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65" r:id="rId5"/>
    <p:sldId id="266" r:id="rId6"/>
    <p:sldId id="262" r:id="rId7"/>
    <p:sldId id="267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A473-805E-4E85-9E2C-7E88E6F23526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E633-8955-4D85-8FC8-9AFB3EAB7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12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A473-805E-4E85-9E2C-7E88E6F23526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E633-8955-4D85-8FC8-9AFB3EAB7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3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A473-805E-4E85-9E2C-7E88E6F23526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E633-8955-4D85-8FC8-9AFB3EAB7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7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A473-805E-4E85-9E2C-7E88E6F23526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E633-8955-4D85-8FC8-9AFB3EAB7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0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A473-805E-4E85-9E2C-7E88E6F23526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E633-8955-4D85-8FC8-9AFB3EAB7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62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A473-805E-4E85-9E2C-7E88E6F23526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E633-8955-4D85-8FC8-9AFB3EAB7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7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A473-805E-4E85-9E2C-7E88E6F23526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E633-8955-4D85-8FC8-9AFB3EAB73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94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A473-805E-4E85-9E2C-7E88E6F23526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E633-8955-4D85-8FC8-9AFB3EAB7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6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A473-805E-4E85-9E2C-7E88E6F23526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E633-8955-4D85-8FC8-9AFB3EAB7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0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A473-805E-4E85-9E2C-7E88E6F23526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E633-8955-4D85-8FC8-9AFB3EAB7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4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DE3A473-805E-4E85-9E2C-7E88E6F23526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E633-8955-4D85-8FC8-9AFB3EAB7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2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DE3A473-805E-4E85-9E2C-7E88E6F23526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F3DE633-8955-4D85-8FC8-9AFB3EAB7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5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F753-5D12-4757-932A-CCEF30713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270943"/>
            <a:ext cx="8991600" cy="1645920"/>
          </a:xfrm>
        </p:spPr>
        <p:txBody>
          <a:bodyPr/>
          <a:lstStyle/>
          <a:p>
            <a:r>
              <a:rPr lang="en-US" dirty="0"/>
              <a:t>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5C65D-D663-4447-B470-B79E91FE8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7127" y="4493946"/>
            <a:ext cx="6801612" cy="123989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- Harika Devineni</a:t>
            </a:r>
          </a:p>
        </p:txBody>
      </p:sp>
      <p:pic>
        <p:nvPicPr>
          <p:cNvPr id="4" name="Picture 4" descr="What do you call the disease caused by the novel coronavirus? Covid-19">
            <a:extLst>
              <a:ext uri="{FF2B5EF4-FFF2-40B4-BE49-F238E27FC236}">
                <a16:creationId xmlns:a16="http://schemas.microsoft.com/office/drawing/2014/main" id="{10F5BBDD-731F-42CA-AB3A-6A57524FF7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54"/>
          <a:stretch/>
        </p:blipFill>
        <p:spPr bwMode="auto">
          <a:xfrm>
            <a:off x="8436690" y="2422107"/>
            <a:ext cx="1470882" cy="134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28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38EC-3431-4701-9077-DA34847FE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9248" y="956758"/>
            <a:ext cx="7729728" cy="1188720"/>
          </a:xfrm>
        </p:spPr>
        <p:txBody>
          <a:bodyPr/>
          <a:lstStyle/>
          <a:p>
            <a:r>
              <a:rPr lang="en-US" dirty="0"/>
              <a:t>What is covid-19?</a:t>
            </a:r>
          </a:p>
        </p:txBody>
      </p:sp>
      <p:pic>
        <p:nvPicPr>
          <p:cNvPr id="1026" name="Picture 2" descr="Coronavirus">
            <a:extLst>
              <a:ext uri="{FF2B5EF4-FFF2-40B4-BE49-F238E27FC236}">
                <a16:creationId xmlns:a16="http://schemas.microsoft.com/office/drawing/2014/main" id="{9446EFE8-CF83-4DEA-A790-C0667ACA26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955" y="2957837"/>
            <a:ext cx="2359388" cy="157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5D3710-3439-47F0-BCE6-DFED20B25FDC}"/>
              </a:ext>
            </a:extLst>
          </p:cNvPr>
          <p:cNvSpPr txBox="1"/>
          <p:nvPr/>
        </p:nvSpPr>
        <p:spPr>
          <a:xfrm>
            <a:off x="2931801" y="2591697"/>
            <a:ext cx="6584622" cy="2778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1800" dirty="0"/>
              <a:t>FLU LIKE ILLNESS</a:t>
            </a:r>
          </a:p>
          <a:p>
            <a:pPr algn="l">
              <a:lnSpc>
                <a:spcPct val="200000"/>
              </a:lnSpc>
            </a:pPr>
            <a:r>
              <a:rPr lang="en-US" sz="1800" dirty="0"/>
              <a:t>USUALLY MILD</a:t>
            </a:r>
          </a:p>
          <a:p>
            <a:pPr algn="l">
              <a:lnSpc>
                <a:spcPct val="200000"/>
              </a:lnSpc>
            </a:pPr>
            <a:r>
              <a:rPr lang="en-US" sz="1800" dirty="0"/>
              <a:t>VIRAL INFECTION</a:t>
            </a:r>
          </a:p>
          <a:p>
            <a:pPr algn="l">
              <a:lnSpc>
                <a:spcPct val="200000"/>
              </a:lnSpc>
            </a:pPr>
            <a:r>
              <a:rPr lang="en-US" sz="1800" dirty="0"/>
              <a:t>CAN LAST 7-14 DAYS</a:t>
            </a:r>
          </a:p>
          <a:p>
            <a:pPr algn="l">
              <a:lnSpc>
                <a:spcPct val="200000"/>
              </a:lnSpc>
            </a:pPr>
            <a:r>
              <a:rPr lang="en-US" dirty="0"/>
              <a:t>AFFECTING OLDER PEOPLE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2315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38F6-EFBD-48F4-A0CE-D9C93E2F6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311" y="1112859"/>
            <a:ext cx="4486656" cy="1141497"/>
          </a:xfrm>
        </p:spPr>
        <p:txBody>
          <a:bodyPr/>
          <a:lstStyle/>
          <a:p>
            <a:r>
              <a:rPr lang="en-US" dirty="0"/>
              <a:t>HOW DOES IT SPREAD?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9426A-05C0-49A9-ADC7-3A66E8770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65259" y="2597811"/>
            <a:ext cx="3794760" cy="2194036"/>
          </a:xfrm>
        </p:spPr>
        <p:txBody>
          <a:bodyPr/>
          <a:lstStyle/>
          <a:p>
            <a:endParaRPr lang="en-US" dirty="0"/>
          </a:p>
          <a:p>
            <a:pPr algn="l"/>
            <a:r>
              <a:rPr lang="en-US" sz="1800" b="1" dirty="0"/>
              <a:t>PERSON TO PERSON</a:t>
            </a:r>
          </a:p>
          <a:p>
            <a:pPr algn="l"/>
            <a:r>
              <a:rPr lang="en-US" sz="1800" dirty="0"/>
              <a:t>CLOSE CONTACT</a:t>
            </a:r>
          </a:p>
          <a:p>
            <a:pPr algn="l"/>
            <a:r>
              <a:rPr lang="en-US" sz="1800" dirty="0"/>
              <a:t>COUGHS AND SNEEZES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604BA2-DA5D-4B81-9470-8F2EC6377E43}"/>
              </a:ext>
            </a:extLst>
          </p:cNvPr>
          <p:cNvSpPr txBox="1">
            <a:spLocks/>
          </p:cNvSpPr>
          <p:nvPr/>
        </p:nvSpPr>
        <p:spPr bwMode="blackWhite">
          <a:xfrm>
            <a:off x="6900672" y="1074903"/>
            <a:ext cx="4486656" cy="1141497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SYMPTOMS</a:t>
            </a:r>
          </a:p>
        </p:txBody>
      </p:sp>
      <p:pic>
        <p:nvPicPr>
          <p:cNvPr id="7" name="Picture 4" descr="COVID-19 and Fever - Together">
            <a:extLst>
              <a:ext uri="{FF2B5EF4-FFF2-40B4-BE49-F238E27FC236}">
                <a16:creationId xmlns:a16="http://schemas.microsoft.com/office/drawing/2014/main" id="{A2FBCE41-A1FD-4847-9566-89B1325219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982" y="4641599"/>
            <a:ext cx="1827767" cy="182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7 Home Remedies to Get Rid of a Cough | Everyday Health">
            <a:extLst>
              <a:ext uri="{FF2B5EF4-FFF2-40B4-BE49-F238E27FC236}">
                <a16:creationId xmlns:a16="http://schemas.microsoft.com/office/drawing/2014/main" id="{F494B0A6-3CB8-47AE-885C-E8EB306EC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672" y="2771843"/>
            <a:ext cx="2346988" cy="131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Difficulty Breathing Images, Stock Photos &amp; Vectors | Shutterstock">
            <a:extLst>
              <a:ext uri="{FF2B5EF4-FFF2-40B4-BE49-F238E27FC236}">
                <a16:creationId xmlns:a16="http://schemas.microsoft.com/office/drawing/2014/main" id="{5B83F4B3-0D47-4AC7-921D-9BEE79F58C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86"/>
          <a:stretch/>
        </p:blipFill>
        <p:spPr bwMode="auto">
          <a:xfrm>
            <a:off x="9801345" y="3054274"/>
            <a:ext cx="1895475" cy="225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313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19B2-DF12-4783-ACE8-9C53CCE1B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393" y="992972"/>
            <a:ext cx="8515421" cy="1288314"/>
          </a:xfrm>
        </p:spPr>
        <p:txBody>
          <a:bodyPr/>
          <a:lstStyle/>
          <a:p>
            <a:r>
              <a:rPr lang="en-US" dirty="0"/>
              <a:t>VULNERABLE GROUPS-Take more care!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0AEBD-6BF9-4DAC-BB34-C07785F42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734" y="2638043"/>
            <a:ext cx="7729728" cy="3101983"/>
          </a:xfrm>
        </p:spPr>
        <p:txBody>
          <a:bodyPr/>
          <a:lstStyle/>
          <a:p>
            <a:r>
              <a:rPr lang="en-US" dirty="0"/>
              <a:t>ELDERLY&gt;70</a:t>
            </a:r>
          </a:p>
          <a:p>
            <a:r>
              <a:rPr lang="en-US" dirty="0"/>
              <a:t>HEART DISEASE</a:t>
            </a:r>
          </a:p>
          <a:p>
            <a:r>
              <a:rPr lang="en-US" dirty="0"/>
              <a:t>LUNG DISEASE</a:t>
            </a:r>
          </a:p>
          <a:p>
            <a:r>
              <a:rPr lang="en-US" dirty="0"/>
              <a:t>DIABETES</a:t>
            </a:r>
          </a:p>
          <a:p>
            <a:r>
              <a:rPr lang="en-US" dirty="0"/>
              <a:t>KIDNEY &amp; LIVER DISEASES</a:t>
            </a:r>
          </a:p>
          <a:p>
            <a:endParaRPr lang="en-US" dirty="0"/>
          </a:p>
        </p:txBody>
      </p:sp>
      <p:pic>
        <p:nvPicPr>
          <p:cNvPr id="6146" name="Picture 2" descr="400 Cartoon Of A Heart Disease Illustrations &amp; Clip Art - iStock">
            <a:extLst>
              <a:ext uri="{FF2B5EF4-FFF2-40B4-BE49-F238E27FC236}">
                <a16:creationId xmlns:a16="http://schemas.microsoft.com/office/drawing/2014/main" id="{69B5713F-9BC2-4479-93C9-FB8A63B14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215" y="2808345"/>
            <a:ext cx="1575738" cy="157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ute Cartoon Lung Doctor Stock Illustrations – 123 Cute Cartoon Lung Doctor  Stock Illustrations, Vectors &amp; Clipart - Dreamstime">
            <a:extLst>
              <a:ext uri="{FF2B5EF4-FFF2-40B4-BE49-F238E27FC236}">
                <a16:creationId xmlns:a16="http://schemas.microsoft.com/office/drawing/2014/main" id="{43550D4F-DA9B-4D92-86B2-1BFD35A4DB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77"/>
          <a:stretch/>
        </p:blipFill>
        <p:spPr bwMode="auto">
          <a:xfrm>
            <a:off x="7601708" y="3530226"/>
            <a:ext cx="2066925" cy="195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020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738CE-C29B-41E9-BDF7-D0B033C22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06" y="990063"/>
            <a:ext cx="4486656" cy="1141497"/>
          </a:xfrm>
        </p:spPr>
        <p:txBody>
          <a:bodyPr/>
          <a:lstStyle/>
          <a:p>
            <a:r>
              <a:rPr lang="en-US" dirty="0"/>
              <a:t>IN CASE OF SYMPTOMS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27AF1-2107-4CE0-A4ED-44F4188CB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1750" y="2532405"/>
            <a:ext cx="4815840" cy="5248656"/>
          </a:xfrm>
        </p:spPr>
        <p:txBody>
          <a:bodyPr/>
          <a:lstStyle/>
          <a:p>
            <a:r>
              <a:rPr lang="en-US" dirty="0"/>
              <a:t>WEAR A MASK</a:t>
            </a:r>
          </a:p>
          <a:p>
            <a:r>
              <a:rPr lang="en-US" dirty="0"/>
              <a:t>WASH YOUR HANDS</a:t>
            </a:r>
          </a:p>
          <a:p>
            <a:r>
              <a:rPr lang="en-US" dirty="0"/>
              <a:t>KEEP A SAFE DISTANCE</a:t>
            </a:r>
          </a:p>
          <a:p>
            <a:r>
              <a:rPr lang="en-US" dirty="0"/>
              <a:t>AVOID LARGE GATHERINGS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7B80D-468B-471E-B276-78C60F580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0154" y="2532405"/>
            <a:ext cx="3794760" cy="2194036"/>
          </a:xfrm>
        </p:spPr>
        <p:txBody>
          <a:bodyPr/>
          <a:lstStyle/>
          <a:p>
            <a:r>
              <a:rPr lang="en-US" dirty="0"/>
              <a:t>SELF ISLOATION FOR 7 DAYS</a:t>
            </a:r>
          </a:p>
          <a:p>
            <a:r>
              <a:rPr lang="en-US" dirty="0"/>
              <a:t>CONTACT DOCTORS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2B586CE-3EF4-4B9C-A948-5DDAF10829A2}"/>
              </a:ext>
            </a:extLst>
          </p:cNvPr>
          <p:cNvSpPr txBox="1">
            <a:spLocks/>
          </p:cNvSpPr>
          <p:nvPr/>
        </p:nvSpPr>
        <p:spPr bwMode="blackWhite">
          <a:xfrm>
            <a:off x="6813773" y="990063"/>
            <a:ext cx="4486656" cy="1141497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r>
              <a:rPr lang="en-US" dirty="0"/>
              <a:t>precautions</a:t>
            </a:r>
          </a:p>
          <a:p>
            <a:endParaRPr lang="en-US" dirty="0"/>
          </a:p>
        </p:txBody>
      </p:sp>
      <p:pic>
        <p:nvPicPr>
          <p:cNvPr id="7172" name="Picture 4" descr="Should we say “physical” distancing instead of “social” distancing?">
            <a:extLst>
              <a:ext uri="{FF2B5EF4-FFF2-40B4-BE49-F238E27FC236}">
                <a16:creationId xmlns:a16="http://schemas.microsoft.com/office/drawing/2014/main" id="{AD4D70E5-E066-4485-AEE1-6AEE30E7F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521" y="4585039"/>
            <a:ext cx="260032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oronavirus: How do I self-isolate and what should I do if I live with  other people? | ITV News">
            <a:extLst>
              <a:ext uri="{FF2B5EF4-FFF2-40B4-BE49-F238E27FC236}">
                <a16:creationId xmlns:a16="http://schemas.microsoft.com/office/drawing/2014/main" id="{276E6DFC-9B5E-4CC8-B999-F6B380496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54" y="3754255"/>
            <a:ext cx="3747913" cy="210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046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2A38-F506-4124-9117-D484DBCD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FLATTEN THE CURVE</a:t>
            </a:r>
          </a:p>
        </p:txBody>
      </p:sp>
      <p:pic>
        <p:nvPicPr>
          <p:cNvPr id="3074" name="Picture 2" descr="How Long Does the Coronavirus Live on Surfaces? Covid-19 FAQs | WIRED">
            <a:extLst>
              <a:ext uri="{FF2B5EF4-FFF2-40B4-BE49-F238E27FC236}">
                <a16:creationId xmlns:a16="http://schemas.microsoft.com/office/drawing/2014/main" id="{DA6D4ABA-5BA5-44A1-9277-AD287213CE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296" y="2431034"/>
            <a:ext cx="6823407" cy="383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005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8D5E7-DA15-4B0D-B299-2E3DBB9B0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Salute to all front line workers</a:t>
            </a:r>
          </a:p>
        </p:txBody>
      </p:sp>
      <p:pic>
        <p:nvPicPr>
          <p:cNvPr id="8194" name="Picture 2" descr="On Doctor's Day, India salutes health workers: PM Modi, president extend  wishes | Latest News India - Hindustan Times">
            <a:extLst>
              <a:ext uri="{FF2B5EF4-FFF2-40B4-BE49-F238E27FC236}">
                <a16:creationId xmlns:a16="http://schemas.microsoft.com/office/drawing/2014/main" id="{7BFC42AF-9E77-4343-8427-1249CA4A89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436" y="2544381"/>
            <a:ext cx="3148823" cy="176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Police Officer Wearing Mask Male Female Corona Effect Covid19 Awareness,  Ncp, Sickness, Covid19 PNG and Vector with Transparent Background for Free  Download">
            <a:extLst>
              <a:ext uri="{FF2B5EF4-FFF2-40B4-BE49-F238E27FC236}">
                <a16:creationId xmlns:a16="http://schemas.microsoft.com/office/drawing/2014/main" id="{38251460-85A3-4A4F-8733-1170302D5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162" y="3429000"/>
            <a:ext cx="2362986" cy="236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Janitors Team Cleaning Service, People Cleaners Wearing Medical Mask, In  Uniform Working With Professional Equipment Of Cleaner Vector Illustration  Design Royalty Free Cliparts, Vectors, And Stock Illustration. Image  152050075.">
            <a:extLst>
              <a:ext uri="{FF2B5EF4-FFF2-40B4-BE49-F238E27FC236}">
                <a16:creationId xmlns:a16="http://schemas.microsoft.com/office/drawing/2014/main" id="{D23898A7-1D1A-44A6-B944-85FBE2304B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2" r="28503" b="6234"/>
          <a:stretch/>
        </p:blipFill>
        <p:spPr bwMode="auto">
          <a:xfrm>
            <a:off x="8756540" y="3600952"/>
            <a:ext cx="1754347" cy="189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193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AFA3-1A6D-45CF-8714-ED6D23C87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484" y="2527551"/>
            <a:ext cx="6693031" cy="16459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STAY HOME STAY SAFE </a:t>
            </a:r>
          </a:p>
        </p:txBody>
      </p:sp>
      <p:pic>
        <p:nvPicPr>
          <p:cNvPr id="5124" name="Picture 4" descr="What If … Questions About Face Coverings from the Child&amp;#39;s Perspective |  Illinois Early Learning Project">
            <a:extLst>
              <a:ext uri="{FF2B5EF4-FFF2-40B4-BE49-F238E27FC236}">
                <a16:creationId xmlns:a16="http://schemas.microsoft.com/office/drawing/2014/main" id="{10347D89-0FB1-4AF9-A9A4-8A895E126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416" y="2991729"/>
            <a:ext cx="717563" cy="71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mart Home Products and Systems | Resideo">
            <a:extLst>
              <a:ext uri="{FF2B5EF4-FFF2-40B4-BE49-F238E27FC236}">
                <a16:creationId xmlns:a16="http://schemas.microsoft.com/office/drawing/2014/main" id="{651F4B2B-C208-4793-BE48-B6D2582F97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1" t="10396" r="19620"/>
          <a:stretch/>
        </p:blipFill>
        <p:spPr bwMode="auto">
          <a:xfrm>
            <a:off x="2780192" y="2861926"/>
            <a:ext cx="882804" cy="96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D66510-FB9A-4CDC-A394-EC0D8238FBCE}"/>
              </a:ext>
            </a:extLst>
          </p:cNvPr>
          <p:cNvSpPr txBox="1"/>
          <p:nvPr/>
        </p:nvSpPr>
        <p:spPr>
          <a:xfrm>
            <a:off x="4493443" y="4364272"/>
            <a:ext cx="594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ALL IN THIS TOGETHER</a:t>
            </a:r>
          </a:p>
        </p:txBody>
      </p:sp>
    </p:spTree>
    <p:extLst>
      <p:ext uri="{BB962C8B-B14F-4D97-AF65-F5344CB8AC3E}">
        <p14:creationId xmlns:p14="http://schemas.microsoft.com/office/powerpoint/2010/main" val="423855291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83</TotalTime>
  <Words>97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COVID-19</vt:lpstr>
      <vt:lpstr>What is covid-19?</vt:lpstr>
      <vt:lpstr>HOW DOES IT SPREAD?</vt:lpstr>
      <vt:lpstr>VULNERABLE GROUPS-Take more care!</vt:lpstr>
      <vt:lpstr>IN CASE OF SYMPTOMS</vt:lpstr>
      <vt:lpstr>FLATTEN THE CURVE</vt:lpstr>
      <vt:lpstr>Salute to all front line workers</vt:lpstr>
      <vt:lpstr>STAY HOME STAY SAFE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</dc:title>
  <dc:creator>Harika Devineni</dc:creator>
  <cp:lastModifiedBy>Harika Devineni</cp:lastModifiedBy>
  <cp:revision>2</cp:revision>
  <dcterms:created xsi:type="dcterms:W3CDTF">2021-10-09T06:55:31Z</dcterms:created>
  <dcterms:modified xsi:type="dcterms:W3CDTF">2021-10-09T08:19:07Z</dcterms:modified>
</cp:coreProperties>
</file>