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  <p:sldMasterId id="2147483737" r:id="rId2"/>
    <p:sldMasterId id="2147483741" r:id="rId3"/>
    <p:sldMasterId id="2147483860" r:id="rId4"/>
    <p:sldMasterId id="2147483913" r:id="rId5"/>
    <p:sldMasterId id="2147483872" r:id="rId6"/>
  </p:sldMasterIdLst>
  <p:notesMasterIdLst>
    <p:notesMasterId r:id="rId22"/>
  </p:notesMasterIdLst>
  <p:sldIdLst>
    <p:sldId id="256" r:id="rId7"/>
    <p:sldId id="1117" r:id="rId8"/>
    <p:sldId id="1408" r:id="rId9"/>
    <p:sldId id="1397" r:id="rId10"/>
    <p:sldId id="1403" r:id="rId11"/>
    <p:sldId id="1409" r:id="rId12"/>
    <p:sldId id="1404" r:id="rId13"/>
    <p:sldId id="1410" r:id="rId14"/>
    <p:sldId id="1406" r:id="rId15"/>
    <p:sldId id="1411" r:id="rId16"/>
    <p:sldId id="1400" r:id="rId17"/>
    <p:sldId id="1407" r:id="rId18"/>
    <p:sldId id="1412" r:id="rId19"/>
    <p:sldId id="1383" r:id="rId20"/>
    <p:sldId id="1354" r:id="rId21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Dean" initials="JD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3CCFF"/>
    <a:srgbClr val="FFF2CC"/>
    <a:srgbClr val="4AABE6"/>
    <a:srgbClr val="00FFCC"/>
    <a:srgbClr val="FE8976"/>
    <a:srgbClr val="FF6600"/>
    <a:srgbClr val="DAE9FA"/>
    <a:srgbClr val="D7F3F9"/>
    <a:srgbClr val="85F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4" autoAdjust="0"/>
    <p:restoredTop sz="64750" autoAdjust="0"/>
  </p:normalViewPr>
  <p:slideViewPr>
    <p:cSldViewPr>
      <p:cViewPr varScale="1">
        <p:scale>
          <a:sx n="72" d="100"/>
          <a:sy n="72" d="100"/>
        </p:scale>
        <p:origin x="10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notesViewPr>
    <p:cSldViewPr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8C81-3283-403C-B0E0-18B6DCECC93E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8E8D4-D7A7-48C6-9036-4E8D30AB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dekloud.com/p/ansible-practice-test/?scenario=questions_ansible_playbook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10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Ansible-doc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81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once you successfully build the Ansible playbook, how do you run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simple. Execute the Ansible-playbook command specify the name of the Ansible playbook you just created, and that's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Ansible-playbook-help command, you will get to know more about some additional parameters available for this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7E3F10-AFA4-4F99-8A8B-CAD2158FAB2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playbook3 -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Ping.yml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ansible-playbook playbook3.yml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ansible-playbook playbook3.yml -i inventory.txt</a:t>
            </a:r>
          </a:p>
        </p:txBody>
      </p:sp>
    </p:spTree>
    <p:extLst>
      <p:ext uri="{BB962C8B-B14F-4D97-AF65-F5344CB8AC3E}">
        <p14:creationId xmlns:p14="http://schemas.microsoft.com/office/powerpoint/2010/main" val="326175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https://kodekloud.com/p/ansible-practice-test/?scenario=questions_ansible_playbook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5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7E3F10-AFA4-4F99-8A8B-CAD2158FAB2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now look at playbooks in Ansible.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6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it can be as simple as running a series of commands on different servers in a sequence &amp; restarting those servers in a particular 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it could be as complex as deploying hundreds of VMs in a public private cloud infrastructure.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Provisioning storage to VMs, setting up their network cluster configurations, configuring applications on them,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web server or a database server, setting up load balancing, setting up monitoring components, installing and configuring backup clients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configuration database with information about the new VMs,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5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playbook is a single YAML file containing a set of plays. A play defines a set of activities to be run on a single or a group of hosts.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task is a single action to be performed on a host.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examples of a task are executing a command or a script on the host, installing a package on the host, performing a shutdown or restart operation.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3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8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8E8D4-D7A7-48C6-9036-4E8D30AB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5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D406-C100-4912-B851-9701BC22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3C49-8502-4E78-969C-1E0D3AA5B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2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71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45069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2296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174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" y="0"/>
            <a:ext cx="9093534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34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57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693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35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Autofit/>
          </a:bodyPr>
          <a:lstStyle>
            <a:lvl1pPr algn="ctr">
              <a:defRPr sz="5400">
                <a:solidFill>
                  <a:srgbClr val="0000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823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03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05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75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2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34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8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63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F9B-0161-42C3-B4DA-E4BA0CD80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78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759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2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69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4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5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0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8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3F13-A6BD-4652-B7F6-993C2969A596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929A-09D1-4A4E-A5E4-8DEA499AACC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001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5BE03-75EB-4FB2-9CF7-BBAABDAAC609}" type="datetimeFigureOut">
              <a:rPr lang="en-US"/>
              <a:pPr>
                <a:defRPr/>
              </a:pPr>
              <a:t>8/20/2021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2711-C5EA-46E1-A47E-EB23B872E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7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82296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8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31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ags" Target="../tags/tag1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ags" Target="../tags/tag18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Inline imag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0" b="21724"/>
          <a:stretch/>
        </p:blipFill>
        <p:spPr bwMode="auto">
          <a:xfrm>
            <a:off x="0" y="1"/>
            <a:ext cx="9144000" cy="6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1524000"/>
            <a:ext cx="7391400" cy="0"/>
          </a:xfrm>
          <a:prstGeom prst="line">
            <a:avLst/>
          </a:prstGeom>
          <a:ln w="28575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0987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14" y="6096003"/>
            <a:ext cx="2948530" cy="425197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0982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51" r:id="rId4"/>
    <p:sldLayoutId id="2147483752" r:id="rId5"/>
    <p:sldLayoutId id="214748375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001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rgbClr val="0000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386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9AB804-0A0C-4017-B6D4-92CCC709040F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3229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001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3200" kern="1200">
          <a:solidFill>
            <a:srgbClr val="0000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95AD83-ACE0-4912-833E-54D7F4DB567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3CF7B3-553A-497D-A008-7F5FD222DB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" y="0"/>
            <a:ext cx="9093534" cy="6858000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418317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4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F642-81AE-47C3-9450-9AC7F403460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F9B-0161-42C3-B4DA-E4BA0CD80482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18018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3F13-A6BD-4652-B7F6-993C2969A596}" type="datetimeFigureOut">
              <a:rPr lang="en-IN" smtClean="0"/>
              <a:t>20-08-2021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929A-09D1-4A4E-A5E4-8DEA499AAC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67ECC8-E58B-4475-870E-D8C6DD0C9914}"/>
              </a:ext>
            </a:extLst>
          </p:cNvPr>
          <p:cNvSpPr txBox="1"/>
          <p:nvPr/>
        </p:nvSpPr>
        <p:spPr>
          <a:xfrm>
            <a:off x="0" y="990601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Ansible 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Playbooks</a:t>
            </a:r>
            <a:endParaRPr lang="en-US"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0881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Hosts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F6484-6E8D-4426-8258-E9DDF91759B0}"/>
              </a:ext>
            </a:extLst>
          </p:cNvPr>
          <p:cNvSpPr/>
          <p:nvPr/>
        </p:nvSpPr>
        <p:spPr>
          <a:xfrm>
            <a:off x="42747" y="1905000"/>
            <a:ext cx="2852853" cy="414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7B984-642E-409E-B63A-CA225AA94D49}"/>
              </a:ext>
            </a:extLst>
          </p:cNvPr>
          <p:cNvSpPr/>
          <p:nvPr/>
        </p:nvSpPr>
        <p:spPr>
          <a:xfrm>
            <a:off x="42747" y="1634314"/>
            <a:ext cx="1481253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0E440-1052-45B8-AD3F-DE9C0EFA949D}"/>
              </a:ext>
            </a:extLst>
          </p:cNvPr>
          <p:cNvSpPr/>
          <p:nvPr/>
        </p:nvSpPr>
        <p:spPr>
          <a:xfrm>
            <a:off x="6029123" y="1536240"/>
            <a:ext cx="3072130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We must ensure that the host/group is first defined in the inventory file we created earlier.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host defined in the inventory file must match the host used in the playbooks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All connection information for the host is retrieved from the inventory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If you specify a group instead, the listed tasks will be executed on all the hosts listed under that group simultaneously.</a:t>
            </a: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89F98FCA-6697-4338-ABB9-DFBBE7EEB6A9}"/>
              </a:ext>
            </a:extLst>
          </p:cNvPr>
          <p:cNvSpPr txBox="1"/>
          <p:nvPr/>
        </p:nvSpPr>
        <p:spPr>
          <a:xfrm>
            <a:off x="3100070" y="1905000"/>
            <a:ext cx="2724583" cy="3876318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 marR="461645">
              <a:lnSpc>
                <a:spcPct val="102200"/>
              </a:lnSpc>
              <a:spcBef>
                <a:spcPts val="210"/>
              </a:spcBef>
            </a:pPr>
            <a:r>
              <a:rPr lang="en-US" sz="1600" spc="-5" dirty="0">
                <a:solidFill>
                  <a:srgbClr val="A6E22E"/>
                </a:solidFill>
                <a:latin typeface="Consolas"/>
                <a:cs typeface="Consolas"/>
              </a:rPr>
              <a:t>localhost</a:t>
            </a:r>
          </a:p>
          <a:p>
            <a:pPr marL="91440" marR="461645">
              <a:lnSpc>
                <a:spcPct val="102200"/>
              </a:lnSpc>
              <a:spcBef>
                <a:spcPts val="210"/>
              </a:spcBef>
            </a:pPr>
            <a:r>
              <a:rPr sz="1600" spc="-5" dirty="0">
                <a:solidFill>
                  <a:srgbClr val="A6E22E"/>
                </a:solidFill>
                <a:latin typeface="Consolas"/>
                <a:cs typeface="Consolas"/>
              </a:rPr>
              <a:t>server1.company.com  server2.company.com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onsolas"/>
              <a:cs typeface="Consolas"/>
            </a:endParaRPr>
          </a:p>
          <a:p>
            <a:pPr marL="91440" marR="461645">
              <a:lnSpc>
                <a:spcPct val="99400"/>
              </a:lnSpc>
              <a:spcBef>
                <a:spcPts val="5"/>
              </a:spcBef>
            </a:pPr>
            <a:r>
              <a:rPr sz="1600" spc="-5" dirty="0">
                <a:solidFill>
                  <a:srgbClr val="F92672"/>
                </a:solidFill>
                <a:latin typeface="Consolas"/>
                <a:cs typeface="Consolas"/>
              </a:rPr>
              <a:t>[mail]  </a:t>
            </a:r>
            <a:r>
              <a:rPr sz="1600" spc="-5" dirty="0">
                <a:solidFill>
                  <a:srgbClr val="A6E22E"/>
                </a:solidFill>
                <a:latin typeface="Consolas"/>
                <a:cs typeface="Consolas"/>
              </a:rPr>
              <a:t>server3.company.com  server4.company.com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onsolas"/>
              <a:cs typeface="Consolas"/>
            </a:endParaRPr>
          </a:p>
          <a:p>
            <a:pPr marL="91440" marR="461645">
              <a:lnSpc>
                <a:spcPct val="99400"/>
              </a:lnSpc>
            </a:pPr>
            <a:r>
              <a:rPr sz="1600" spc="-5" dirty="0">
                <a:solidFill>
                  <a:srgbClr val="F92672"/>
                </a:solidFill>
                <a:latin typeface="Consolas"/>
                <a:cs typeface="Consolas"/>
              </a:rPr>
              <a:t>[db]  </a:t>
            </a:r>
            <a:r>
              <a:rPr sz="1600" spc="-5" dirty="0">
                <a:solidFill>
                  <a:srgbClr val="A6E22E"/>
                </a:solidFill>
                <a:latin typeface="Consolas"/>
                <a:cs typeface="Consolas"/>
              </a:rPr>
              <a:t>server5.company.com  server6.company.com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nsolas"/>
              <a:cs typeface="Consolas"/>
            </a:endParaRPr>
          </a:p>
          <a:p>
            <a:pPr marL="91440" marR="461645">
              <a:lnSpc>
                <a:spcPct val="99400"/>
              </a:lnSpc>
            </a:pPr>
            <a:r>
              <a:rPr sz="1600" spc="-5" dirty="0">
                <a:solidFill>
                  <a:srgbClr val="F92672"/>
                </a:solidFill>
                <a:latin typeface="Consolas"/>
                <a:cs typeface="Consolas"/>
              </a:rPr>
              <a:t>[web]  </a:t>
            </a:r>
            <a:r>
              <a:rPr sz="1600" spc="-5" dirty="0">
                <a:solidFill>
                  <a:srgbClr val="A6E22E"/>
                </a:solidFill>
                <a:latin typeface="Consolas"/>
                <a:cs typeface="Consolas"/>
              </a:rPr>
              <a:t>server7.company.com  server8.company.com</a:t>
            </a:r>
            <a:endParaRPr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6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E409C-E1AD-4B4E-AA32-10AB7065DA20}"/>
              </a:ext>
            </a:extLst>
          </p:cNvPr>
          <p:cNvSpPr/>
          <p:nvPr/>
        </p:nvSpPr>
        <p:spPr>
          <a:xfrm>
            <a:off x="42747" y="1905000"/>
            <a:ext cx="2852853" cy="414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154C2-5822-46A6-979A-386150D60E8E}"/>
              </a:ext>
            </a:extLst>
          </p:cNvPr>
          <p:cNvSpPr/>
          <p:nvPr/>
        </p:nvSpPr>
        <p:spPr>
          <a:xfrm>
            <a:off x="42747" y="1634314"/>
            <a:ext cx="1481253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13A01-BA9A-4B10-9750-EE5298AE41A8}"/>
              </a:ext>
            </a:extLst>
          </p:cNvPr>
          <p:cNvSpPr/>
          <p:nvPr/>
        </p:nvSpPr>
        <p:spPr>
          <a:xfrm>
            <a:off x="3124200" y="1781851"/>
            <a:ext cx="5977053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different actions run by tasks are called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In this case, command script, yum, service are Ansible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There are hundreds of other modules available out of the 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Information about these modules is available in the Ansible documentation website or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alibri (Body)"/>
              </a:rPr>
              <a:t>ansible-doc -l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892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6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Run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E3FA3669-0190-43D3-9E6B-D991EE4EFC77}"/>
              </a:ext>
            </a:extLst>
          </p:cNvPr>
          <p:cNvSpPr txBox="1"/>
          <p:nvPr/>
        </p:nvSpPr>
        <p:spPr>
          <a:xfrm>
            <a:off x="914400" y="1910080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92672"/>
                </a:solidFill>
                <a:latin typeface="Consolas"/>
                <a:cs typeface="Consolas"/>
              </a:rPr>
              <a:t>-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D2C35388-1089-4131-837D-89B6C7C4035E}"/>
              </a:ext>
            </a:extLst>
          </p:cNvPr>
          <p:cNvSpPr txBox="1"/>
          <p:nvPr/>
        </p:nvSpPr>
        <p:spPr>
          <a:xfrm>
            <a:off x="26370" y="1876611"/>
            <a:ext cx="9117630" cy="203453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Execute Ansible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alibri (Body)"/>
              </a:rPr>
              <a:t>ansible-playbook &lt;playbook file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alibri (Body)"/>
              </a:rPr>
              <a:t>ansible-playbook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Calibri (Body)"/>
              </a:rPr>
              <a:t>playbook.yml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Ansible Playbook Help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alibri (Body)"/>
              </a:rPr>
              <a:t>ansible-playbook --help</a:t>
            </a:r>
          </a:p>
        </p:txBody>
      </p:sp>
    </p:spTree>
    <p:extLst>
      <p:ext uri="{BB962C8B-B14F-4D97-AF65-F5344CB8AC3E}">
        <p14:creationId xmlns:p14="http://schemas.microsoft.com/office/powerpoint/2010/main" val="408439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3031"/>
            <a:ext cx="9144000" cy="1531937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IN" sz="6300" b="1" dirty="0">
                <a:solidFill>
                  <a:schemeClr val="bg1"/>
                </a:solidFill>
              </a:rPr>
              <a:t>Demo: Ansible Playbook</a:t>
            </a:r>
            <a:endParaRPr lang="en-GB" altLang="en-US" sz="6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9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Cheers">
            <a:extLst>
              <a:ext uri="{FF2B5EF4-FFF2-40B4-BE49-F238E27FC236}">
                <a16:creationId xmlns:a16="http://schemas.microsoft.com/office/drawing/2014/main" id="{ABA517EB-1192-41A6-B5C9-EA7C2620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143000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AFC7B05-980A-4A66-B3D3-62404783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9609" y="3124200"/>
            <a:ext cx="1684782" cy="118110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Exercise</a:t>
            </a:r>
            <a:endParaRPr kumimoji="0" lang="en-US" sz="2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17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945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3031"/>
            <a:ext cx="9144000" cy="1531937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IN" sz="6300" b="1" dirty="0">
                <a:solidFill>
                  <a:schemeClr val="bg1"/>
                </a:solidFill>
              </a:rPr>
              <a:t>Ansible Playbooks</a:t>
            </a:r>
            <a:endParaRPr lang="en-GB" altLang="en-US" sz="6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6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Playbook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107F2-5604-4B2A-8CC1-21839FBB62FE}"/>
              </a:ext>
            </a:extLst>
          </p:cNvPr>
          <p:cNvSpPr/>
          <p:nvPr/>
        </p:nvSpPr>
        <p:spPr>
          <a:xfrm>
            <a:off x="0" y="1600200"/>
            <a:ext cx="9144000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Ansible playbooks are Ansible's orchestration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In playbooks we define what we want Ansible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It is a set of instructions we provide Ansible to work its magic.</a:t>
            </a:r>
          </a:p>
        </p:txBody>
      </p:sp>
    </p:spTree>
    <p:extLst>
      <p:ext uri="{BB962C8B-B14F-4D97-AF65-F5344CB8AC3E}">
        <p14:creationId xmlns:p14="http://schemas.microsoft.com/office/powerpoint/2010/main" val="11233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" y="10668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Ansible books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9F27B43C-0568-4EE1-9067-9FEA6A0EA006}"/>
              </a:ext>
            </a:extLst>
          </p:cNvPr>
          <p:cNvSpPr txBox="1"/>
          <p:nvPr/>
        </p:nvSpPr>
        <p:spPr>
          <a:xfrm>
            <a:off x="46892" y="1820546"/>
            <a:ext cx="3886200" cy="3970654"/>
          </a:xfrm>
          <a:prstGeom prst="rect">
            <a:avLst/>
          </a:prstGeom>
          <a:solidFill>
            <a:srgbClr val="0D0D0D">
              <a:alpha val="81959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# Simple Ansible</a:t>
            </a:r>
            <a:r>
              <a:rPr sz="1400" spc="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Playbook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command1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server1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command2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server2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command3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server3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command4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server4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command5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server5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command6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server6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spcBef>
                <a:spcPts val="20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command7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server7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command8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server8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Run command9 on</a:t>
            </a:r>
            <a:r>
              <a:rPr sz="14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server9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Server1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Server2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Server3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ts val="164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Server4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Server5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Server6</a:t>
            </a:r>
            <a:endParaRPr sz="1400" dirty="0">
              <a:latin typeface="Consolas"/>
              <a:cs typeface="Consolas"/>
            </a:endParaRPr>
          </a:p>
          <a:p>
            <a:pPr marL="377190" indent="-285750">
              <a:lnSpc>
                <a:spcPct val="100000"/>
              </a:lnSpc>
              <a:spcBef>
                <a:spcPts val="20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Restarting</a:t>
            </a:r>
            <a:r>
              <a:rPr sz="1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Server7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FEDD686F-2413-40AE-B41A-EC9BB7D9E911}"/>
              </a:ext>
            </a:extLst>
          </p:cNvPr>
          <p:cNvSpPr txBox="1"/>
          <p:nvPr/>
        </p:nvSpPr>
        <p:spPr>
          <a:xfrm>
            <a:off x="4114800" y="1820546"/>
            <a:ext cx="4878070" cy="3970654"/>
          </a:xfrm>
          <a:prstGeom prst="rect">
            <a:avLst/>
          </a:prstGeom>
          <a:solidFill>
            <a:srgbClr val="0D0D0D">
              <a:alpha val="81959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# Complex Ansible</a:t>
            </a:r>
            <a:r>
              <a:rPr sz="1400" spc="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Playbook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Deploy 50 VMs on Public</a:t>
            </a:r>
            <a:r>
              <a:rPr sz="1400" spc="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Cloud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ts val="1645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Deploy 50 VMs on Private</a:t>
            </a:r>
            <a:r>
              <a:rPr sz="1400" spc="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Cloud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ts val="164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Provision Storage to all</a:t>
            </a:r>
            <a:r>
              <a:rPr sz="1400" spc="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Setup Network Configuration on Private</a:t>
            </a:r>
            <a:r>
              <a:rPr sz="1400" spc="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Setup Cluster</a:t>
            </a:r>
            <a:r>
              <a:rPr sz="14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Configuration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Configure Web server on 20 Public</a:t>
            </a:r>
            <a:r>
              <a:rPr sz="1400" spc="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ts val="1645"/>
              </a:lnSpc>
              <a:spcBef>
                <a:spcPts val="20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Configure DB server on 20 Private</a:t>
            </a:r>
            <a:r>
              <a:rPr sz="1400" spc="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ts val="164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Setup Loadbalancing between web server</a:t>
            </a:r>
            <a:r>
              <a:rPr sz="1400" spc="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Setup Monitoring</a:t>
            </a:r>
            <a:r>
              <a:rPr sz="14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components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Install and Configure backup clients on</a:t>
            </a:r>
            <a:r>
              <a:rPr sz="1400" spc="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VMs</a:t>
            </a:r>
            <a:endParaRPr sz="1400" dirty="0">
              <a:latin typeface="Consolas"/>
              <a:cs typeface="Consolas"/>
            </a:endParaRPr>
          </a:p>
          <a:p>
            <a:pPr marL="377190" indent="-286385">
              <a:lnSpc>
                <a:spcPct val="100000"/>
              </a:lnSpc>
              <a:spcBef>
                <a:spcPts val="2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Update CMDB database with new VM</a:t>
            </a:r>
            <a:r>
              <a:rPr sz="1400" spc="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onsolas"/>
                <a:cs typeface="Consolas"/>
              </a:rPr>
              <a:t>Information</a:t>
            </a:r>
            <a:endParaRPr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41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" y="10668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Playbook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6D313E-4ECE-4668-B9DB-911E925FB2A6}"/>
              </a:ext>
            </a:extLst>
          </p:cNvPr>
          <p:cNvSpPr/>
          <p:nvPr/>
        </p:nvSpPr>
        <p:spPr>
          <a:xfrm>
            <a:off x="0" y="1600200"/>
            <a:ext cx="9138138" cy="31393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All playbooks are written in YAML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Playbook – A single YAML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Play – Defines a set of activities (tasks) to be run on hosts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Task – An action to be performed on the 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Some example of tasks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Execute a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Run a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Install a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Shutdown/Restart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35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" y="10668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Playbook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6D313E-4ECE-4668-B9DB-911E925FB2A6}"/>
              </a:ext>
            </a:extLst>
          </p:cNvPr>
          <p:cNvSpPr/>
          <p:nvPr/>
        </p:nvSpPr>
        <p:spPr>
          <a:xfrm>
            <a:off x="0" y="1600200"/>
            <a:ext cx="4976178" cy="44319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Let's take a look at an actual playbook.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It contains a single play named Play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goal of this play is to run a set of activities one after the other on the localhost.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host is defined at the play level. This could be anything from our inventory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Next, we run a set of commands one after the other on the host.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Print the 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Run a script on the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Installing the HTTPD package using yum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Start web server using service module.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61007-62F6-4386-920F-E5C1B0F4D539}"/>
              </a:ext>
            </a:extLst>
          </p:cNvPr>
          <p:cNvSpPr/>
          <p:nvPr/>
        </p:nvSpPr>
        <p:spPr>
          <a:xfrm>
            <a:off x="4876800" y="2019300"/>
            <a:ext cx="4267200" cy="4610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7D739B-64AD-4EF7-B888-B6271884A3CA}"/>
              </a:ext>
            </a:extLst>
          </p:cNvPr>
          <p:cNvSpPr/>
          <p:nvPr/>
        </p:nvSpPr>
        <p:spPr>
          <a:xfrm>
            <a:off x="4876800" y="1724225"/>
            <a:ext cx="1908835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6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Playbook  format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40FCA-A408-4EB6-902A-DE02B4155C68}"/>
              </a:ext>
            </a:extLst>
          </p:cNvPr>
          <p:cNvSpPr/>
          <p:nvPr/>
        </p:nvSpPr>
        <p:spPr>
          <a:xfrm>
            <a:off x="0" y="1600200"/>
            <a:ext cx="4800600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 have made a minor change split the list of tasks into two separate plays.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Our Playbook now contains 2 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playbook is a list of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Each play is a dictionary &amp; has a set of properties called name, hosts, and tasks.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B48907-7FB5-49B7-A1B5-D1D9634E47B7}"/>
              </a:ext>
            </a:extLst>
          </p:cNvPr>
          <p:cNvSpPr/>
          <p:nvPr/>
        </p:nvSpPr>
        <p:spPr>
          <a:xfrm>
            <a:off x="4876800" y="1784844"/>
            <a:ext cx="4267200" cy="48445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2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449F38-5239-424A-859C-34263042D57B}"/>
              </a:ext>
            </a:extLst>
          </p:cNvPr>
          <p:cNvSpPr/>
          <p:nvPr/>
        </p:nvSpPr>
        <p:spPr>
          <a:xfrm>
            <a:off x="4876800" y="1489769"/>
            <a:ext cx="1908835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9D17-B517-498C-B0AB-015AFD878820}"/>
              </a:ext>
            </a:extLst>
          </p:cNvPr>
          <p:cNvSpPr/>
          <p:nvPr/>
        </p:nvSpPr>
        <p:spPr>
          <a:xfrm>
            <a:off x="4800600" y="3810000"/>
            <a:ext cx="38100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B6B614-3686-4E27-A1CB-48D1B5974770}"/>
              </a:ext>
            </a:extLst>
          </p:cNvPr>
          <p:cNvSpPr/>
          <p:nvPr/>
        </p:nvSpPr>
        <p:spPr>
          <a:xfrm>
            <a:off x="4800600" y="1886444"/>
            <a:ext cx="3810000" cy="19235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600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Playbook  format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40FCA-A408-4EB6-902A-DE02B4155C68}"/>
              </a:ext>
            </a:extLst>
          </p:cNvPr>
          <p:cNvSpPr/>
          <p:nvPr/>
        </p:nvSpPr>
        <p:spPr>
          <a:xfrm>
            <a:off x="0" y="1600200"/>
            <a:ext cx="4800600" cy="48013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Order doesn't matter in “name, hosts, and tasks”, as they are properties of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Even if we swap the position of name &amp; host, it's still a valid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This is not the same for tasks. Tasks is a list or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Lists are ordered collection. The position of entries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If we swap the position of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We are instructing Ansible to start the HTTPD service first, before installing the HTTPD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YAML format is key while developing playbooks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B48907-7FB5-49B7-A1B5-D1D9634E47B7}"/>
              </a:ext>
            </a:extLst>
          </p:cNvPr>
          <p:cNvSpPr/>
          <p:nvPr/>
        </p:nvSpPr>
        <p:spPr>
          <a:xfrm>
            <a:off x="4876800" y="1784844"/>
            <a:ext cx="4267200" cy="48445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  <a:endParaRPr lang="en-US" sz="14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  <a:endParaRPr lang="en-US" sz="1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2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</a:p>
          <a:p>
            <a:endParaRPr lang="en-US" sz="1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449F38-5239-424A-859C-34263042D57B}"/>
              </a:ext>
            </a:extLst>
          </p:cNvPr>
          <p:cNvSpPr/>
          <p:nvPr/>
        </p:nvSpPr>
        <p:spPr>
          <a:xfrm>
            <a:off x="4876800" y="1489769"/>
            <a:ext cx="1908835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9D17-B517-498C-B0AB-015AFD878820}"/>
              </a:ext>
            </a:extLst>
          </p:cNvPr>
          <p:cNvSpPr/>
          <p:nvPr/>
        </p:nvSpPr>
        <p:spPr>
          <a:xfrm>
            <a:off x="4800600" y="3886200"/>
            <a:ext cx="38100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B6B614-3686-4E27-A1CB-48D1B5974770}"/>
              </a:ext>
            </a:extLst>
          </p:cNvPr>
          <p:cNvSpPr/>
          <p:nvPr/>
        </p:nvSpPr>
        <p:spPr>
          <a:xfrm>
            <a:off x="4800600" y="1886444"/>
            <a:ext cx="3810000" cy="19235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FAD1C5-80E9-435A-8F64-FF351991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0881"/>
            <a:ext cx="7886700" cy="533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Hosts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F6484-6E8D-4426-8258-E9DDF91759B0}"/>
              </a:ext>
            </a:extLst>
          </p:cNvPr>
          <p:cNvSpPr/>
          <p:nvPr/>
        </p:nvSpPr>
        <p:spPr>
          <a:xfrm>
            <a:off x="42747" y="1905000"/>
            <a:ext cx="2852853" cy="414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 1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hosts: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localhost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tasks: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command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'date'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command: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Execute script on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script: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test_script.sh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Install httpd service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yum: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present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-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 web server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service: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name: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httpd</a:t>
            </a:r>
          </a:p>
          <a:p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       state: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started</a:t>
            </a: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7B984-642E-409E-B63A-CA225AA94D49}"/>
              </a:ext>
            </a:extLst>
          </p:cNvPr>
          <p:cNvSpPr/>
          <p:nvPr/>
        </p:nvSpPr>
        <p:spPr>
          <a:xfrm>
            <a:off x="42747" y="1634314"/>
            <a:ext cx="1481253" cy="29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playbook.yml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0E440-1052-45B8-AD3F-DE9C0EFA949D}"/>
              </a:ext>
            </a:extLst>
          </p:cNvPr>
          <p:cNvSpPr/>
          <p:nvPr/>
        </p:nvSpPr>
        <p:spPr>
          <a:xfrm>
            <a:off x="4300653" y="1536240"/>
            <a:ext cx="4800600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The host parameter indicates which hosts we want these operations to run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Remember, host is always set at a play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Currently, this is set to localhost, which means that all these actions listed under tasks is going to be performed on the localhost.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We can have any host/group specified here.</a:t>
            </a:r>
          </a:p>
        </p:txBody>
      </p:sp>
    </p:spTree>
    <p:extLst>
      <p:ext uri="{BB962C8B-B14F-4D97-AF65-F5344CB8AC3E}">
        <p14:creationId xmlns:p14="http://schemas.microsoft.com/office/powerpoint/2010/main" val="2356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97D"/>
        </a:solidFill>
      </a:spPr>
      <a:bodyPr rtlCol="0" anchor="ctr"/>
      <a:lstStyle>
        <a:defPPr>
          <a:defRPr sz="1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1542</Words>
  <Application>Microsoft Office PowerPoint</Application>
  <PresentationFormat>On-screen Show (4:3)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Consolas</vt:lpstr>
      <vt:lpstr>Courier New</vt:lpstr>
      <vt:lpstr>Custom Design</vt:lpstr>
      <vt:lpstr>6_Custom Design</vt:lpstr>
      <vt:lpstr>7_Custom Design</vt:lpstr>
      <vt:lpstr>Office Theme</vt:lpstr>
      <vt:lpstr>9_Custom Design</vt:lpstr>
      <vt:lpstr>8_Custom Design</vt:lpstr>
      <vt:lpstr>PowerPoint Presentation</vt:lpstr>
      <vt:lpstr>Ansible Playbooks</vt:lpstr>
      <vt:lpstr>Playbook</vt:lpstr>
      <vt:lpstr>Ansible books</vt:lpstr>
      <vt:lpstr>Playbook</vt:lpstr>
      <vt:lpstr>Playbook</vt:lpstr>
      <vt:lpstr>Playbook  format</vt:lpstr>
      <vt:lpstr>Playbook  format</vt:lpstr>
      <vt:lpstr>Hosts</vt:lpstr>
      <vt:lpstr>Hosts</vt:lpstr>
      <vt:lpstr>module</vt:lpstr>
      <vt:lpstr>Run</vt:lpstr>
      <vt:lpstr>Demo: Ansible Playbook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Pratian Meeting</dc:creator>
  <cp:lastModifiedBy>Balamuragan  c</cp:lastModifiedBy>
  <cp:revision>278</cp:revision>
  <dcterms:created xsi:type="dcterms:W3CDTF">2020-03-18T10:47:30Z</dcterms:created>
  <dcterms:modified xsi:type="dcterms:W3CDTF">2021-08-20T09:03:48Z</dcterms:modified>
</cp:coreProperties>
</file>