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3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4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1048605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104869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object 2"/>
          <p:cNvGrpSpPr/>
          <p:nvPr/>
        </p:nvGrpSpPr>
        <p:grpSpPr>
          <a:xfrm>
            <a:off x="6486525" y="4572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8229600" y="3104913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2514600" y="2919886"/>
            <a:ext cx="7253349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0" marL="2870835">
              <a:lnSpc>
                <a:spcPct val="100000"/>
              </a:lnSpc>
              <a:spcBef>
                <a:spcPts val="130"/>
              </a:spcBef>
              <a:buNone/>
            </a:pPr>
            <a:r>
              <a:rPr b="1" dirty="0" lang="en-US" spc="15"/>
              <a:t>S</a:t>
            </a:r>
            <a:r>
              <a:rPr b="1" dirty="0" lang="en-US" spc="15"/>
              <a:t>I</a:t>
            </a:r>
            <a:r>
              <a:rPr b="1" dirty="0" lang="en-US" spc="15"/>
              <a:t>V</a:t>
            </a:r>
            <a:r>
              <a:rPr b="1" dirty="0" lang="en-US" spc="15"/>
              <a:t>A</a:t>
            </a:r>
            <a:r>
              <a:rPr b="1" dirty="0" lang="en-US" spc="15"/>
              <a:t>S</a:t>
            </a:r>
            <a:r>
              <a:rPr b="1" dirty="0" lang="en-US" spc="15"/>
              <a:t>U</a:t>
            </a:r>
            <a:r>
              <a:rPr b="1" dirty="0" lang="en-US" spc="15"/>
              <a:t>R</a:t>
            </a:r>
            <a:r>
              <a:rPr b="1" dirty="0" lang="en-US" spc="15"/>
              <a:t>Y</a:t>
            </a:r>
            <a:r>
              <a:rPr b="1" dirty="0" lang="en-US" spc="15"/>
              <a:t>A</a:t>
            </a:r>
            <a:r>
              <a:rPr b="1" dirty="0" lang="en-US" spc="15"/>
              <a:t> </a:t>
            </a:r>
            <a:r>
              <a:rPr b="1" dirty="0" lang="en-US" spc="15"/>
              <a:t>V</a:t>
            </a: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7762875" y="47191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448310" y="693701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TextBox 9"/>
          <p:cNvSpPr txBox="1"/>
          <p:nvPr/>
        </p:nvSpPr>
        <p:spPr>
          <a:xfrm>
            <a:off x="990600" y="2034123"/>
            <a:ext cx="7543800" cy="4282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AI models have demonstrated : High fidelity: Generated images closely resemble real-world counterparts.</a:t>
            </a:r>
            <a:br>
              <a:rPr b="0" dirty="0" sz="28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b="0" dirty="0" sz="2800" i="0" lang="en-US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Diversity: Ability to generate a wide range of images across different styles and genres.</a:t>
            </a:r>
            <a:br>
              <a:rPr b="0" dirty="0" sz="28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b="0" dirty="0" sz="2800" i="0" lang="en-US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Interactivity: User feedback mechanisms to fine-tune generated images based on preferences.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7762875" y="47191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448310" y="693701"/>
            <a:ext cx="3514090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 i="0" lang="en-US">
                <a:effectLst/>
                <a:latin typeface="Söhne"/>
              </a:rPr>
              <a:t>Conclusion</a:t>
            </a:r>
            <a:endParaRPr dirty="0"/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5" name="TextBox 9"/>
          <p:cNvSpPr txBox="1"/>
          <p:nvPr/>
        </p:nvSpPr>
        <p:spPr>
          <a:xfrm>
            <a:off x="990600" y="2034123"/>
            <a:ext cx="8610600" cy="3108543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Generative AI offers unprecedented opportunities for image generation, revolutionizing creative processes across industries.</a:t>
            </a:r>
            <a:br>
              <a:rPr b="0" dirty="0" sz="28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b="0" dirty="0" sz="2800" i="0" lang="en-US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human creativity with AI capabilities, we empower users to unlock new realms of visual expression and innovation.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2"/>
          <p:cNvSpPr/>
          <p:nvPr/>
        </p:nvSpPr>
        <p:spPr>
          <a:xfrm>
            <a:off x="-285719" y="-1524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7" name="object 14"/>
          <p:cNvSpPr/>
          <p:nvPr/>
        </p:nvSpPr>
        <p:spPr>
          <a:xfrm>
            <a:off x="8048200" y="4343400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8" name="object 15"/>
          <p:cNvSpPr/>
          <p:nvPr/>
        </p:nvSpPr>
        <p:spPr>
          <a:xfrm>
            <a:off x="6629400" y="78801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19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0" name="object 17"/>
          <p:cNvSpPr txBox="1">
            <a:spLocks noGrp="1"/>
          </p:cNvSpPr>
          <p:nvPr>
            <p:ph type="title"/>
          </p:nvPr>
        </p:nvSpPr>
        <p:spPr>
          <a:xfrm>
            <a:off x="253486" y="1732981"/>
            <a:ext cx="8588358" cy="1464311"/>
          </a:xfrm>
          <a:prstGeom prst="rect"/>
        </p:spPr>
        <p:txBody>
          <a:bodyPr bIns="0" lIns="0" rIns="0" rtlCol="0" tIns="16510" vert="horz" wrap="square">
            <a:spAutoFit/>
          </a:bodyPr>
          <a:p>
            <a:r>
              <a:rPr b="0" dirty="0" sz="32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Generative AI for Image Generation</a:t>
            </a:r>
            <a:r>
              <a:rPr b="0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b="0" dirty="0" sz="32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Unleashing Creativity through Artificial Intelligence</a:t>
            </a:r>
            <a:br>
              <a:rPr b="0" dirty="0" sz="32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object 2"/>
          <p:cNvSpPr/>
          <p:nvPr/>
        </p:nvSpPr>
        <p:spPr>
          <a:xfrm>
            <a:off x="0" y="4825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3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4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pic>
        <p:nvPicPr>
          <p:cNvPr id="2097156" name="object 20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420571" y="3771732"/>
            <a:ext cx="1733550" cy="3009898"/>
          </a:xfrm>
          <a:prstGeom prst="rect"/>
        </p:spPr>
      </p:pic>
      <p:sp>
        <p:nvSpPr>
          <p:cNvPr id="1048635" name="object 21"/>
          <p:cNvSpPr txBox="1">
            <a:spLocks noGrp="1"/>
          </p:cNvSpPr>
          <p:nvPr>
            <p:ph type="title"/>
          </p:nvPr>
        </p:nvSpPr>
        <p:spPr>
          <a:xfrm>
            <a:off x="414655" y="730482"/>
            <a:ext cx="2357120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25"/>
              <a:t>A</a:t>
            </a:r>
            <a:r>
              <a:rPr dirty="0" sz="3600" spc="-5"/>
              <a:t>G</a:t>
            </a:r>
            <a:r>
              <a:rPr dirty="0" sz="3600" spc="-35"/>
              <a:t>E</a:t>
            </a:r>
            <a:r>
              <a:rPr dirty="0" sz="3600" spc="15"/>
              <a:t>N</a:t>
            </a:r>
            <a:r>
              <a:rPr dirty="0" sz="3600"/>
              <a:t>DA</a:t>
            </a:r>
          </a:p>
        </p:txBody>
      </p:sp>
      <p:sp>
        <p:nvSpPr>
          <p:cNvPr id="104863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37" name="TextBox 22"/>
          <p:cNvSpPr txBox="1"/>
          <p:nvPr/>
        </p:nvSpPr>
        <p:spPr>
          <a:xfrm>
            <a:off x="1688654" y="1726313"/>
            <a:ext cx="5109591" cy="47015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Value Proposition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"Wow" Factor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9464727" y="3429000"/>
            <a:ext cx="2762250" cy="3257550"/>
            <a:chOff x="7991475" y="2933700"/>
            <a:chExt cx="2762250" cy="3257550"/>
          </a:xfrm>
        </p:grpSpPr>
        <p:sp>
          <p:nvSpPr>
            <p:cNvPr id="104863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7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0" name="object 7"/>
          <p:cNvSpPr txBox="1">
            <a:spLocks noGrp="1"/>
          </p:cNvSpPr>
          <p:nvPr>
            <p:ph type="title"/>
          </p:nvPr>
        </p:nvSpPr>
        <p:spPr>
          <a:xfrm>
            <a:off x="304800" y="609600"/>
            <a:ext cx="5636895" cy="63222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000" spc="-20"/>
              <a:t>P</a:t>
            </a:r>
            <a:r>
              <a:rPr dirty="0" sz="4000" spc="15"/>
              <a:t>ROB</a:t>
            </a:r>
            <a:r>
              <a:rPr dirty="0" sz="4000" spc="55"/>
              <a:t>L</a:t>
            </a:r>
            <a:r>
              <a:rPr dirty="0" sz="4000" spc="-20"/>
              <a:t>E</a:t>
            </a:r>
            <a:r>
              <a:rPr dirty="0" sz="4000" spc="20"/>
              <a:t>M</a:t>
            </a:r>
            <a:r>
              <a:rPr dirty="0" sz="4000" lang="en-US" spc="20"/>
              <a:t> </a:t>
            </a:r>
            <a:r>
              <a:rPr dirty="0" sz="4000" spc="10"/>
              <a:t>S</a:t>
            </a:r>
            <a:r>
              <a:rPr dirty="0" sz="4000" spc="-370"/>
              <a:t>T</a:t>
            </a:r>
            <a:r>
              <a:rPr dirty="0" sz="4000" spc="-375"/>
              <a:t>A</a:t>
            </a:r>
            <a:r>
              <a:rPr dirty="0" sz="4000" spc="15"/>
              <a:t>T</a:t>
            </a:r>
            <a:r>
              <a:rPr dirty="0" sz="4000" spc="-10"/>
              <a:t>E</a:t>
            </a:r>
            <a:r>
              <a:rPr dirty="0" sz="4000" spc="-20"/>
              <a:t>ME</a:t>
            </a:r>
            <a:r>
              <a:rPr dirty="0" sz="4000" spc="10"/>
              <a:t>NT</a:t>
            </a:r>
            <a:endParaRPr dirty="0" sz="4000"/>
          </a:p>
        </p:txBody>
      </p:sp>
      <p:pic>
        <p:nvPicPr>
          <p:cNvPr id="2097158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2" name="TextBox 10"/>
          <p:cNvSpPr txBox="1"/>
          <p:nvPr/>
        </p:nvSpPr>
        <p:spPr>
          <a:xfrm>
            <a:off x="1371600" y="2089668"/>
            <a:ext cx="5191125" cy="4358639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Artists and designers often face limitations in generating new and diverse visual content.</a:t>
            </a:r>
            <a:b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b="0" dirty="0" sz="2400" i="0" lang="en-US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image creation processes are time-consuming and may lack creativity.</a:t>
            </a:r>
            <a:b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b="0" dirty="0" sz="2400" i="0" lang="en-US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There's a growing demand for AI-powered tools to assist in image generation across various industries.</a:t>
            </a:r>
          </a:p>
          <a:p>
            <a:pPr algn="just"/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8839200" y="116871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255587" y="797237"/>
            <a:ext cx="5127625" cy="57066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just"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3600" spc="5"/>
              <a:t>PROJECT</a:t>
            </a:r>
            <a:r>
              <a:rPr dirty="0" sz="3600" lang="en-US" spc="5"/>
              <a:t> </a:t>
            </a:r>
            <a:r>
              <a:rPr dirty="0" sz="3600" spc="-20"/>
              <a:t>OVERVIEW</a:t>
            </a:r>
            <a:endParaRPr dirty="0" sz="360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48" name="TextBox 10"/>
          <p:cNvSpPr txBox="1"/>
          <p:nvPr/>
        </p:nvSpPr>
        <p:spPr>
          <a:xfrm>
            <a:off x="1447800" y="1981200"/>
            <a:ext cx="6572251" cy="2225041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project focuses on leveraging generative AI techniques to facilitate image generation.</a:t>
            </a:r>
            <a:b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b="0" dirty="0" sz="2400" i="0" lang="en-US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training deep neural networks on vast datasets, we aim to create AI models capable of producing high-quality, diverse images.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object 2"/>
          <p:cNvSpPr/>
          <p:nvPr/>
        </p:nvSpPr>
        <p:spPr>
          <a:xfrm>
            <a:off x="9174449" y="2922926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0" name="object 3"/>
          <p:cNvSpPr/>
          <p:nvPr/>
        </p:nvSpPr>
        <p:spPr>
          <a:xfrm>
            <a:off x="8686800" y="22098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4"/>
          <p:cNvSpPr/>
          <p:nvPr/>
        </p:nvSpPr>
        <p:spPr>
          <a:xfrm>
            <a:off x="9829800" y="3581400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397827" y="838200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54" name="TextBox 8"/>
          <p:cNvSpPr txBox="1"/>
          <p:nvPr/>
        </p:nvSpPr>
        <p:spPr>
          <a:xfrm>
            <a:off x="704849" y="2608213"/>
            <a:ext cx="6838951" cy="2225041"/>
          </a:xfrm>
          <a:prstGeom prst="rect"/>
          <a:noFill/>
        </p:spPr>
        <p:txBody>
          <a:bodyPr rtlCol="0" wrap="square">
            <a:spAutoFit/>
          </a:bodyPr>
          <a:p>
            <a:pPr algn="just">
              <a:buFont typeface="Arial" panose="020B0604020202020204" pitchFamily="34" charset="0"/>
              <a:buChar char="•"/>
            </a:pPr>
            <a: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End users span a wide range of industries and  professions , including : Graphic designers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artists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 creators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Marketing agencies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E-commerce platforms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496426" y="3609975"/>
            <a:ext cx="2695574" cy="3248025"/>
          </a:xfrm>
          <a:prstGeom prst="rect"/>
        </p:spPr>
      </p:pic>
      <p:sp>
        <p:nvSpPr>
          <p:cNvPr id="1048655" name="object 3"/>
          <p:cNvSpPr/>
          <p:nvPr/>
        </p:nvSpPr>
        <p:spPr>
          <a:xfrm>
            <a:off x="9504232" y="294166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4"/>
          <p:cNvSpPr/>
          <p:nvPr/>
        </p:nvSpPr>
        <p:spPr>
          <a:xfrm>
            <a:off x="10591800" y="85788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5"/>
          <p:cNvSpPr/>
          <p:nvPr/>
        </p:nvSpPr>
        <p:spPr>
          <a:xfrm>
            <a:off x="9315451" y="2760689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6"/>
          <p:cNvSpPr txBox="1">
            <a:spLocks noGrp="1"/>
          </p:cNvSpPr>
          <p:nvPr>
            <p:ph type="title"/>
          </p:nvPr>
        </p:nvSpPr>
        <p:spPr>
          <a:xfrm>
            <a:off x="198307" y="1454603"/>
            <a:ext cx="9763125" cy="444352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40"/>
              <a:t>Y</a:t>
            </a:r>
            <a:r>
              <a:rPr dirty="0" sz="2800" spc="10"/>
              <a:t>O</a:t>
            </a:r>
            <a:r>
              <a:rPr dirty="0" sz="2800" spc="25"/>
              <a:t>U</a:t>
            </a:r>
            <a:r>
              <a:rPr dirty="0" sz="2800"/>
              <a:t>R</a:t>
            </a:r>
            <a:r>
              <a:rPr dirty="0" sz="2800" spc="5"/>
              <a:t> </a:t>
            </a:r>
            <a:r>
              <a:rPr dirty="0" sz="2800" spc="25"/>
              <a:t>S</a:t>
            </a:r>
            <a:r>
              <a:rPr dirty="0" sz="2800" spc="10"/>
              <a:t>O</a:t>
            </a:r>
            <a:r>
              <a:rPr dirty="0" sz="2800" spc="25"/>
              <a:t>LU</a:t>
            </a:r>
            <a:r>
              <a:rPr dirty="0" sz="2800" spc="-35"/>
              <a:t>T</a:t>
            </a:r>
            <a:r>
              <a:rPr dirty="0" sz="2800" spc="-30"/>
              <a:t>I</a:t>
            </a:r>
            <a:r>
              <a:rPr dirty="0" sz="2800" spc="10"/>
              <a:t>O</a:t>
            </a:r>
            <a:r>
              <a:rPr dirty="0" sz="2800"/>
              <a:t>N</a:t>
            </a:r>
            <a:r>
              <a:rPr dirty="0" sz="2800" spc="-345"/>
              <a:t> </a:t>
            </a:r>
            <a:r>
              <a:rPr dirty="0" sz="2800" spc="-35"/>
              <a:t>A</a:t>
            </a:r>
            <a:r>
              <a:rPr dirty="0" sz="2800" spc="-5"/>
              <a:t>N</a:t>
            </a:r>
            <a:r>
              <a:rPr dirty="0" sz="2800"/>
              <a:t>D</a:t>
            </a:r>
            <a:r>
              <a:rPr dirty="0" sz="2800" spc="35"/>
              <a:t> </a:t>
            </a:r>
            <a:r>
              <a:rPr dirty="0" sz="2800" spc="-30"/>
              <a:t>I</a:t>
            </a:r>
            <a:r>
              <a:rPr dirty="0" sz="2800" spc="-35"/>
              <a:t>T</a:t>
            </a:r>
            <a:r>
              <a:rPr dirty="0" sz="2800"/>
              <a:t>S</a:t>
            </a:r>
            <a:r>
              <a:rPr dirty="0" sz="2800" spc="60"/>
              <a:t> </a:t>
            </a:r>
            <a:r>
              <a:rPr dirty="0" sz="2800" spc="-295"/>
              <a:t>V</a:t>
            </a:r>
            <a:r>
              <a:rPr dirty="0" sz="2800" spc="-35"/>
              <a:t>A</a:t>
            </a:r>
            <a:r>
              <a:rPr dirty="0" sz="2800" spc="25"/>
              <a:t>LU</a:t>
            </a:r>
            <a:r>
              <a:rPr dirty="0" sz="2800"/>
              <a:t>E</a:t>
            </a:r>
            <a:r>
              <a:rPr dirty="0" sz="2800" spc="-65"/>
              <a:t> </a:t>
            </a:r>
            <a:r>
              <a:rPr dirty="0" sz="2800" spc="-15"/>
              <a:t>P</a:t>
            </a:r>
            <a:r>
              <a:rPr dirty="0" sz="2800" spc="-30"/>
              <a:t>R</a:t>
            </a:r>
            <a:r>
              <a:rPr dirty="0" sz="2800" spc="10"/>
              <a:t>O</a:t>
            </a:r>
            <a:r>
              <a:rPr dirty="0" sz="2800" spc="-15"/>
              <a:t>P</a:t>
            </a:r>
            <a:r>
              <a:rPr dirty="0" sz="2800" spc="10"/>
              <a:t>O</a:t>
            </a:r>
            <a:r>
              <a:rPr dirty="0" sz="2800" spc="25"/>
              <a:t>S</a:t>
            </a:r>
            <a:r>
              <a:rPr dirty="0" sz="2800" spc="-30"/>
              <a:t>I</a:t>
            </a:r>
            <a:r>
              <a:rPr dirty="0" sz="2800" spc="-35"/>
              <a:t>T</a:t>
            </a:r>
            <a:r>
              <a:rPr dirty="0" sz="2800" spc="-30"/>
              <a:t>I</a:t>
            </a:r>
            <a:r>
              <a:rPr dirty="0" sz="2800" spc="10"/>
              <a:t>O</a:t>
            </a:r>
            <a:r>
              <a:rPr dirty="0" sz="2800"/>
              <a:t>N</a:t>
            </a:r>
          </a:p>
        </p:txBody>
      </p:sp>
      <p:pic>
        <p:nvPicPr>
          <p:cNvPr id="2097162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914400" y="2613554"/>
            <a:ext cx="7467600" cy="37490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0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employs cutting-edge generative AI algorithms, such as Generative Adversarial Networks (GANs) and Variational Autoencoders (VAEs).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0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Proposition:</a:t>
            </a:r>
          </a:p>
          <a:p>
            <a:pPr algn="l" indent="-285750" lvl="1" marL="742950">
              <a:buFont typeface="Arial" panose="020B0604020202020204" pitchFamily="34" charset="0"/>
              <a:buChar char="•"/>
            </a:pPr>
            <a:r>
              <a:rPr b="0" dirty="0" sz="20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Infinite creativity: AI-powered tools for generating diverse and customizable visual content.</a:t>
            </a:r>
          </a:p>
          <a:p>
            <a:pPr algn="l" indent="-285750" lvl="1" marL="742950">
              <a:buFont typeface="Arial" panose="020B0604020202020204" pitchFamily="34" charset="0"/>
              <a:buChar char="•"/>
            </a:pPr>
            <a:r>
              <a:rPr b="0" dirty="0" sz="20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savings: Rapid creation of high-quality images, reducing manual labor.</a:t>
            </a:r>
          </a:p>
          <a:p>
            <a:pPr algn="l" indent="-285750" lvl="1" marL="742950">
              <a:buFont typeface="Arial" panose="020B0604020202020204" pitchFamily="34" charset="0"/>
              <a:buChar char="•"/>
            </a:pPr>
            <a:r>
              <a:rPr b="0" dirty="0" sz="20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Inspiration: AI-generated content can spark new ideas and avenues for creativity.</a:t>
            </a:r>
          </a:p>
          <a:p>
            <a:pPr algn="l" indent="-285750" lvl="1" marL="742950">
              <a:buFont typeface="Arial" panose="020B0604020202020204" pitchFamily="34" charset="0"/>
              <a:buChar char="•"/>
            </a:pPr>
            <a:r>
              <a:rPr b="0" dirty="0" sz="20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Easily generate large volumes of images to meet varying demands.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8763000" y="832103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5" name="object 7"/>
          <p:cNvSpPr txBox="1">
            <a:spLocks noGrp="1"/>
          </p:cNvSpPr>
          <p:nvPr>
            <p:ph type="title"/>
          </p:nvPr>
        </p:nvSpPr>
        <p:spPr>
          <a:xfrm>
            <a:off x="228600" y="875708"/>
            <a:ext cx="7543165" cy="63222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000" spc="15"/>
              <a:t>THE</a:t>
            </a:r>
            <a:r>
              <a:rPr dirty="0" sz="4000" spc="20"/>
              <a:t> </a:t>
            </a:r>
            <a:r>
              <a:rPr dirty="0" sz="4000" spc="10"/>
              <a:t>WOW</a:t>
            </a:r>
            <a:r>
              <a:rPr dirty="0" sz="4000" spc="85"/>
              <a:t> </a:t>
            </a:r>
            <a:r>
              <a:rPr dirty="0" sz="4000" spc="10"/>
              <a:t>IN</a:t>
            </a:r>
            <a:r>
              <a:rPr dirty="0" sz="4000" spc="-5"/>
              <a:t> </a:t>
            </a:r>
            <a:r>
              <a:rPr dirty="0" sz="4000" spc="15"/>
              <a:t>YOUR</a:t>
            </a:r>
            <a:r>
              <a:rPr dirty="0" sz="4000" spc="-10"/>
              <a:t> </a:t>
            </a:r>
            <a:r>
              <a:rPr dirty="0" sz="4000" spc="20"/>
              <a:t>SOLUTION</a:t>
            </a:r>
            <a:endParaRPr dirty="0" sz="4000"/>
          </a:p>
        </p:txBody>
      </p:sp>
      <p:sp>
        <p:nvSpPr>
          <p:cNvPr id="104866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TextBox 8"/>
          <p:cNvSpPr txBox="1"/>
          <p:nvPr/>
        </p:nvSpPr>
        <p:spPr>
          <a:xfrm>
            <a:off x="2895600" y="2133600"/>
            <a:ext cx="6457950" cy="40030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enables users to generate lifelike images of non-existent objects, scenes, or characters.</a:t>
            </a:r>
            <a:b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b="0" dirty="0" sz="2400" i="0" lang="en-US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 options allow users to control specific attributes of generated images, such as style, color, and composition.</a:t>
            </a:r>
            <a:b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b="0" dirty="0" sz="2400" i="0" lang="en-US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Seamless integration with existing design software and platforms for enhanced workflow efficiency.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9" name="object 4"/>
          <p:cNvSpPr/>
          <p:nvPr/>
        </p:nvSpPr>
        <p:spPr>
          <a:xfrm>
            <a:off x="8192773" y="883806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8"/>
          <p:cNvSpPr txBox="1"/>
          <p:nvPr/>
        </p:nvSpPr>
        <p:spPr>
          <a:xfrm>
            <a:off x="381000" y="762000"/>
            <a:ext cx="3303904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spc="15">
                <a:latin typeface="Trebuchet MS"/>
                <a:cs typeface="Trebuchet MS"/>
              </a:rPr>
              <a:t>M</a:t>
            </a:r>
            <a:r>
              <a:rPr b="1" dirty="0" sz="3600">
                <a:latin typeface="Trebuchet MS"/>
                <a:cs typeface="Trebuchet MS"/>
              </a:rPr>
              <a:t>O</a:t>
            </a:r>
            <a:r>
              <a:rPr b="1" dirty="0" sz="3600" spc="-15">
                <a:latin typeface="Trebuchet MS"/>
                <a:cs typeface="Trebuchet MS"/>
              </a:rPr>
              <a:t>D</a:t>
            </a:r>
            <a:r>
              <a:rPr b="1" dirty="0" sz="3600" spc="-35">
                <a:latin typeface="Trebuchet MS"/>
                <a:cs typeface="Trebuchet MS"/>
              </a:rPr>
              <a:t>E</a:t>
            </a:r>
            <a:r>
              <a:rPr b="1" dirty="0" sz="3600" spc="-30">
                <a:latin typeface="Trebuchet MS"/>
                <a:cs typeface="Trebuchet MS"/>
              </a:rPr>
              <a:t>LL</a:t>
            </a:r>
            <a:r>
              <a:rPr b="1" dirty="0" sz="3600" spc="-5">
                <a:latin typeface="Trebuchet MS"/>
                <a:cs typeface="Trebuchet MS"/>
              </a:rPr>
              <a:t>I</a:t>
            </a:r>
            <a:r>
              <a:rPr b="1" dirty="0" sz="3600" spc="30">
                <a:latin typeface="Trebuchet MS"/>
                <a:cs typeface="Trebuchet MS"/>
              </a:rPr>
              <a:t>N</a:t>
            </a:r>
            <a:r>
              <a:rPr b="1" dirty="0" sz="3600" spc="5">
                <a:latin typeface="Trebuchet MS"/>
                <a:cs typeface="Trebuchet MS"/>
              </a:rPr>
              <a:t>G</a:t>
            </a:r>
            <a:endParaRPr dirty="0" sz="3600">
              <a:latin typeface="Trebuchet MS"/>
              <a:cs typeface="Trebuchet MS"/>
            </a:endParaRPr>
          </a:p>
        </p:txBody>
      </p:sp>
      <p:sp>
        <p:nvSpPr>
          <p:cNvPr id="1048673" name="TextBox 9"/>
          <p:cNvSpPr txBox="1"/>
          <p:nvPr/>
        </p:nvSpPr>
        <p:spPr>
          <a:xfrm>
            <a:off x="990600" y="2034123"/>
            <a:ext cx="7086600" cy="4358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employ state-of-the-art deep learning architectures, </a:t>
            </a:r>
            <a:r>
              <a:rPr b="0" dirty="0" sz="2400" i="0" lang="en-US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including:GANs</a:t>
            </a:r>
            <a: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generating realistic images by pitting a generator against a discriminator.</a:t>
            </a:r>
            <a:b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b="0" dirty="0" sz="2400" i="0" lang="en-US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VAEs for learning a latent space representation of images and generating new variations.</a:t>
            </a:r>
            <a:b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b="0" dirty="0" sz="2400" i="0" lang="en-US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Transformer-based models for text-to-image synthesis, enabling image generation from textual descriptions.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VEERAMANIKANDAN</dc:title>
  <dc:creator>student</dc:creator>
  <cp:lastModifiedBy>student</cp:lastModifiedBy>
  <dcterms:created xsi:type="dcterms:W3CDTF">2024-04-11T17:37:06Z</dcterms:created>
  <dcterms:modified xsi:type="dcterms:W3CDTF">2024-05-10T07:04:10Z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2024-04-12T00:00:00Z</vt:filetime>
  </property>
  <property fmtid="{D5CDD505-2E9C-101B-9397-08002B2CF9AE}" pid="4" name="ICV">
    <vt:lpwstr>8b58aab04813483cbe429bed4194374d</vt:lpwstr>
  </property>
</Properties>
</file>