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12192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jPdjWKezOVuh/8FvaWFp+FZeoa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" name="Google Shape;1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" name="Google Shape;2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" name="Google Shape;2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2023-05-16T09:33:20Z</dcterms:created>
  <dc:creator>Created by Marp</dc:creator>
</cp:coreProperties>
</file>