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65" r:id="rId14"/>
    <p:sldId id="266" r:id="rId15"/>
    <p:sldId id="267" r:id="rId16"/>
    <p:sldId id="278" r:id="rId17"/>
    <p:sldId id="279" r:id="rId18"/>
    <p:sldId id="270" r:id="rId19"/>
    <p:sldId id="271" r:id="rId20"/>
    <p:sldId id="268" r:id="rId21"/>
    <p:sldId id="269" r:id="rId22"/>
    <p:sldId id="273" r:id="rId23"/>
    <p:sldId id="274" r:id="rId24"/>
    <p:sldId id="27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05E8-BD41-4BAD-9EB6-83B2929B73A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6202-0FD5-4243-A8D3-BA3C2ADE5D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C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Polymorphism allows for the implementation of elegant software.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A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Polymorphism allows for the implementation of elegant software.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MCQ coding question (Programming)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dirty="0"/>
              <a:t> </a:t>
            </a:r>
            <a:r>
              <a:rPr lang="en-US" b="1"/>
              <a:t>: Option 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</a:t>
            </a:r>
            <a:r>
              <a:rPr lang="en-US" b="1" baseline="0" dirty="0"/>
              <a:t> : Option a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A class in which one or more methods are unimplemented or implemented for the methods throw an exception is called an abstract class.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Polymorphism allows for the implementation of elegant software.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</a:t>
            </a:r>
            <a:r>
              <a:rPr lang="en-US" b="1" baseline="0" dirty="0"/>
              <a:t> : Option b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Overriding means if there are two same methods present in the superclass and the subclass, the contents of the subclass method are executed.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D0BE-4D1C-4816-8659-50E9B8AE11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F1EF-9373-4D04-993F-A6FBBB44F8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Polymorphism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9" y="2572745"/>
            <a:ext cx="2200275" cy="1466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55893" y="762423"/>
            <a:ext cx="1637731" cy="982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0000500000000000000" pitchFamily="2" charset="0"/>
              </a:rPr>
              <a:t>Message</a:t>
            </a:r>
            <a:endParaRPr lang="en-US" sz="2000" dirty="0">
              <a:latin typeface="Nunito Sans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5892" y="2085671"/>
            <a:ext cx="1637731" cy="1067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0000500000000000000" pitchFamily="2" charset="0"/>
              </a:rPr>
              <a:t>Voice Call</a:t>
            </a:r>
            <a:endParaRPr lang="en-US" sz="2000" dirty="0">
              <a:latin typeface="Nunito Sans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5892" y="3494217"/>
            <a:ext cx="1637731" cy="1105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0000500000000000000" pitchFamily="2" charset="0"/>
              </a:rPr>
              <a:t>Video Call</a:t>
            </a:r>
            <a:endParaRPr lang="en-US" sz="2000" dirty="0">
              <a:latin typeface="Nunito Sa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5892" y="4885899"/>
            <a:ext cx="1637731" cy="121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0000500000000000000" pitchFamily="2" charset="0"/>
              </a:rPr>
              <a:t>Transactions</a:t>
            </a:r>
            <a:endParaRPr lang="en-US" sz="2000" dirty="0">
              <a:latin typeface="Nunito Sans" panose="00000500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97594" y="1161578"/>
            <a:ext cx="3558298" cy="1992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 flipV="1">
            <a:off x="3497594" y="2619640"/>
            <a:ext cx="3558298" cy="53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3497594" y="3153608"/>
            <a:ext cx="3558298" cy="893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97594" y="3153608"/>
            <a:ext cx="3558298" cy="2016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Delhi is the capital of India.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Hindi the primary language of India.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India is a developing country.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Washington, D.C. is the capital of USA.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 is the primary language of USA.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USA is a developed country.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Defines methods in the child class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Have the same name as the methods in the parent class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child class inherits the methods from the parent class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 Possible to modify a method in a child class that it has inherited from the parent class.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Polymorphism with Inheritance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intro(self):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print("Types of cars")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brand(self):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print("Multiple brands are there")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Ferrari(Car):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brand(self):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print("Top brand")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Jaguar(Car):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brand(self):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print("Jaguar is a high speed car")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objcarr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objfer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Ferrari()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objjag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Jaguar()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objcarr.intro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objcarr.brand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objfer.intro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objfer.brand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objjag.intro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objjag.brand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 of cars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brands are there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 of cars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brand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 of cars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Jaguar is a high speed car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Bird: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intro(self):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print("There are many types of birds.")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flight(self):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print("Most of the birds can fly but some cannot.")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sparrow(Bird):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flight(self):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print("Sparrows can fly.")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ostrich(Bird):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flight(self):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print("Ostriches cannot fly.")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obj_bird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Bird()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obj_spr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sparrow()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obj_bird.intro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obj_bird.flight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obj_spr.intro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obj_spr.flight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many types of birds.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Most of the birds can fly but some cannot.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many types of birds.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Sparrows can fly.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Output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("Subclass must implement abstract method")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("Subclass must implement abstract method")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Bike(Car):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'Bike rider‘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'Bike Repair'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Truck(Car):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'Truck is good'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'Truck condition id bad!'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 = [Truck('Tempo'),Truck('Lorry'),Bike('Pulsar')]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car in cars: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(car.name + ': '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car.drive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Tempo: Truck is good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Lorry: Truck is good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Pulsar: Bike rider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Overloading is kind of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polymorphism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2362200"/>
            <a:ext cx="643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dimorphism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263" y="3294142"/>
            <a:ext cx="652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trimorphisim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2263" y="4226084"/>
            <a:ext cx="643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automorphism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263" y="5158026"/>
            <a:ext cx="652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biggest reason for the use of polymorphism?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 It allows the programmer to think at a more abstract level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2362200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There is less program code to write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07" y="3294142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program will have a more elegant design and will be easier to maintain and update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2263" y="4226084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Program code takes up less space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0457" y="5158026"/>
            <a:ext cx="654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67641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word polymorphism means having many forms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 programming, polymorphism means same function name (but different signatures) being uses for different types.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Polymorphism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Functions ability to act in different ways on different data types is termed as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polymorphism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615" y="2362200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dimorphism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359" y="3294142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trimorphisim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615" y="4226084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automorphism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585" y="5158026"/>
            <a:ext cx="668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551909" y="2587751"/>
            <a:ext cx="5110641" cy="3127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obj1 = B()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obj2 = A()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obj3 = C()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print(obj1, obj2,obj3)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505" y="2587752"/>
            <a:ext cx="5117590" cy="3167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'1'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C(B):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 What will be the output of the following Python code?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‘1’ ‘1’ ‘1’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54" y="1161288"/>
            <a:ext cx="5890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1 2 3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5598" y="2399792"/>
            <a:ext cx="5890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>
                <a:latin typeface="Nunito Sans" panose="00000500000000000000" pitchFamily="2" charset="0"/>
              </a:rPr>
              <a:t>1 1 1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854" y="3638296"/>
            <a:ext cx="5890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An exception is thrown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942" y="4876800"/>
            <a:ext cx="598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class in which ne or more methods are only implemented to raise an exception is called an abstract class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True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2362200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False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07" y="3294142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Overriding means changing behavior of methods of derived class methods in the base class.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True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2362200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False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07" y="3294142"/>
            <a:ext cx="643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of the following best describes polymorphism?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Ability of a class to derive members of another class as a part of its own definition.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2362200"/>
            <a:ext cx="643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Means of bundling instance variables and methods in order to restrict access to certain class members.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263" y="3294142"/>
            <a:ext cx="652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Focuses on variables and passing of variables to functions.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2263" y="4226084"/>
            <a:ext cx="643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Allows for objects of different types and behavior to be treated as the same general type.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263" y="5158026"/>
            <a:ext cx="652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Create a function which takes an object of some shape class as input and then calls the function to calculate area for it.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Polymorphism with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Tomato():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print("Vegetable")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print("Red")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Apple():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print("Fruit")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print("Red")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obj.type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obj.color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obj_tomato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Tomato()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obj_apple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Apple()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obj_tomato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obj_apple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Vegetable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Create a for loop that iterates through a tuple of objects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Call the methods without being concerned 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Assume that these methods actually exist in each class.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Polymorphism with class methods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print("Audi")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def models(self):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print("Q3 and Q7")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Benz():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print("Benz")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def models(self):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print("GLA and SUV")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objcar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objbenz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Benz()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objcar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objbenz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carr.carname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carr.models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Q3 and Q7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Benz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GLA and SUV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India():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capital(self):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print("New Delhi is the capital of India.")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language(self):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print("Hindi the primary language of India.")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type(self):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print("India is a developing country.")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USA():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capital(self):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print("Washington, D.C. is the capital of USA.")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language(self):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print("English is the primary language of USA.")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type(self):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print("USA is a developed country.")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obj_ind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India()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obj_usa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USA()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country in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obj_ind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obj_usa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country.capital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country.language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country.type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5976</Words>
  <Application>WPS Presentation</Application>
  <PresentationFormat>Widescreen</PresentationFormat>
  <Paragraphs>558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Nunito Sans</vt:lpstr>
      <vt:lpstr>Segoe Print</vt:lpstr>
      <vt:lpstr>Courier New</vt:lpstr>
      <vt:lpstr>Helvetica Neue Medium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</dc:creator>
  <cp:lastModifiedBy>yugandhar surya</cp:lastModifiedBy>
  <cp:revision>11</cp:revision>
  <dcterms:created xsi:type="dcterms:W3CDTF">2019-12-10T20:09:00Z</dcterms:created>
  <dcterms:modified xsi:type="dcterms:W3CDTF">2023-07-05T18:22:13Z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542D6E8A263A45F79A48F5F0ACA705E6</vt:lpwstr>
  </property>
  <property fmtid="{D5CDD505-2E9C-101B-9397-08002B2CF9AE}" pid="3" name="KSOProductBuildVer">
    <vt:lpwstr>1033-11.2.0.11537</vt:lpwstr>
  </property>
</Properties>
</file>