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75" r:id="rId3"/>
    <p:sldId id="290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</p:sldIdLst>
  <p:sldSz cx="12192000" cy="6858000"/>
  <p:notesSz cx="6858000" cy="9144000"/>
  <p:embeddedFontLst>
    <p:embeddedFont>
      <p:font typeface="Nunito Sans" panose="00000500000000000000" pitchFamily="2" charset="0"/>
      <p:regular r:id="rId23"/>
      <p:bold r:id="rId24"/>
      <p:italic r:id="rId25"/>
      <p:boldItalic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77240" autoAdjust="0"/>
  </p:normalViewPr>
  <p:slideViewPr>
    <p:cSldViewPr>
      <p:cViewPr>
        <p:scale>
          <a:sx n="66" d="100"/>
          <a:sy n="66" d="100"/>
        </p:scale>
        <p:origin x="-156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key-value pair in a Dictionary is separated by a colon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whereas each key is separated by a ‘comma’.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 of a Dictionary must be unique and of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type such as Strings, Integers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the key-values can be repeated and be of any type.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dirty="0" err="1" smtClean="0"/>
              <a:t>popitem</a:t>
            </a:r>
            <a:r>
              <a:rPr lang="en-US" dirty="0" smtClean="0"/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removes the last inserted item (in versions before 3.7, a random item is removed instead):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dirty="0" smtClean="0"/>
              <a:t>clear()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 empties the dictionary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Dictionary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Unordered, indexed and </a:t>
            </a:r>
            <a:r>
              <a:rPr lang="en-US" sz="2500" dirty="0" smtClean="0">
                <a:latin typeface="Nunito Sans" panose="00000500000000000000" pitchFamily="2" charset="0"/>
              </a:rPr>
              <a:t>c</a:t>
            </a:r>
            <a:r>
              <a:rPr lang="en-US" sz="2500" dirty="0" smtClean="0">
                <a:latin typeface="Nunito Sans" panose="00000500000000000000" pitchFamily="2" charset="0"/>
              </a:rPr>
              <a:t>hangeable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Dictionary holds </a:t>
            </a:r>
            <a:r>
              <a:rPr lang="en-US" sz="2500" b="1" dirty="0" smtClean="0">
                <a:latin typeface="Nunito Sans" panose="00000500000000000000" pitchFamily="2" charset="0"/>
              </a:rPr>
              <a:t>key : value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Keys can’t be repeated whereas values can be duplicated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Example</a:t>
            </a:r>
            <a:r>
              <a:rPr lang="en-US" sz="2500" b="1" dirty="0" smtClean="0">
                <a:latin typeface="Nunito Sans" panose="00000500000000000000" pitchFamily="2" charset="0"/>
              </a:rPr>
              <a:t>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{1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:</a:t>
            </a:r>
            <a:r>
              <a:rPr lang="en-US" sz="2500" dirty="0" smtClean="0">
                <a:latin typeface="Nunito Sans" panose="00000500000000000000" pitchFamily="2" charset="0"/>
              </a:rPr>
              <a:t> "Monday"</a:t>
            </a:r>
            <a:r>
              <a:rPr lang="en-US" sz="2500" b="1" dirty="0" smtClean="0">
                <a:solidFill>
                  <a:srgbClr val="00B050"/>
                </a:solidFill>
                <a:latin typeface="Nunito Sans" panose="00000500000000000000" pitchFamily="2" charset="0"/>
              </a:rPr>
              <a:t>,</a:t>
            </a:r>
            <a:r>
              <a:rPr lang="en-US" sz="2500" dirty="0" smtClean="0">
                <a:latin typeface="Nunito Sans" panose="00000500000000000000" pitchFamily="2" charset="0"/>
              </a:rPr>
              <a:t> 2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:</a:t>
            </a:r>
            <a:r>
              <a:rPr lang="en-US" sz="2500" dirty="0" smtClean="0">
                <a:latin typeface="Nunito Sans" panose="00000500000000000000" pitchFamily="2" charset="0"/>
              </a:rPr>
              <a:t> 5</a:t>
            </a:r>
            <a:r>
              <a:rPr lang="en-US" sz="2500" b="1" dirty="0" smtClean="0">
                <a:solidFill>
                  <a:srgbClr val="00B050"/>
                </a:solidFill>
                <a:latin typeface="Nunito Sans" panose="00000500000000000000" pitchFamily="2" charset="0"/>
              </a:rPr>
              <a:t>,</a:t>
            </a:r>
            <a:r>
              <a:rPr lang="en-US" sz="2500" dirty="0" smtClean="0">
                <a:latin typeface="Nunito Sans" panose="00000500000000000000" pitchFamily="2" charset="0"/>
              </a:rPr>
              <a:t> 3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:</a:t>
            </a:r>
            <a:r>
              <a:rPr lang="en-US" sz="2500" dirty="0" smtClean="0">
                <a:latin typeface="Nunito Sans" panose="00000500000000000000" pitchFamily="2" charset="0"/>
              </a:rPr>
              <a:t> "Friday"</a:t>
            </a:r>
            <a:r>
              <a:rPr lang="en-US" sz="2500" b="1" dirty="0" smtClean="0">
                <a:solidFill>
                  <a:srgbClr val="00B050"/>
                </a:solidFill>
                <a:latin typeface="Nunito Sans" panose="00000500000000000000" pitchFamily="2" charset="0"/>
              </a:rPr>
              <a:t>,</a:t>
            </a:r>
            <a:r>
              <a:rPr lang="en-US" sz="2500" dirty="0" smtClean="0">
                <a:latin typeface="Nunito Sans" panose="00000500000000000000" pitchFamily="2" charset="0"/>
              </a:rPr>
              <a:t> 4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: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8.5}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1, 2, 3, 4 -&gt; keys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Monday, 5, Friday, 8.5 - &gt; values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Accessing elements using get 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{0: 'Apple', 1: 'Hard', 3: 'work', '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': (1, 5, 8)}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get</a:t>
            </a:r>
            <a:r>
              <a:rPr lang="en-US" sz="2500" dirty="0" smtClean="0">
                <a:latin typeface="Nunito Sans" panose="00000500000000000000" pitchFamily="2" charset="0"/>
              </a:rPr>
              <a:t>("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"))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get</a:t>
            </a:r>
            <a:r>
              <a:rPr lang="en-US" sz="2500" dirty="0" smtClean="0">
                <a:latin typeface="Nunito Sans" panose="00000500000000000000" pitchFamily="2" charset="0"/>
              </a:rPr>
              <a:t>(1</a:t>
            </a:r>
            <a:r>
              <a:rPr lang="en-US" sz="2500" dirty="0" smtClean="0">
                <a:latin typeface="Nunito Sans" panose="00000500000000000000" pitchFamily="2" charset="0"/>
              </a:rPr>
              <a:t>))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304800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790146"/>
            <a:ext cx="1141659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(1, 5, 8</a:t>
            </a:r>
            <a:r>
              <a:rPr lang="en-US" sz="2400" b="1" dirty="0" smtClean="0">
                <a:latin typeface="+mj-lt"/>
              </a:rPr>
              <a:t>)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Hard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Removing </a:t>
            </a:r>
            <a:r>
              <a:rPr lang="en-US" sz="4500" b="1" dirty="0" smtClean="0">
                <a:latin typeface="Nunito Sans" panose="00000500000000000000" pitchFamily="2" charset="0"/>
              </a:rPr>
              <a:t>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408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{0: 'Apple', 1: 'Hard', 3: 'work', '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': (1, 5, 8)}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dic.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pop</a:t>
            </a:r>
            <a:r>
              <a:rPr lang="en-US" sz="2500" dirty="0" smtClean="0">
                <a:latin typeface="Nunito Sans" panose="00000500000000000000" pitchFamily="2" charset="0"/>
              </a:rPr>
              <a:t>("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")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del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[3]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popitem</a:t>
            </a:r>
            <a:r>
              <a:rPr lang="en-US" sz="2500" dirty="0" smtClean="0">
                <a:latin typeface="Nunito Sans" panose="00000500000000000000" pitchFamily="2" charset="0"/>
              </a:rPr>
              <a:t>()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304800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790146"/>
            <a:ext cx="406720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{0: 'Apple', 1: 'Hard', 3: 'work'}</a:t>
            </a:r>
            <a:endParaRPr lang="en-US" sz="24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4440128"/>
            <a:ext cx="2816220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{0: 'Apple', 1: 'Hard'}</a:t>
            </a:r>
            <a:endParaRPr lang="en-US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5090110"/>
            <a:ext cx="1596912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{0: 'Apple'}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Empty Dictionary</a:t>
            </a:r>
            <a:r>
              <a:rPr lang="en-US" sz="4500" b="1" dirty="0" smtClean="0">
                <a:latin typeface="Nunito Sans" panose="00000500000000000000" pitchFamily="2" charset="0"/>
              </a:rPr>
              <a:t> 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{0: 'Apple', 1: 'Hard', 3: 'work', '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': (1, 5, 8)}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clear</a:t>
            </a:r>
            <a:r>
              <a:rPr lang="en-US" sz="2500" dirty="0" smtClean="0">
                <a:latin typeface="Nunito Sans" panose="00000500000000000000" pitchFamily="2" charset="0"/>
              </a:rPr>
              <a:t>()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3272135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5538" y="3790146"/>
            <a:ext cx="396262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{}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{0: 'Apple', 1: 'Hard', 3: 'work', '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': (1, 5, 8)}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rgbClr val="FF0000"/>
                </a:solidFill>
                <a:latin typeface="Nunito Sans" panose="00000500000000000000" pitchFamily="2" charset="0"/>
              </a:rPr>
              <a:t>del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3272135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5538" y="3790146"/>
            <a:ext cx="823687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Error</a:t>
            </a:r>
            <a:endParaRPr lang="en-US" sz="2400" b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0" y="4572000"/>
            <a:ext cx="472830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Copy a dictionary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{0: 'Apple', 1: 'Hard', 3: 'work', '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': (1, 5, 8)}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dic2 = </a:t>
            </a:r>
            <a:r>
              <a:rPr lang="en-US" sz="2500" dirty="0" err="1" smtClean="0">
                <a:latin typeface="Nunito Sans" panose="00000500000000000000" pitchFamily="2" charset="0"/>
              </a:rPr>
              <a:t>dic.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copy</a:t>
            </a:r>
            <a:r>
              <a:rPr lang="en-US" sz="2500" dirty="0" smtClean="0">
                <a:latin typeface="Nunito Sans" panose="00000500000000000000" pitchFamily="2" charset="0"/>
              </a:rPr>
              <a:t>()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print(dic2)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998317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138" y="4516328"/>
            <a:ext cx="6557885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{0: 'Apple', 1: 'Hard', 3: 'work', '</a:t>
            </a:r>
            <a:r>
              <a:rPr lang="en-US" sz="2400" b="1" dirty="0" err="1" smtClean="0">
                <a:latin typeface="+mj-lt"/>
              </a:rPr>
              <a:t>new_set</a:t>
            </a:r>
            <a:r>
              <a:rPr lang="en-US" sz="2400" b="1" dirty="0" smtClean="0">
                <a:latin typeface="+mj-lt"/>
              </a:rPr>
              <a:t>': (1, 5, 8)}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{0: 'Apple', 1: 'Hard', 3: 'work', '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': (1, 5, 8)}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dic2 = 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dict</a:t>
            </a:r>
            <a:r>
              <a:rPr lang="en-US" sz="2500" dirty="0" smtClean="0">
                <a:latin typeface="Nunito Sans" panose="00000500000000000000" pitchFamily="2" charset="0"/>
              </a:rPr>
              <a:t>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print(dic2)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998317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138" y="4516328"/>
            <a:ext cx="6557885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{0: 'Apple', 1: 'Hard', 3: 'work', '</a:t>
            </a:r>
            <a:r>
              <a:rPr lang="en-US" sz="2400" b="1" dirty="0" err="1" smtClean="0">
                <a:latin typeface="+mj-lt"/>
              </a:rPr>
              <a:t>new_set</a:t>
            </a:r>
            <a:r>
              <a:rPr lang="en-US" sz="2400" b="1" dirty="0" smtClean="0">
                <a:latin typeface="+mj-lt"/>
              </a:rPr>
              <a:t>': (1, 5, 8)}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 panose="00000500000000000000" pitchFamily="2" charset="0"/>
              </a:rPr>
              <a:t>Frozenset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{0: 'Apple', 1: 'Hard', 3: 'work', '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': (1, 5, 8)}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frozenset</a:t>
            </a:r>
            <a:r>
              <a:rPr lang="en-US" sz="2500" dirty="0" smtClean="0">
                <a:latin typeface="Nunito Sans" panose="00000500000000000000" pitchFamily="2" charset="0"/>
              </a:rPr>
              <a:t>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998317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138" y="4516328"/>
            <a:ext cx="3918958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+mj-lt"/>
              </a:rPr>
              <a:t>frozenset</a:t>
            </a:r>
            <a:r>
              <a:rPr lang="en-US" sz="2400" b="1" dirty="0" smtClean="0">
                <a:latin typeface="+mj-lt"/>
              </a:rPr>
              <a:t>({0, 1, 3, '</a:t>
            </a:r>
            <a:r>
              <a:rPr lang="en-US" sz="2400" b="1" dirty="0" err="1" smtClean="0">
                <a:latin typeface="+mj-lt"/>
              </a:rPr>
              <a:t>new_set</a:t>
            </a:r>
            <a:r>
              <a:rPr lang="en-US" sz="2400" b="1" dirty="0" smtClean="0">
                <a:latin typeface="+mj-lt"/>
              </a:rPr>
              <a:t>'})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Creating </a:t>
            </a:r>
            <a:r>
              <a:rPr lang="en-US" sz="4500" b="1" dirty="0" smtClean="0">
                <a:latin typeface="Nunito Sans" panose="00000500000000000000" pitchFamily="2" charset="0"/>
              </a:rPr>
              <a:t>an empty dictionary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= {}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 </a:t>
            </a:r>
            <a:r>
              <a:rPr lang="en-US" sz="2500" dirty="0" smtClean="0">
                <a:latin typeface="Nunito Sans" panose="00000500000000000000" pitchFamily="2" charset="0"/>
              </a:rPr>
              <a:t>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3124200"/>
            <a:ext cx="22098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1400" y="388620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{}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Creating </a:t>
            </a:r>
            <a:r>
              <a:rPr lang="en-US" sz="4500" b="1" dirty="0" smtClean="0">
                <a:latin typeface="Nunito Sans" panose="00000500000000000000" pitchFamily="2" charset="0"/>
              </a:rPr>
              <a:t>a dictionary with Integer Keys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{1: "Focus", 2: "Academy", 3:"for", 4: "Career", 5: "Enhancement"}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 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335280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4094946"/>
            <a:ext cx="84588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+mj-lt"/>
              </a:rPr>
              <a:t>{1: 'Focus', 2: 'Academy', 3: 'for', 4: 'Career', 5: 'Enhancement'}</a:t>
            </a:r>
            <a:endParaRPr lang="en-US" sz="25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Creating </a:t>
            </a:r>
            <a:r>
              <a:rPr lang="en-US" sz="4500" b="1" dirty="0" smtClean="0">
                <a:latin typeface="Nunito Sans" panose="00000500000000000000" pitchFamily="2" charset="0"/>
              </a:rPr>
              <a:t>a dictionary with Mixed Keys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 1: (2, 4, 5), "Name" : "FACE", 4: [5, 7]}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 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335280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4094946"/>
            <a:ext cx="4751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{1: (2, 4, 5), 4: [5, 7], 'Name': 'FACE'}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Creating </a:t>
            </a:r>
            <a:r>
              <a:rPr lang="en-US" sz="4500" b="1" dirty="0" smtClean="0">
                <a:latin typeface="Nunito Sans" panose="00000500000000000000" pitchFamily="2" charset="0"/>
              </a:rPr>
              <a:t>a dictionary with </a:t>
            </a:r>
            <a:r>
              <a:rPr lang="en-US" sz="4500" b="1" dirty="0" err="1" smtClean="0">
                <a:latin typeface="Nunito Sans" panose="00000500000000000000" pitchFamily="2" charset="0"/>
              </a:rPr>
              <a:t>dict</a:t>
            </a:r>
            <a:r>
              <a:rPr lang="en-US" sz="4500" b="1" dirty="0" smtClean="0">
                <a:latin typeface="Nunito Sans" panose="00000500000000000000" pitchFamily="2" charset="0"/>
              </a:rPr>
              <a:t>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</a:t>
            </a:r>
            <a:r>
              <a:rPr lang="en-US" sz="2500" dirty="0" err="1" smtClean="0">
                <a:latin typeface="Nunito Sans" panose="00000500000000000000" pitchFamily="2" charset="0"/>
              </a:rPr>
              <a:t>dict</a:t>
            </a:r>
            <a:r>
              <a:rPr lang="en-US" sz="2500" dirty="0" smtClean="0">
                <a:latin typeface="Nunito Sans" panose="00000500000000000000" pitchFamily="2" charset="0"/>
              </a:rPr>
              <a:t>({ 1: [2, 4, 5], "Name" : "FACE", 4: [5, 7]})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 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335280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4094946"/>
            <a:ext cx="475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{1: [2, 4, 5], 'Name': 'FACE', 4: [5, 7]}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Creating </a:t>
            </a:r>
            <a:r>
              <a:rPr lang="en-US" sz="4500" b="1" dirty="0" smtClean="0">
                <a:latin typeface="Nunito Sans" panose="00000500000000000000" pitchFamily="2" charset="0"/>
              </a:rPr>
              <a:t>a dictionary with pair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</a:t>
            </a:r>
            <a:r>
              <a:rPr lang="en-US" sz="2500" dirty="0" err="1" smtClean="0">
                <a:latin typeface="Nunito Sans" panose="00000500000000000000" pitchFamily="2" charset="0"/>
              </a:rPr>
              <a:t>dict</a:t>
            </a:r>
            <a:r>
              <a:rPr lang="en-US" sz="2500" dirty="0" smtClean="0">
                <a:latin typeface="Nunito Sans" panose="00000500000000000000" pitchFamily="2" charset="0"/>
              </a:rPr>
              <a:t>([(1, 2), ("Name", "FACE"), (4, 5)])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 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335280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4094946"/>
            <a:ext cx="344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{1: 2, 'Name': 'FACE', 4: 5}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Creating </a:t>
            </a:r>
            <a:r>
              <a:rPr lang="en-US" sz="4500" b="1" dirty="0" smtClean="0">
                <a:latin typeface="Nunito Sans" panose="00000500000000000000" pitchFamily="2" charset="0"/>
              </a:rPr>
              <a:t>a nested dictionary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{1: "FACE", 2: 4, 3: {5: "hello", 6: 9.5}}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 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335280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4094946"/>
            <a:ext cx="469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{1: 'FACE', 2: 4, 3: {5: 'hello', 6: 9.5}}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0" y="2747666"/>
          <a:ext cx="14478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2209800"/>
            <a:ext cx="767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Keys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27476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3276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3810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229600" y="1981200"/>
          <a:ext cx="14478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FACE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53400" y="1443334"/>
            <a:ext cx="159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Value Set 1</a:t>
            </a:r>
            <a:endParaRPr lang="en-US" sz="24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058400" y="4038600"/>
          <a:ext cx="14478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hello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9.5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82200" y="3500734"/>
            <a:ext cx="159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Value Set 2</a:t>
            </a:r>
            <a:endParaRPr lang="en-US" sz="2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848600" y="4034134"/>
          <a:ext cx="14478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72400" y="3496268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Nested keys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162800" y="22860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162800" y="28956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62800" y="4191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96400" y="4267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296400" y="4876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" grpId="0"/>
      <p:bldP spid="14" grpId="0"/>
      <p:bldP spid="15" grpId="0"/>
      <p:bldP spid="16" grpId="0"/>
      <p:bldP spid="18" grpId="0"/>
      <p:bldP spid="2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Adding elements to a dictionary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</a:t>
            </a:r>
            <a:r>
              <a:rPr lang="en-US" sz="2500" dirty="0" smtClean="0">
                <a:latin typeface="Nunito Sans" panose="00000500000000000000" pitchFamily="2" charset="0"/>
              </a:rPr>
              <a:t>{}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[0</a:t>
            </a:r>
            <a:r>
              <a:rPr lang="en-US" sz="2500" dirty="0" smtClean="0">
                <a:latin typeface="Nunito Sans" panose="00000500000000000000" pitchFamily="2" charset="0"/>
              </a:rPr>
              <a:t>] = "</a:t>
            </a:r>
            <a:r>
              <a:rPr lang="en-US" sz="2500" dirty="0" smtClean="0">
                <a:latin typeface="Nunito Sans" panose="00000500000000000000" pitchFamily="2" charset="0"/>
              </a:rPr>
              <a:t>Apple“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[1</a:t>
            </a:r>
            <a:r>
              <a:rPr lang="en-US" sz="2500" dirty="0" smtClean="0">
                <a:latin typeface="Nunito Sans" panose="00000500000000000000" pitchFamily="2" charset="0"/>
              </a:rPr>
              <a:t>] = "</a:t>
            </a:r>
            <a:r>
              <a:rPr lang="en-US" sz="2500" dirty="0" smtClean="0">
                <a:latin typeface="Nunito Sans" panose="00000500000000000000" pitchFamily="2" charset="0"/>
              </a:rPr>
              <a:t>Hard“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[3</a:t>
            </a:r>
            <a:r>
              <a:rPr lang="en-US" sz="2500" dirty="0" smtClean="0">
                <a:latin typeface="Nunito Sans" panose="00000500000000000000" pitchFamily="2" charset="0"/>
              </a:rPr>
              <a:t>] = "</a:t>
            </a:r>
            <a:r>
              <a:rPr lang="en-US" sz="2500" dirty="0" smtClean="0">
                <a:latin typeface="Nunito Sans" panose="00000500000000000000" pitchFamily="2" charset="0"/>
              </a:rPr>
              <a:t>work“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['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'] = 1, 5, </a:t>
            </a:r>
            <a:r>
              <a:rPr lang="en-US" sz="2500" dirty="0" smtClean="0">
                <a:latin typeface="Nunito Sans" panose="00000500000000000000" pitchFamily="2" charset="0"/>
              </a:rPr>
              <a:t>8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[0] = "</a:t>
            </a:r>
            <a:r>
              <a:rPr lang="en-US" sz="2500" dirty="0" smtClean="0">
                <a:latin typeface="Nunito Sans" panose="00000500000000000000" pitchFamily="2" charset="0"/>
              </a:rPr>
              <a:t>Google“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 </a:t>
            </a:r>
            <a:r>
              <a:rPr lang="en-US" sz="2500" dirty="0" smtClean="0">
                <a:latin typeface="Nunito Sans" panose="00000500000000000000" pitchFamily="2" charset="0"/>
              </a:rPr>
              <a:t>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3115" y="243840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5515" y="3180546"/>
            <a:ext cx="406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{0: 'Apple', 1: 'Hard', 3: 'work'}</a:t>
            </a:r>
            <a:endParaRPr lang="en-US" sz="24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5515" y="3962400"/>
            <a:ext cx="655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{0: 'Apple', 1: 'Hard', 3: 'work', '</a:t>
            </a:r>
            <a:r>
              <a:rPr lang="en-US" sz="2400" b="1" dirty="0" err="1" smtClean="0">
                <a:latin typeface="+mj-lt"/>
              </a:rPr>
              <a:t>new_set</a:t>
            </a:r>
            <a:r>
              <a:rPr lang="en-US" sz="2400" b="1" dirty="0" smtClean="0">
                <a:latin typeface="+mj-lt"/>
              </a:rPr>
              <a:t>': (1, 5, 8)}</a:t>
            </a:r>
            <a:endParaRPr lang="en-US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4719935"/>
            <a:ext cx="6713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{0: 'Google', 1: 'Hard', 3: 'work', '</a:t>
            </a:r>
            <a:r>
              <a:rPr lang="en-US" sz="2400" b="1" dirty="0" err="1" smtClean="0">
                <a:latin typeface="+mj-lt"/>
              </a:rPr>
              <a:t>new_set</a:t>
            </a:r>
            <a:r>
              <a:rPr lang="en-US" sz="2400" b="1" dirty="0" smtClean="0">
                <a:latin typeface="+mj-lt"/>
              </a:rPr>
              <a:t>': (1, 5, 8)}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Accessing elements using Key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 = {0: 'Apple', 1: 'Hard', 3: 'work', '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': (1, 5, 8</a:t>
            </a:r>
            <a:r>
              <a:rPr lang="en-US" sz="2500" dirty="0" smtClean="0">
                <a:latin typeface="Nunito Sans" panose="00000500000000000000" pitchFamily="2" charset="0"/>
              </a:rPr>
              <a:t>)}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["</a:t>
            </a:r>
            <a:r>
              <a:rPr lang="en-US" sz="2500" dirty="0" err="1" smtClean="0">
                <a:latin typeface="Nunito Sans" panose="00000500000000000000" pitchFamily="2" charset="0"/>
              </a:rPr>
              <a:t>new_set</a:t>
            </a:r>
            <a:r>
              <a:rPr lang="en-US" sz="2500" dirty="0" smtClean="0">
                <a:latin typeface="Nunito Sans" panose="00000500000000000000" pitchFamily="2" charset="0"/>
              </a:rPr>
              <a:t>"])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dic</a:t>
            </a:r>
            <a:r>
              <a:rPr lang="en-US" sz="2500" dirty="0" smtClean="0">
                <a:latin typeface="Nunito Sans" panose="00000500000000000000" pitchFamily="2" charset="0"/>
              </a:rPr>
              <a:t>[1</a:t>
            </a:r>
            <a:r>
              <a:rPr lang="en-US" sz="2500" dirty="0" smtClean="0">
                <a:latin typeface="Nunito Sans" panose="00000500000000000000" pitchFamily="2" charset="0"/>
              </a:rPr>
              <a:t>])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304800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Output: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790146"/>
            <a:ext cx="1141659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(1, 5, 8</a:t>
            </a:r>
            <a:r>
              <a:rPr lang="en-US" sz="2400" b="1" dirty="0" smtClean="0">
                <a:latin typeface="+mj-lt"/>
              </a:rPr>
              <a:t>)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Hard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2623</Words>
  <Application>WPS Presentation</Application>
  <PresentationFormat>Custom</PresentationFormat>
  <Paragraphs>207</Paragraphs>
  <Slides>16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Nunito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yugandhar surya</cp:lastModifiedBy>
  <cp:revision>270</cp:revision>
  <dcterms:created xsi:type="dcterms:W3CDTF">2006-08-16T00:00:00Z</dcterms:created>
  <dcterms:modified xsi:type="dcterms:W3CDTF">2023-07-03T17:43:57Z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DC2139EEC82944279F7765569CAB25AD</vt:lpwstr>
  </property>
  <property fmtid="{D5CDD505-2E9C-101B-9397-08002B2CF9AE}" pid="3" name="KSOProductBuildVer">
    <vt:lpwstr>1033-11.2.0.11537</vt:lpwstr>
  </property>
</Properties>
</file>