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0FD0C-C60B-49C1-886C-F96BFDB51B5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F652-02D3-4098-B3D3-1ECA6F2A9C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</a:t>
            </a:r>
            <a:r>
              <a:rPr lang="en-US" b="1" baseline="0"/>
              <a:t>Option 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B</a:t>
            </a:r>
            <a:endParaRPr lang="en-US" b="1" baseline="0" dirty="0"/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setattr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obj,name,value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used to set an attribute. If attribute doesn’t exist, then it would be created.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EE59-B743-45FE-AB91-DFD66BE820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10B1-43E5-4CEC-95A3-462CA5341A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Exception Handling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2458767"/>
            <a:ext cx="3155476" cy="2617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1" y="2338823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except </a:t>
            </a:r>
            <a:r>
              <a:rPr lang="en-US" sz="2500" dirty="0" err="1">
                <a:latin typeface="Nunito Sans" panose="00000500000000000000" pitchFamily="2" charset="0"/>
              </a:rPr>
              <a:t>IOError</a:t>
            </a:r>
            <a:r>
              <a:rPr lang="en-US" sz="2500" dirty="0">
                <a:latin typeface="Nunito Sans" panose="00000500000000000000" pitchFamily="2" charset="0"/>
              </a:rPr>
              <a:t>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print('An error occurred trying to read the file.')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 </a:t>
            </a:r>
            <a:r>
              <a:rPr lang="en-US" sz="2500" dirty="0" err="1">
                <a:latin typeface="Nunito Sans" panose="00000500000000000000" pitchFamily="2" charset="0"/>
              </a:rPr>
              <a:t>ValueError</a:t>
            </a:r>
            <a:r>
              <a:rPr lang="en-US" sz="2500" dirty="0">
                <a:latin typeface="Nunito Sans" panose="00000500000000000000" pitchFamily="2" charset="0"/>
              </a:rPr>
              <a:t>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 print('Non-numeric data found in the file.')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 </a:t>
            </a:r>
            <a:r>
              <a:rPr lang="en-US" sz="2500" dirty="0" err="1">
                <a:latin typeface="Nunito Sans" panose="00000500000000000000" pitchFamily="2" charset="0"/>
              </a:rPr>
              <a:t>ImportError</a:t>
            </a:r>
            <a:r>
              <a:rPr lang="en-US" sz="2500" dirty="0">
                <a:latin typeface="Nunito Sans" panose="00000500000000000000" pitchFamily="2" charset="0"/>
              </a:rPr>
              <a:t>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print "NO module found"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Exception Errors Sample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except </a:t>
            </a:r>
            <a:r>
              <a:rPr lang="en-US" sz="2500" dirty="0" err="1">
                <a:latin typeface="Nunito Sans" panose="00000500000000000000" pitchFamily="2" charset="0"/>
              </a:rPr>
              <a:t>EOFError</a:t>
            </a:r>
            <a:r>
              <a:rPr lang="en-US" sz="2500" dirty="0">
                <a:latin typeface="Nunito Sans" panose="00000500000000000000" pitchFamily="2" charset="0"/>
              </a:rPr>
              <a:t>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 print('Why did you do an EOF on me?')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 </a:t>
            </a:r>
            <a:r>
              <a:rPr lang="en-US" sz="2500" dirty="0" err="1">
                <a:latin typeface="Nunito Sans" panose="00000500000000000000" pitchFamily="2" charset="0"/>
              </a:rPr>
              <a:t>KeyboardInterrupt</a:t>
            </a:r>
            <a:r>
              <a:rPr lang="en-US" sz="2500" dirty="0">
                <a:latin typeface="Nunito Sans" panose="00000500000000000000" pitchFamily="2" charset="0"/>
              </a:rPr>
              <a:t>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	 print('You cancelled the operation.')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except: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  print('An error occurred.')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Exception Errors Sample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10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0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print("Result of Division: "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(a/b))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print("You have divided a number by zero, which is not allowed.")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have divided a number by zero, which is not allowed.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Handles every case in same way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specify which exceptions an except block will catch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have any number of except block 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Use a tuple of values to specify multiple exceptions in an except block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Catching specific Exceptions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Syntax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do something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handle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handle multiple exceptions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handle all other exceptions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Use the block with the try block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code which executed before the try statement throws an exception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Finally Block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try: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 block of code 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 this may throw an exception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finally: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 block of code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 this will always be executed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Syntax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file.txt","r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fileptr.write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("Hi I am good")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finally: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fileptr.close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print("file closed")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print("Error")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Forces your program to output an error when something in it goes wrong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Used to handle the other part of the code can be executed without any disruption 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we do not handle the exception, the interpreter doesn't execute all the code that exists after that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Avoids your program to crash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Exception Handling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Exceptions that can be raised from the program and caught using the except block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Custom Exception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ErrorInCode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(Exception):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data):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ErrorInCode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ErrorInCode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print("Received error:",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ae.data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Received error: 2000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Standard Exceptions 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1752601"/>
          <a:ext cx="8128000" cy="3886200"/>
        </p:xfrm>
        <a:graphic>
          <a:graphicData uri="http://schemas.openxmlformats.org/drawingml/2006/table">
            <a:tbl>
              <a:tblPr firstRow="1" bandRow="1"/>
              <a:tblGrid>
                <a:gridCol w="4038600"/>
                <a:gridCol w="4089400"/>
              </a:tblGrid>
              <a:tr h="387183"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Nunito Sans" panose="00000500000000000000" pitchFamily="2" charset="0"/>
                        </a:rPr>
                        <a:t>Exception Name</a:t>
                      </a:r>
                      <a:endParaRPr lang="en-US" sz="2500" b="1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Nunito Sans" panose="00000500000000000000" pitchFamily="2" charset="0"/>
                        </a:rPr>
                        <a:t>Description</a:t>
                      </a:r>
                      <a:endParaRPr lang="en-US" sz="2500" b="1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</a:tr>
              <a:tr h="699428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Nunito Sans" panose="00000500000000000000" pitchFamily="2" charset="0"/>
                        </a:rPr>
                        <a:t>Exception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Nunito Sans" panose="00000500000000000000" pitchFamily="2" charset="0"/>
                        </a:rPr>
                        <a:t>Base class for all the exceptions</a:t>
                      </a:r>
                      <a:endParaRPr lang="en-US" sz="250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</a:tr>
              <a:tr h="1011673">
                <a:tc>
                  <a:txBody>
                    <a:bodyPr/>
                    <a:lstStyle/>
                    <a:p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StopIteration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When the next() method of an iterator does not point to any object</a:t>
                      </a:r>
                      <a:endParaRPr lang="en-US" sz="250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</a:tr>
              <a:tr h="387183">
                <a:tc>
                  <a:txBody>
                    <a:bodyPr/>
                    <a:lstStyle/>
                    <a:p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SystemExit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By the </a:t>
                      </a: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sys.exit</a:t>
                      </a:r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() function.</a:t>
                      </a:r>
                      <a:endParaRPr lang="en-US" sz="250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</a:tr>
              <a:tr h="699428">
                <a:tc>
                  <a:txBody>
                    <a:bodyPr/>
                    <a:lstStyle/>
                    <a:p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StandardError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Base class for all built-in exceptions</a:t>
                      </a:r>
                      <a:endParaRPr lang="en-US" sz="2500" dirty="0">
                        <a:latin typeface="Nunito Sans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719666"/>
          <a:ext cx="8229600" cy="5196257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1033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 err="1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ArithmeticError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  <a:p>
                      <a:pPr algn="ctr" fontAlgn="t"/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Base class for all errors that occur for numeric calculation.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</a:tr>
              <a:tr h="146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 err="1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OverflowError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Raised when a calculation exceeds maximum limit for a numeric type.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0335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dirty="0" err="1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FloatingPointError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  <a:p>
                      <a:pPr algn="ctr" fontAlgn="t"/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Raised when a floating point calculation fails.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46415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dirty="0" err="1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ZeroDivisonError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  <a:p>
                      <a:pPr algn="ctr" fontAlgn="t"/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Raised when division or modulo by zero takes place for all numeric types.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719667"/>
          <a:ext cx="8229600" cy="5193917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917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AssertionError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in case of failure of the Assert statement.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</a:tr>
              <a:tr h="1299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AttributeError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in case of failure of attribute reference or assignment.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63021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EOFError</a:t>
                      </a:r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If there is no input from either the </a:t>
                      </a: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raw_input</a:t>
                      </a:r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() or input() function and the end of file is reached.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29995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ImportError</a:t>
                      </a:r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an import statement fails.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719667"/>
          <a:ext cx="8229600" cy="5147733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917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IndexError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an index is not found in a sequence.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</a:tr>
              <a:tr h="1299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KeyError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the specified key is not found in the dictionary.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63021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IOError</a:t>
                      </a:r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for operating system-related errors.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29995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SyntaxError</a:t>
                      </a:r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there is an error in Python syntax.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719667"/>
          <a:ext cx="8229600" cy="4541056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917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RuntimeError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a generated error does not fall into any category.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</a:tr>
              <a:tr h="1299952"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TypeError</a:t>
                      </a:r>
                      <a:endParaRPr lang="en-US" sz="2500" b="0" i="0" kern="1200" dirty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br>
                        <a:rPr lang="en-US" sz="2500" b="0" dirty="0">
                          <a:latin typeface="Nunito Sans" panose="00000500000000000000" pitchFamily="2" charset="0"/>
                        </a:rPr>
                      </a:b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Nunito Sans" panose="00000500000000000000" pitchFamily="2" charset="0"/>
                        </a:rPr>
                        <a:t>Raised when an operation or function is attempted that is invalid for the specified data type.</a:t>
                      </a:r>
                      <a:endParaRPr lang="en-US" sz="2500" b="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163021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kern="1200" dirty="0" err="1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IndentationError</a:t>
                      </a:r>
                      <a:endParaRPr lang="en-US" sz="2500" b="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Raised when indentation is not specified properly.</a:t>
                      </a:r>
                      <a:endParaRPr lang="en-US" sz="25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Keyword that is not a part of exception handling is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try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finally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thrown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catch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</a:t>
            </a:r>
            <a:r>
              <a:rPr lang="en-US" sz="2500" dirty="0" err="1">
                <a:latin typeface="Nunito Sans" panose="00000500000000000000" pitchFamily="2" charset="0"/>
              </a:rPr>
              <a:t>setattr</a:t>
            </a:r>
            <a:r>
              <a:rPr lang="en-US" sz="2500" dirty="0">
                <a:latin typeface="Nunito Sans" panose="00000500000000000000" pitchFamily="2" charset="0"/>
              </a:rPr>
              <a:t>() used for?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To access the attribute of the object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" y="2362200"/>
            <a:ext cx="6159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To set an attribute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To check if an attribute exists or not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To delete an attribute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620" y="5158105"/>
            <a:ext cx="6165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Convenient for handling errors and special conditions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Why We use Exception?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try: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#block of code   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 Exception1: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#block of code  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 Exception2: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#block of code  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#other code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Syntax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Raise an exception in your program by the </a:t>
            </a:r>
            <a:r>
              <a:rPr lang="en-US" sz="2500" b="1" dirty="0">
                <a:latin typeface="Nunito Sans" panose="00000500000000000000" pitchFamily="2" charset="0"/>
              </a:rPr>
              <a:t>raise </a:t>
            </a:r>
            <a:r>
              <a:rPr lang="en-US" sz="2500" dirty="0">
                <a:latin typeface="Nunito Sans" panose="00000500000000000000" pitchFamily="2" charset="0"/>
              </a:rPr>
              <a:t>statement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Used to breaks the current code and returns the exception back until it  handled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Raising an Exception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raise </a:t>
            </a:r>
            <a:r>
              <a:rPr lang="en-US" sz="2500" dirty="0" err="1">
                <a:latin typeface="Nunito Sans" panose="00000500000000000000" pitchFamily="2" charset="0"/>
              </a:rPr>
              <a:t>Exception_class</a:t>
            </a:r>
            <a:r>
              <a:rPr lang="en-US" sz="2500" dirty="0">
                <a:latin typeface="Nunito Sans" panose="00000500000000000000" pitchFamily="2" charset="0"/>
              </a:rPr>
              <a:t>,&lt;value&gt;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Syntax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the age?"))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age&lt;18: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print("the age is valid")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print("The age is not valid")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age?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age is not valid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Handled using a try statement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Exception raised inside the try block and the code that handles the exception which is in except block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Catching an Exception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4850</Words>
  <Application>WPS Presentation</Application>
  <PresentationFormat>Widescreen</PresentationFormat>
  <Paragraphs>409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Nunito Sans</vt:lpstr>
      <vt:lpstr>Segoe Print</vt:lpstr>
      <vt:lpstr>Courier New</vt:lpstr>
      <vt:lpstr>Helvetica Neue Medium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</dc:creator>
  <cp:lastModifiedBy>yugandhar surya</cp:lastModifiedBy>
  <cp:revision>6</cp:revision>
  <dcterms:created xsi:type="dcterms:W3CDTF">2019-12-10T20:11:00Z</dcterms:created>
  <dcterms:modified xsi:type="dcterms:W3CDTF">2023-07-07T06:24:33Z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92DDC384C86C4AD394024FF8670F14A0</vt:lpwstr>
  </property>
  <property fmtid="{D5CDD505-2E9C-101B-9397-08002B2CF9AE}" pid="3" name="KSOProductBuildVer">
    <vt:lpwstr>1033-11.2.0.11537</vt:lpwstr>
  </property>
</Properties>
</file>