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2" r:id="rId5"/>
    <p:sldId id="265" r:id="rId6"/>
    <p:sldId id="273" r:id="rId7"/>
    <p:sldId id="274" r:id="rId8"/>
    <p:sldId id="275" r:id="rId9"/>
    <p:sldId id="277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28">
          <p15:clr>
            <a:srgbClr val="A4A3A4"/>
          </p15:clr>
        </p15:guide>
        <p15:guide id="2" pos="2880">
          <p15:clr>
            <a:srgbClr val="A4A3A4"/>
          </p15:clr>
        </p15:guide>
        <p15:guide id="3" pos="192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6" autoAdjust="0"/>
    <p:restoredTop sz="94660"/>
  </p:normalViewPr>
  <p:slideViewPr>
    <p:cSldViewPr showGuides="1">
      <p:cViewPr varScale="1">
        <p:scale>
          <a:sx n="93" d="100"/>
          <a:sy n="93" d="100"/>
        </p:scale>
        <p:origin x="-1356" y="-108"/>
      </p:cViewPr>
      <p:guideLst>
        <p:guide orient="horz" pos="4128"/>
        <p:guide pos="2880"/>
        <p:guide pos="192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6514-EE12-441A-9AF6-255C6351EFE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C0D4-0DF9-4FA6-93D0-1AECE91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"/>
            <a:ext cx="9144000" cy="67970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38600"/>
            <a:ext cx="6400800" cy="914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 : &lt;Associate Name&gt;</a:t>
            </a:r>
          </a:p>
          <a:p>
            <a:pPr lvl="0"/>
            <a:r>
              <a:rPr lang="en-US" dirty="0" smtClean="0"/>
              <a:t> Date: &lt;DD-Mon-YYYY&gt;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304800" y="6356350"/>
            <a:ext cx="82296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6DC7F15-391F-432F-82E0-D810D75FE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492825" y="2819400"/>
            <a:ext cx="8153400" cy="762000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CHANGE MAIN HEADING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495300" y="3505200"/>
            <a:ext cx="8153400" cy="609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CHANGE </a:t>
            </a:r>
            <a:r>
              <a:rPr lang="en-US" dirty="0" err="1" smtClean="0"/>
              <a:t>subHEADING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32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0"/>
            <a:ext cx="2057400" cy="46021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524000"/>
            <a:ext cx="6019800" cy="46021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6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03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66DC7F15-391F-432F-82E0-D810D75FE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6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7696200" cy="365125"/>
          </a:xfrm>
        </p:spPr>
        <p:txBody>
          <a:bodyPr/>
          <a:lstStyle/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7696200" cy="365125"/>
          </a:xfrm>
        </p:spPr>
        <p:txBody>
          <a:bodyPr/>
          <a:lstStyle/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600199"/>
            <a:ext cx="4040188" cy="574675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600199"/>
            <a:ext cx="4041775" cy="574675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7696200" cy="365125"/>
          </a:xfrm>
        </p:spPr>
        <p:txBody>
          <a:bodyPr/>
          <a:lstStyle/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SGMS/xxx/xxx/xx       SENECAGLOBAL INTERNAL INFORMATION          VER.NO:  </a:t>
            </a:r>
            <a:r>
              <a:rPr lang="en-US" dirty="0" err="1" smtClean="0"/>
              <a:t>x.x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60960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3916363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SGMS/xxx/xxx/xx       SENECAGLOBAL INTERNAL INFORMATION          VER.NO:  </a:t>
            </a:r>
            <a:r>
              <a:rPr lang="en-US" dirty="0" err="1" smtClean="0"/>
              <a:t>x.x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00199"/>
            <a:ext cx="5486400" cy="312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SGMS/xxx/xxx/xx       SENECAGLOBAL INTERNAL INFORMATION          VER.NO:  x.x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031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56350"/>
            <a:ext cx="769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SGMS/xxx/xxx/xx       SENECAGLOBAL INTERNAL INFORMATION          VER.NO:  </a:t>
            </a:r>
            <a:r>
              <a:rPr lang="en-US" dirty="0" err="1" smtClean="0"/>
              <a:t>x.x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7F15-391F-432F-82E0-D810D75F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kern="1200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–"/>
        <a:defRPr sz="140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–"/>
        <a:defRPr sz="110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»"/>
        <a:defRPr sz="105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2.com/" TargetMode="External"/><Relationship Id="rId2" Type="http://schemas.openxmlformats.org/officeDocument/2006/relationships/hyperlink" Target="https://github.com/angular/angul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Prepared by : </a:t>
            </a:r>
            <a:r>
              <a:rPr lang="en-US" dirty="0" smtClean="0"/>
              <a:t>Surya Pabbineedi</a:t>
            </a:r>
            <a:endParaRPr lang="en-US" dirty="0"/>
          </a:p>
          <a:p>
            <a:pPr lvl="0"/>
            <a:r>
              <a:rPr lang="en-US" dirty="0"/>
              <a:t> Date: </a:t>
            </a:r>
            <a:r>
              <a:rPr lang="en-US" dirty="0" smtClean="0"/>
              <a:t>14-11-2016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SGMS/DOC/TEM/08      </a:t>
            </a:r>
            <a:r>
              <a:rPr lang="en-US" dirty="0" smtClean="0"/>
              <a:t>SENECAGLOBAL INTERNAL INFORMATION          VER.NO: 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Angular2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Image result for angular2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1348737" cy="14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Angular2?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SGMS/DOC/TEM/08       </a:t>
            </a:r>
            <a:r>
              <a:rPr lang="en-US" dirty="0" smtClean="0"/>
              <a:t>SENECAGLOBAL INTERNAL INFORMATION          VER.NO:  2.0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Angular2 is the next version of Google’s massively popular MV* framework for building complex applications in the browser (and beyond). Angular 2 takes a web component-based approach to building powerful applications for the web. It is used along with </a:t>
            </a:r>
            <a:r>
              <a:rPr lang="en-US" b="1" dirty="0" err="1"/>
              <a:t>TypeScript</a:t>
            </a:r>
            <a:r>
              <a:rPr lang="en-US" b="1" dirty="0"/>
              <a:t> which provides support for ECMAScript 5, ECMAScript 6, and ECMAScript 7.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Angular </a:t>
            </a:r>
            <a:r>
              <a:rPr lang="en-US" b="1" dirty="0"/>
              <a:t>2.0.0 has released now (15th September 2016). Latest version is 2.1.2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Features </a:t>
            </a:r>
            <a:r>
              <a:rPr lang="en-US" b="1" dirty="0"/>
              <a:t>and </a:t>
            </a:r>
            <a:r>
              <a:rPr lang="en-US" b="1" dirty="0" smtClean="0"/>
              <a:t>Benefits</a:t>
            </a:r>
          </a:p>
          <a:p>
            <a:r>
              <a:rPr lang="en-US" dirty="0"/>
              <a:t>Mobile First</a:t>
            </a:r>
          </a:p>
          <a:p>
            <a:r>
              <a:rPr lang="en-US" dirty="0"/>
              <a:t>Future Ready</a:t>
            </a:r>
          </a:p>
          <a:p>
            <a:r>
              <a:rPr lang="en-US" dirty="0"/>
              <a:t>Flexible Development</a:t>
            </a:r>
          </a:p>
          <a:p>
            <a:r>
              <a:rPr lang="en-US" dirty="0"/>
              <a:t>Speed and Performance</a:t>
            </a:r>
          </a:p>
          <a:p>
            <a:r>
              <a:rPr lang="en-US" dirty="0"/>
              <a:t>Supports server-side </a:t>
            </a:r>
            <a:r>
              <a:rPr lang="en-US" dirty="0" smtClean="0"/>
              <a:t>pre-rendering</a:t>
            </a:r>
          </a:p>
          <a:p>
            <a:r>
              <a:rPr lang="en-US" dirty="0" smtClean="0"/>
              <a:t>Simple and Expressive</a:t>
            </a:r>
          </a:p>
          <a:p>
            <a:r>
              <a:rPr lang="en-US" dirty="0" smtClean="0"/>
              <a:t>Comprehensive Routing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Hierarchical </a:t>
            </a:r>
            <a:r>
              <a:rPr lang="en-US" sz="1500" dirty="0"/>
              <a:t>Dependency Injection</a:t>
            </a:r>
          </a:p>
          <a:p>
            <a:r>
              <a:rPr lang="en-US" dirty="0" smtClean="0"/>
              <a:t>Support for Web Components</a:t>
            </a:r>
          </a:p>
          <a:p>
            <a:r>
              <a:rPr lang="en-US" dirty="0" smtClean="0"/>
              <a:t>Internationalization and localization (i18n) &amp; Accessibility</a:t>
            </a:r>
            <a:endParaRPr lang="en-US" dirty="0"/>
          </a:p>
        </p:txBody>
      </p:sp>
      <p:pic>
        <p:nvPicPr>
          <p:cNvPr id="1030" name="Picture 6" descr="Image result for angular2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04845"/>
            <a:ext cx="2514600" cy="26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4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cap="all" dirty="0"/>
              <a:t>SIMPLE, BUT NOT SIMPLISTIC</a:t>
            </a:r>
          </a:p>
          <a:p>
            <a:pPr lvl="1"/>
            <a:r>
              <a:rPr lang="en-US" dirty="0"/>
              <a:t>Angular 2 framework is simpler than Angular 1 and has far fewer concepts, making it easier to understand. But being simple does not mean that it is less powerful – just the opposite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cap="all" dirty="0"/>
              <a:t>MOBILE </a:t>
            </a:r>
            <a:r>
              <a:rPr lang="en-US" cap="all" dirty="0" smtClean="0"/>
              <a:t>FIRST</a:t>
            </a:r>
          </a:p>
          <a:p>
            <a:pPr lvl="1"/>
            <a:r>
              <a:rPr lang="en-US" dirty="0"/>
              <a:t>Angular 2 is designed from the ground-up for mobile and optimized for memory efficiency and less CPU cycles. It has first-class support for touch events and gestures that work across all devices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Speaking about performance recently the Meteor team did a front-end frameworks performance shoot-out and Angular 2 came out first, overtaking React.</a:t>
            </a:r>
            <a:endParaRPr lang="en-US" cap="all" dirty="0"/>
          </a:p>
          <a:p>
            <a:pPr marL="0" indent="0">
              <a:buNone/>
            </a:pPr>
            <a:r>
              <a:rPr lang="en-US" cap="all" dirty="0"/>
              <a:t>BETTER </a:t>
            </a:r>
            <a:r>
              <a:rPr lang="en-US" cap="all" dirty="0" smtClean="0"/>
              <a:t>FOUNDATIONS</a:t>
            </a:r>
          </a:p>
          <a:p>
            <a:pPr lvl="1"/>
            <a:r>
              <a:rPr lang="en-US" dirty="0"/>
              <a:t>The main building blocks of Angular 2 are just better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cap="all" dirty="0"/>
              <a:t>DEPENDENCY </a:t>
            </a:r>
            <a:r>
              <a:rPr lang="en-US" cap="all" dirty="0" smtClean="0"/>
              <a:t>INJECTION</a:t>
            </a:r>
          </a:p>
          <a:p>
            <a:pPr marL="0" indent="0">
              <a:buNone/>
            </a:pPr>
            <a:r>
              <a:rPr lang="en-US" cap="all" dirty="0" smtClean="0"/>
              <a:t>DATA-BINDING</a:t>
            </a:r>
          </a:p>
          <a:p>
            <a:pPr lvl="1"/>
            <a:r>
              <a:rPr lang="en-US" b="1" dirty="0"/>
              <a:t>Data-binding</a:t>
            </a:r>
            <a:r>
              <a:rPr lang="en-US" dirty="0"/>
              <a:t> is another core aspect of the framework that has evolved in Angular 2. The change detection implementation was rethought from the ground up, eliminating all issues currently present in Angular 1.</a:t>
            </a:r>
            <a:endParaRPr lang="en-US" cap="all" dirty="0"/>
          </a:p>
          <a:p>
            <a:endParaRPr lang="en-US" cap="all" dirty="0"/>
          </a:p>
          <a:p>
            <a:pPr lvl="1"/>
            <a:endParaRPr lang="en-US" cap="all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04800" y="6356350"/>
            <a:ext cx="7696200" cy="365125"/>
          </a:xfrm>
        </p:spPr>
        <p:txBody>
          <a:bodyPr/>
          <a:lstStyle/>
          <a:p>
            <a:r>
              <a:rPr lang="en-US" dirty="0"/>
              <a:t>SGMS/DOC/TEM/08       </a:t>
            </a:r>
            <a:r>
              <a:rPr lang="en-US" dirty="0" smtClean="0"/>
              <a:t>SENECAGLOBAL INTERNAL INFORMATION          VER.NO: 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/>
              <a:t>TEMPLATES</a:t>
            </a:r>
          </a:p>
          <a:p>
            <a:r>
              <a:rPr lang="en-US" cap="all" dirty="0"/>
              <a:t>TYPESCRIPT</a:t>
            </a:r>
          </a:p>
          <a:p>
            <a:pPr lvl="1"/>
            <a:r>
              <a:rPr lang="en-US" dirty="0" smtClean="0"/>
              <a:t>Why </a:t>
            </a:r>
            <a:r>
              <a:rPr lang="en-US" dirty="0" err="1"/>
              <a:t>TypeScript</a:t>
            </a:r>
            <a:r>
              <a:rPr lang="en-US" dirty="0"/>
              <a:t> has been successful even while coming from Microsoft? Because it is designed (and built) by Anders Hejlsberg, the language designer of C#. But why is C# successful – because Anders also designed Turbo Pascal. But why </a:t>
            </a:r>
            <a:r>
              <a:rPr lang="en-US" dirty="0" smtClean="0"/>
              <a:t>was </a:t>
            </a:r>
            <a:r>
              <a:rPr lang="en-US" dirty="0"/>
              <a:t>Turbo Pascal </a:t>
            </a:r>
            <a:r>
              <a:rPr lang="en-US" dirty="0" smtClean="0"/>
              <a:t>successful.</a:t>
            </a:r>
          </a:p>
          <a:p>
            <a:pPr lvl="1"/>
            <a:endParaRPr lang="en-US" dirty="0"/>
          </a:p>
          <a:p>
            <a:pPr lvl="1"/>
            <a:r>
              <a:rPr lang="en-US"/>
              <a:t>JavaScript (ES5) will also be supported as first-class citizen in Angular 2 in the form of a nice, fluent API for component definitions.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04800" y="6356350"/>
            <a:ext cx="7696200" cy="365125"/>
          </a:xfrm>
        </p:spPr>
        <p:txBody>
          <a:bodyPr/>
          <a:lstStyle/>
          <a:p>
            <a:r>
              <a:rPr lang="en-US" dirty="0"/>
              <a:t>SGMS/DOC/TEM/08       </a:t>
            </a:r>
            <a:r>
              <a:rPr lang="en-US" dirty="0" smtClean="0"/>
              <a:t>SENECAGLOBAL INTERNAL INFORMATION          VER.NO: 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Version</a:t>
            </a:r>
          </a:p>
          <a:p>
            <a:pPr lvl="1"/>
            <a:r>
              <a:rPr lang="en-US" dirty="0"/>
              <a:t>2.1.2 (October 27th 2016)</a:t>
            </a:r>
          </a:p>
          <a:p>
            <a:r>
              <a:rPr lang="en-US" dirty="0"/>
              <a:t>Browser Support</a:t>
            </a:r>
          </a:p>
          <a:p>
            <a:pPr lvl="1"/>
            <a:r>
              <a:rPr lang="en-US" dirty="0"/>
              <a:t>Latest versions of Chrome, Edge, Firefox, IE and Safari</a:t>
            </a:r>
          </a:p>
          <a:p>
            <a:pPr lvl="1"/>
            <a:r>
              <a:rPr lang="en-US" dirty="0"/>
              <a:t>Tested for older browsers including IE9+ and Android 4.1+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https://angular.io/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github.com/angular/angular/blob/master/CHANGELOG.md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www.angular2.com/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04800" y="6356350"/>
            <a:ext cx="7696200" cy="365125"/>
          </a:xfrm>
        </p:spPr>
        <p:txBody>
          <a:bodyPr/>
          <a:lstStyle/>
          <a:p>
            <a:r>
              <a:rPr lang="en-US" dirty="0"/>
              <a:t>SGMS/DOC/TEM/08       </a:t>
            </a:r>
            <a:r>
              <a:rPr lang="en-US" dirty="0" smtClean="0"/>
              <a:t>SENECAGLOBAL INTERNAL INFORMATION          VER.NO: 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C7F15-391F-432F-82E0-D810D75FE9C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Image result for visual studio code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167" b="87000" l="20375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8245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de package manager p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83" y="1806537"/>
            <a:ext cx="1388283" cy="5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Type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TypeScrip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TypeScrip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suryanarayana.pabbin\Pictures\down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982450"/>
            <a:ext cx="2286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suryanarayana.pabbin\Pictures\download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0" y="158458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uryanarayana.pabbin\Pictures\smarter-css-builds-with-webpack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1" t="8262" r="6756" b="6276"/>
          <a:stretch/>
        </p:blipFill>
        <p:spPr bwMode="auto">
          <a:xfrm>
            <a:off x="761750" y="4809162"/>
            <a:ext cx="1037690" cy="10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suryanarayana.pabbin\Pictures\downloa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2971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uryanarayana.pabbin\Pictures\687474703a2f2f707265636973696f6e2d736f6674776172652e636f6d2f77702d636f6e74656e742f75706c6f6164732f323031342f30342f6a5175726572792e676966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30725"/>
            <a:ext cx="1149350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React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84781"/>
            <a:ext cx="2857502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04800" y="6356350"/>
            <a:ext cx="7696200" cy="365125"/>
          </a:xfrm>
        </p:spPr>
        <p:txBody>
          <a:bodyPr/>
          <a:lstStyle/>
          <a:p>
            <a:r>
              <a:rPr lang="en-US" dirty="0"/>
              <a:t>SGMS/DOC/TEM/08       </a:t>
            </a:r>
            <a:r>
              <a:rPr lang="en-US" dirty="0" smtClean="0"/>
              <a:t>SENECAGLOBAL INTERNAL INFORMATION          VER.NO: 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SGMS/DOC/TEM/08       </a:t>
            </a:r>
            <a:r>
              <a:rPr lang="en-US" dirty="0" smtClean="0"/>
              <a:t>SENECAGLOBAL INTERNAL INFORMATION          VER.NO:  2.0</a:t>
            </a:r>
            <a:endParaRPr lang="en-US" dirty="0"/>
          </a:p>
        </p:txBody>
      </p:sp>
      <p:sp>
        <p:nvSpPr>
          <p:cNvPr id="2" name="AutoShape 2" descr="Image result for lets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lets co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lets co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Image result for lets cod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5" r="74896"/>
          <a:stretch/>
        </p:blipFill>
        <p:spPr bwMode="auto">
          <a:xfrm>
            <a:off x="1438382" y="2133600"/>
            <a:ext cx="1171254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67000" y="3124200"/>
            <a:ext cx="4278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&lt;let's code /&gt;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0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9C232E8AF94540A6CAB64AC1C60B86" ma:contentTypeVersion="1" ma:contentTypeDescription="Create a new document." ma:contentTypeScope="" ma:versionID="e2c0966d31d852e289dcd1d5ecb1a46d">
  <xsd:schema xmlns:xsd="http://www.w3.org/2001/XMLSchema" xmlns:xs="http://www.w3.org/2001/XMLSchema" xmlns:p="http://schemas.microsoft.com/office/2006/metadata/properties" xmlns:ns2="0f12e35b-8e23-4f7c-9e61-8223aee00151" targetNamespace="http://schemas.microsoft.com/office/2006/metadata/properties" ma:root="true" ma:fieldsID="c721e1725d344ca945403c1fb3fc5019" ns2:_="">
    <xsd:import namespace="0f12e35b-8e23-4f7c-9e61-8223aee00151"/>
    <xsd:element name="properties">
      <xsd:complexType>
        <xsd:sequence>
          <xsd:element name="documentManagement">
            <xsd:complexType>
              <xsd:all>
                <xsd:element ref="ns2: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2e35b-8e23-4f7c-9e61-8223aee00151" elementFormDefault="qualified">
    <xsd:import namespace="http://schemas.microsoft.com/office/2006/documentManagement/types"/>
    <xsd:import namespace="http://schemas.microsoft.com/office/infopath/2007/PartnerControls"/>
    <xsd:element name="Department" ma:index="8" nillable="true" ma:displayName="Department" ma:internalName="Department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ministration"/>
                    <xsd:enumeration value="Software Development"/>
                    <xsd:enumeration value="Software Maintenance"/>
                    <xsd:enumeration value="QA Testing"/>
                    <xsd:enumeration value="IT Support Services"/>
                    <xsd:enumeration value="Human Resources"/>
                    <xsd:enumeration value="IT Services"/>
                    <xsd:enumeration value="Quality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partment xmlns="0f12e35b-8e23-4f7c-9e61-8223aee00151">
      <Value>Quality</Value>
    </Department>
  </documentManagement>
</p:properties>
</file>

<file path=customXml/itemProps1.xml><?xml version="1.0" encoding="utf-8"?>
<ds:datastoreItem xmlns:ds="http://schemas.openxmlformats.org/officeDocument/2006/customXml" ds:itemID="{51EBD413-2D54-488D-BA9A-137755BD22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2e35b-8e23-4f7c-9e61-8223aee00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32BB8B-817D-484D-A67C-88A274337F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7F926-A76C-4554-A941-9021C99B3FC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f12e35b-8e23-4f7c-9e61-8223aee0015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378</TotalTime>
  <Words>390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Presentation1</vt:lpstr>
      <vt:lpstr>PowerPoint Presentation</vt:lpstr>
      <vt:lpstr>What is Angular2?</vt:lpstr>
      <vt:lpstr>Why Angular2?</vt:lpstr>
      <vt:lpstr>Why Angular2?</vt:lpstr>
      <vt:lpstr>About</vt:lpstr>
      <vt:lpstr>Frameworks &amp; Tools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 Ravindranathan</dc:creator>
  <cp:lastModifiedBy>Suryanarayana Pabbineedi</cp:lastModifiedBy>
  <cp:revision>69</cp:revision>
  <dcterms:created xsi:type="dcterms:W3CDTF">2014-06-25T11:53:28Z</dcterms:created>
  <dcterms:modified xsi:type="dcterms:W3CDTF">2016-11-11T10:31:26Z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0x0101003C9C232E8AF94540A6CAB64AC1C60B86</vt:lpwstr>
  </property>
</Properties>
</file>