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626"/>
            <a:ext cx="7772400" cy="1877961"/>
          </a:xfrm>
        </p:spPr>
        <p:txBody>
          <a:bodyPr/>
          <a:lstStyle/>
          <a:p>
            <a:r>
              <a:rPr dirty="0"/>
              <a:t>Coffee Shop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4710"/>
            <a:ext cx="6400800" cy="1951704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Power BI Dashboard Overview</a:t>
            </a:r>
          </a:p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[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Suraj Sahane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r>
              <a:rPr lang="en-IN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494E-06D2-3FF9-F377-06F016A3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A2854-56CC-3C51-BA92-5D8B2384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65" y="1224098"/>
            <a:ext cx="9144000" cy="51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688K</a:t>
            </a:r>
          </a:p>
          <a:p>
            <a:r>
              <a:t>Total Transactions: 149K</a:t>
            </a:r>
          </a:p>
          <a:p>
            <a:r>
              <a:t>Dashboard provides an overview of sales and transactions for various coffee shop products across U.S. store locations.</a:t>
            </a:r>
          </a:p>
          <a:p>
            <a:r>
              <a:t>Visual filters include: Day, Month, Product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Overview by Product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Top-selling product type: Scone (10K sales)</a:t>
            </a:r>
          </a:p>
          <a:p>
            <a:r>
              <a:rPr dirty="0"/>
              <a:t>Followed by:</a:t>
            </a:r>
          </a:p>
          <a:p>
            <a:r>
              <a:rPr dirty="0"/>
              <a:t>Premium brewed coffee – 8K</a:t>
            </a:r>
          </a:p>
          <a:p>
            <a:r>
              <a:rPr dirty="0"/>
              <a:t>Regular syrup – 5K</a:t>
            </a:r>
          </a:p>
          <a:p>
            <a:r>
              <a:rPr dirty="0"/>
              <a:t>Sugar free syrup – 2K</a:t>
            </a:r>
          </a:p>
          <a:p>
            <a:r>
              <a:rPr dirty="0"/>
              <a:t>Premium Beans – 0K</a:t>
            </a:r>
          </a:p>
          <a:p>
            <a:r>
              <a:rPr dirty="0"/>
              <a:t>Chart Used: Line chart showing decreasing trend in total sales by product type.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Transaction Quantity by Product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Highest transaction quantity:</a:t>
            </a:r>
          </a:p>
          <a:p>
            <a:r>
              <a:rPr dirty="0"/>
              <a:t>Scone – 10.2K</a:t>
            </a:r>
          </a:p>
          <a:p>
            <a:r>
              <a:rPr dirty="0"/>
              <a:t>Premium brewed coffee – 8.1K</a:t>
            </a:r>
          </a:p>
          <a:p>
            <a:r>
              <a:rPr dirty="0"/>
              <a:t>Regular syrup – 5.0K</a:t>
            </a:r>
          </a:p>
          <a:p>
            <a:r>
              <a:rPr dirty="0"/>
              <a:t>Lowest: Premium Beans – 0.3K</a:t>
            </a:r>
          </a:p>
          <a:p>
            <a:r>
              <a:rPr dirty="0"/>
              <a:t>Chart Used: Horizontal bar chart comparing transaction quantity.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Sales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3 performing product details:</a:t>
            </a:r>
          </a:p>
          <a:p>
            <a:r>
              <a:rPr dirty="0"/>
              <a:t>Sustainably Grown Organic Lg – 22K</a:t>
            </a:r>
          </a:p>
          <a:p>
            <a:r>
              <a:rPr dirty="0"/>
              <a:t>Sustainably Grown Organic </a:t>
            </a:r>
            <a:r>
              <a:rPr dirty="0" err="1"/>
              <a:t>Rg</a:t>
            </a:r>
            <a:r>
              <a:rPr dirty="0"/>
              <a:t> – 17K</a:t>
            </a:r>
          </a:p>
          <a:p>
            <a:r>
              <a:rPr dirty="0"/>
              <a:t>Traditional Blend Chai Lg – 13K</a:t>
            </a:r>
          </a:p>
          <a:p>
            <a:r>
              <a:rPr dirty="0"/>
              <a:t>Least performing: Traditional Blend Chai – 1K</a:t>
            </a:r>
          </a:p>
          <a:p>
            <a:r>
              <a:rPr dirty="0"/>
              <a:t>Chart Used: Vertical bar chart showing sales by product detail.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 visualization displaying store locations across the United States.</a:t>
            </a:r>
          </a:p>
          <a:p>
            <a:r>
              <a:t>Useful for identifying regional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Available filters include:</a:t>
            </a:r>
          </a:p>
          <a:p>
            <a:r>
              <a:rPr dirty="0"/>
              <a:t>Day of the month</a:t>
            </a:r>
          </a:p>
          <a:p>
            <a:r>
              <a:rPr dirty="0"/>
              <a:t>Month</a:t>
            </a:r>
          </a:p>
          <a:p>
            <a:r>
              <a:rPr dirty="0"/>
              <a:t>Product Category</a:t>
            </a:r>
          </a:p>
          <a:p>
            <a:r>
              <a:rPr dirty="0"/>
              <a:t>Enables stakeholders to drill down into specific timeframes or product segments.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Scone and Premium brewed coffee are the most popular products both in sales and transactions.</a:t>
            </a:r>
          </a:p>
          <a:p>
            <a:r>
              <a:t>Organic and sustainably grown products are top performers in detailed sales.</a:t>
            </a:r>
          </a:p>
          <a:p>
            <a:r>
              <a:t>Low performance observed in Premium Beans category.</a:t>
            </a:r>
          </a:p>
          <a:p>
            <a:r>
              <a:t>The dashboard enables dynamic exploration of time, category, and geography.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295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Coffee Shop Sales Dashboard Summary</vt:lpstr>
      <vt:lpstr>Screenshot Of Dashboard</vt:lpstr>
      <vt:lpstr>Executive Summary</vt:lpstr>
      <vt:lpstr>Sales Overview by Product Type</vt:lpstr>
      <vt:lpstr>Transaction Quantity by Product Type</vt:lpstr>
      <vt:lpstr>Detailed Sales by Product</vt:lpstr>
      <vt:lpstr>Geographic Insights</vt:lpstr>
      <vt:lpstr>Interactive Filters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Suraj Sahane</dc:creator>
  <cp:keywords/>
  <dc:description>generated using python-pptx</dc:description>
  <cp:lastModifiedBy>Suraj Sahane</cp:lastModifiedBy>
  <cp:revision>2</cp:revision>
  <dcterms:created xsi:type="dcterms:W3CDTF">2013-01-27T09:14:16Z</dcterms:created>
  <dcterms:modified xsi:type="dcterms:W3CDTF">2025-04-12T11:10:17Z</dcterms:modified>
  <cp:category/>
</cp:coreProperties>
</file>