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_1692904495422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C65977-145D-49F4-BAA6-A7731B7256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15BE34-0959-4CAD-9E4A-264AD68624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8/30/2023 11:29:58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487F692-E516-4831-90E1-278A7C132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2470588-D339-43E4-AF73-9BC0ECA53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75AD57F4-56FE-4FEA-B0E5-DAC7C7DCA4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E9184B62-B064-4A75-97E7-7DD5AB4555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2023-08-30T11:29:59Z</dcterms:created>
  <dcterms:modified xsi:type="dcterms:W3CDTF">2023-08-30T11:29:59Z</dcterms:modified>
</cp:coreProperties>
</file>