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Lst>
  <p:notesMasterIdLst>
    <p:notesMasterId r:id="rId22"/>
  </p:notesMasterIdLst>
  <p:sldIdLst>
    <p:sldId id="256" r:id="rId2"/>
    <p:sldId id="259" r:id="rId3"/>
    <p:sldId id="258" r:id="rId4"/>
    <p:sldId id="257" r:id="rId5"/>
    <p:sldId id="266" r:id="rId6"/>
    <p:sldId id="277" r:id="rId7"/>
    <p:sldId id="318" r:id="rId8"/>
    <p:sldId id="274" r:id="rId9"/>
    <p:sldId id="263" r:id="rId10"/>
    <p:sldId id="262" r:id="rId11"/>
    <p:sldId id="269" r:id="rId12"/>
    <p:sldId id="312" r:id="rId13"/>
    <p:sldId id="290" r:id="rId14"/>
    <p:sldId id="347" r:id="rId15"/>
    <p:sldId id="278" r:id="rId16"/>
    <p:sldId id="267" r:id="rId17"/>
    <p:sldId id="287" r:id="rId18"/>
    <p:sldId id="348" r:id="rId19"/>
    <p:sldId id="264" r:id="rId20"/>
    <p:sldId id="286" r:id="rId21"/>
  </p:sldIdLst>
  <p:sldSz cx="9144000" cy="5143500" type="screen16x9"/>
  <p:notesSz cx="6858000" cy="9144000"/>
  <p:embeddedFontLst>
    <p:embeddedFont>
      <p:font typeface="Didact Gothic" panose="00000500000000000000" pitchFamily="2" charset="0"/>
      <p:regular r:id="rId23"/>
    </p:embeddedFont>
    <p:embeddedFont>
      <p:font typeface="Julius Sans One" panose="020B0604020202020204" charset="0"/>
      <p:regular r:id="rId24"/>
    </p:embeddedFont>
    <p:embeddedFont>
      <p:font typeface="Montserrat" panose="00000500000000000000" pitchFamily="2" charset="0"/>
      <p:regular r:id="rId25"/>
      <p:bold r:id="rId26"/>
      <p:italic r:id="rId27"/>
      <p:boldItalic r:id="rId28"/>
    </p:embeddedFont>
    <p:embeddedFont>
      <p:font typeface="Proxima Nova" panose="020B0604020202020204" charset="0"/>
      <p:regular r:id="rId29"/>
      <p:bold r:id="rId30"/>
      <p:italic r:id="rId31"/>
      <p:boldItalic r:id="rId32"/>
    </p:embeddedFont>
    <p:embeddedFont>
      <p:font typeface="Questrial" pitchFamily="2"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00446A-D232-4E7D-AAFF-035D2250B0D2}">
  <a:tblStyle styleId="{0100446A-D232-4E7D-AAFF-035D2250B0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54" autoAdjust="0"/>
    <p:restoredTop sz="93265" autoAdjust="0"/>
  </p:normalViewPr>
  <p:slideViewPr>
    <p:cSldViewPr snapToGrid="0">
      <p:cViewPr varScale="1">
        <p:scale>
          <a:sx n="78" d="100"/>
          <a:sy n="78" d="100"/>
        </p:scale>
        <p:origin x="776" y="56"/>
      </p:cViewPr>
      <p:guideLst>
        <p:guide pos="4464"/>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9f2cce1ec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9f2cce1ec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a1249ffcf0_1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a1249ffcf0_1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a1249ffcf0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a1249ffcf0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8f6f6f201e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8f6f6f201e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3122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7b02797fa4_2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7b02797fa4_2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7b02797fa4_2_1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7b02797fa4_2_1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7b02797fa4_2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7b02797fa4_2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7b02797fa4_2_1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7b02797fa4_2_1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5482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1249ffcf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1249ffcf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8f6f6f201e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8f6f6f201e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a1249ffcf0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a1249ffcf0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7b02797fa4_2_1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7b02797fa4_2_1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7b02797fa4_2_1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7b02797fa4_2_1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a1249ffcf0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a1249ffcf0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7b02797fa4_2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7b02797fa4_2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7b02797f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7b02797f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7b02797fa4_2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7b02797fa4_2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25">
    <p:bg>
      <p:bgPr>
        <a:solidFill>
          <a:schemeClr val="accent5"/>
        </a:solidFill>
        <a:effectLst/>
      </p:bgPr>
    </p:bg>
    <p:spTree>
      <p:nvGrpSpPr>
        <p:cNvPr id="1" name="Shape 117"/>
        <p:cNvGrpSpPr/>
        <p:nvPr/>
      </p:nvGrpSpPr>
      <p:grpSpPr>
        <a:xfrm>
          <a:off x="0" y="0"/>
          <a:ext cx="0" cy="0"/>
          <a:chOff x="0" y="0"/>
          <a:chExt cx="0" cy="0"/>
        </a:xfrm>
      </p:grpSpPr>
      <p:sp>
        <p:nvSpPr>
          <p:cNvPr id="118" name="Google Shape;118;p18"/>
          <p:cNvSpPr/>
          <p:nvPr/>
        </p:nvSpPr>
        <p:spPr>
          <a:xfrm>
            <a:off x="4796125" y="-217575"/>
            <a:ext cx="4347900" cy="561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19" name="Google Shape;119;p18"/>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None/>
              <a:defRPr sz="3000" b="1">
                <a:solidFill>
                  <a:schemeClr val="dk1"/>
                </a:solidFill>
              </a:defRPr>
            </a:lvl1pPr>
            <a:lvl2pPr lvl="1" rtl="0">
              <a:spcBef>
                <a:spcPts val="0"/>
              </a:spcBef>
              <a:spcAft>
                <a:spcPts val="0"/>
              </a:spcAft>
              <a:buClr>
                <a:schemeClr val="dk1"/>
              </a:buClr>
              <a:buSzPts val="2000"/>
              <a:buNone/>
              <a:defRPr sz="2000" b="1">
                <a:solidFill>
                  <a:schemeClr val="dk1"/>
                </a:solidFill>
              </a:defRPr>
            </a:lvl2pPr>
            <a:lvl3pPr lvl="2" rtl="0">
              <a:spcBef>
                <a:spcPts val="0"/>
              </a:spcBef>
              <a:spcAft>
                <a:spcPts val="0"/>
              </a:spcAft>
              <a:buClr>
                <a:schemeClr val="dk1"/>
              </a:buClr>
              <a:buSzPts val="2000"/>
              <a:buNone/>
              <a:defRPr sz="2000" b="1">
                <a:solidFill>
                  <a:schemeClr val="dk1"/>
                </a:solidFill>
              </a:defRPr>
            </a:lvl3pPr>
            <a:lvl4pPr lvl="3" rtl="0">
              <a:spcBef>
                <a:spcPts val="0"/>
              </a:spcBef>
              <a:spcAft>
                <a:spcPts val="0"/>
              </a:spcAft>
              <a:buClr>
                <a:schemeClr val="dk1"/>
              </a:buClr>
              <a:buSzPts val="2000"/>
              <a:buNone/>
              <a:defRPr sz="2000" b="1">
                <a:solidFill>
                  <a:schemeClr val="dk1"/>
                </a:solidFill>
              </a:defRPr>
            </a:lvl4pPr>
            <a:lvl5pPr lvl="4" rtl="0">
              <a:spcBef>
                <a:spcPts val="0"/>
              </a:spcBef>
              <a:spcAft>
                <a:spcPts val="0"/>
              </a:spcAft>
              <a:buClr>
                <a:schemeClr val="dk1"/>
              </a:buClr>
              <a:buSzPts val="2000"/>
              <a:buNone/>
              <a:defRPr sz="2000" b="1">
                <a:solidFill>
                  <a:schemeClr val="dk1"/>
                </a:solidFill>
              </a:defRPr>
            </a:lvl5pPr>
            <a:lvl6pPr lvl="5" rtl="0">
              <a:spcBef>
                <a:spcPts val="0"/>
              </a:spcBef>
              <a:spcAft>
                <a:spcPts val="0"/>
              </a:spcAft>
              <a:buClr>
                <a:schemeClr val="dk1"/>
              </a:buClr>
              <a:buSzPts val="2000"/>
              <a:buNone/>
              <a:defRPr sz="2000" b="1">
                <a:solidFill>
                  <a:schemeClr val="dk1"/>
                </a:solidFill>
              </a:defRPr>
            </a:lvl6pPr>
            <a:lvl7pPr lvl="6" rtl="0">
              <a:spcBef>
                <a:spcPts val="0"/>
              </a:spcBef>
              <a:spcAft>
                <a:spcPts val="0"/>
              </a:spcAft>
              <a:buClr>
                <a:schemeClr val="dk1"/>
              </a:buClr>
              <a:buSzPts val="2000"/>
              <a:buNone/>
              <a:defRPr sz="2000" b="1">
                <a:solidFill>
                  <a:schemeClr val="dk1"/>
                </a:solidFill>
              </a:defRPr>
            </a:lvl7pPr>
            <a:lvl8pPr lvl="7" rtl="0">
              <a:spcBef>
                <a:spcPts val="0"/>
              </a:spcBef>
              <a:spcAft>
                <a:spcPts val="0"/>
              </a:spcAft>
              <a:buClr>
                <a:schemeClr val="dk1"/>
              </a:buClr>
              <a:buSzPts val="2000"/>
              <a:buNone/>
              <a:defRPr sz="2000" b="1">
                <a:solidFill>
                  <a:schemeClr val="dk1"/>
                </a:solidFill>
              </a:defRPr>
            </a:lvl8pPr>
            <a:lvl9pPr lvl="8" rtl="0">
              <a:spcBef>
                <a:spcPts val="0"/>
              </a:spcBef>
              <a:spcAft>
                <a:spcPts val="0"/>
              </a:spcAft>
              <a:buClr>
                <a:schemeClr val="dk1"/>
              </a:buClr>
              <a:buSzPts val="2000"/>
              <a:buNone/>
              <a:defRPr sz="2000" b="1">
                <a:solidFill>
                  <a:schemeClr val="dk1"/>
                </a:solidFill>
              </a:defRPr>
            </a:lvl9pPr>
          </a:lstStyle>
          <a:p>
            <a:endParaRPr/>
          </a:p>
        </p:txBody>
      </p:sp>
      <p:sp>
        <p:nvSpPr>
          <p:cNvPr id="120" name="Google Shape;120;p18"/>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21" name="Google Shape;121;p18"/>
          <p:cNvSpPr/>
          <p:nvPr/>
        </p:nvSpPr>
        <p:spPr>
          <a:xfrm>
            <a:off x="842850" y="53950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1">
    <p:bg>
      <p:bgPr>
        <a:solidFill>
          <a:schemeClr val="accent5"/>
        </a:solidFill>
        <a:effectLst/>
      </p:bgPr>
    </p:bg>
    <p:spTree>
      <p:nvGrpSpPr>
        <p:cNvPr id="1" name="Shape 122"/>
        <p:cNvGrpSpPr/>
        <p:nvPr/>
      </p:nvGrpSpPr>
      <p:grpSpPr>
        <a:xfrm>
          <a:off x="0" y="0"/>
          <a:ext cx="0" cy="0"/>
          <a:chOff x="0" y="0"/>
          <a:chExt cx="0" cy="0"/>
        </a:xfrm>
      </p:grpSpPr>
      <p:sp>
        <p:nvSpPr>
          <p:cNvPr id="123" name="Google Shape;123;p19"/>
          <p:cNvSpPr/>
          <p:nvPr/>
        </p:nvSpPr>
        <p:spPr>
          <a:xfrm>
            <a:off x="1348225" y="695250"/>
            <a:ext cx="6572100" cy="375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9"/>
          <p:cNvSpPr/>
          <p:nvPr/>
        </p:nvSpPr>
        <p:spPr>
          <a:xfrm rot="10800000">
            <a:off x="3133650" y="-22775"/>
            <a:ext cx="2876700" cy="1295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19"/>
          <p:cNvSpPr txBox="1">
            <a:spLocks noGrp="1"/>
          </p:cNvSpPr>
          <p:nvPr>
            <p:ph type="body" idx="1"/>
          </p:nvPr>
        </p:nvSpPr>
        <p:spPr>
          <a:xfrm>
            <a:off x="2517475" y="2351960"/>
            <a:ext cx="4109100" cy="14841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914400" lvl="1" indent="-298450" algn="just" rtl="0">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371600" lvl="2"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1828800" lvl="3"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2286000" lvl="4"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2743200" lvl="5"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3200400" lvl="6"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3657600" lvl="7"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4114800" lvl="8" indent="-298450" algn="just" rtl="0">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endParaRPr/>
          </a:p>
        </p:txBody>
      </p:sp>
      <p:sp>
        <p:nvSpPr>
          <p:cNvPr id="126" name="Google Shape;126;p19"/>
          <p:cNvSpPr txBox="1">
            <a:spLocks noGrp="1"/>
          </p:cNvSpPr>
          <p:nvPr>
            <p:ph type="title"/>
          </p:nvPr>
        </p:nvSpPr>
        <p:spPr>
          <a:xfrm>
            <a:off x="1687950" y="15213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7">
  <p:cSld name="CUSTOM_25_1">
    <p:bg>
      <p:bgPr>
        <a:solidFill>
          <a:schemeClr val="accent5"/>
        </a:solidFill>
        <a:effectLst/>
      </p:bgPr>
    </p:bg>
    <p:spTree>
      <p:nvGrpSpPr>
        <p:cNvPr id="1" name="Shape 151"/>
        <p:cNvGrpSpPr/>
        <p:nvPr/>
      </p:nvGrpSpPr>
      <p:grpSpPr>
        <a:xfrm>
          <a:off x="0" y="0"/>
          <a:ext cx="0" cy="0"/>
          <a:chOff x="0" y="0"/>
          <a:chExt cx="0" cy="0"/>
        </a:xfrm>
      </p:grpSpPr>
      <p:sp>
        <p:nvSpPr>
          <p:cNvPr id="152" name="Google Shape;152;p24"/>
          <p:cNvSpPr/>
          <p:nvPr/>
        </p:nvSpPr>
        <p:spPr>
          <a:xfrm>
            <a:off x="0" y="0"/>
            <a:ext cx="43479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53" name="Google Shape;153;p24"/>
          <p:cNvSpPr txBox="1">
            <a:spLocks noGrp="1"/>
          </p:cNvSpPr>
          <p:nvPr>
            <p:ph type="title"/>
          </p:nvPr>
        </p:nvSpPr>
        <p:spPr>
          <a:xfrm>
            <a:off x="5024185" y="1440200"/>
            <a:ext cx="3400800" cy="5286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Clr>
                <a:schemeClr val="dk1"/>
              </a:buClr>
              <a:buSzPts val="3000"/>
              <a:buNone/>
              <a:defRPr sz="3000" b="1">
                <a:solidFill>
                  <a:schemeClr val="dk1"/>
                </a:solidFill>
              </a:defRPr>
            </a:lvl1pPr>
            <a:lvl2pPr lvl="1" rtl="0">
              <a:spcBef>
                <a:spcPts val="0"/>
              </a:spcBef>
              <a:spcAft>
                <a:spcPts val="0"/>
              </a:spcAft>
              <a:buClr>
                <a:schemeClr val="dk1"/>
              </a:buClr>
              <a:buSzPts val="2000"/>
              <a:buNone/>
              <a:defRPr sz="2000" b="1">
                <a:solidFill>
                  <a:schemeClr val="dk1"/>
                </a:solidFill>
              </a:defRPr>
            </a:lvl2pPr>
            <a:lvl3pPr lvl="2" rtl="0">
              <a:spcBef>
                <a:spcPts val="0"/>
              </a:spcBef>
              <a:spcAft>
                <a:spcPts val="0"/>
              </a:spcAft>
              <a:buClr>
                <a:schemeClr val="dk1"/>
              </a:buClr>
              <a:buSzPts val="2000"/>
              <a:buNone/>
              <a:defRPr sz="2000" b="1">
                <a:solidFill>
                  <a:schemeClr val="dk1"/>
                </a:solidFill>
              </a:defRPr>
            </a:lvl3pPr>
            <a:lvl4pPr lvl="3" rtl="0">
              <a:spcBef>
                <a:spcPts val="0"/>
              </a:spcBef>
              <a:spcAft>
                <a:spcPts val="0"/>
              </a:spcAft>
              <a:buClr>
                <a:schemeClr val="dk1"/>
              </a:buClr>
              <a:buSzPts val="2000"/>
              <a:buNone/>
              <a:defRPr sz="2000" b="1">
                <a:solidFill>
                  <a:schemeClr val="dk1"/>
                </a:solidFill>
              </a:defRPr>
            </a:lvl4pPr>
            <a:lvl5pPr lvl="4" rtl="0">
              <a:spcBef>
                <a:spcPts val="0"/>
              </a:spcBef>
              <a:spcAft>
                <a:spcPts val="0"/>
              </a:spcAft>
              <a:buClr>
                <a:schemeClr val="dk1"/>
              </a:buClr>
              <a:buSzPts val="2000"/>
              <a:buNone/>
              <a:defRPr sz="2000" b="1">
                <a:solidFill>
                  <a:schemeClr val="dk1"/>
                </a:solidFill>
              </a:defRPr>
            </a:lvl5pPr>
            <a:lvl6pPr lvl="5" rtl="0">
              <a:spcBef>
                <a:spcPts val="0"/>
              </a:spcBef>
              <a:spcAft>
                <a:spcPts val="0"/>
              </a:spcAft>
              <a:buClr>
                <a:schemeClr val="dk1"/>
              </a:buClr>
              <a:buSzPts val="2000"/>
              <a:buNone/>
              <a:defRPr sz="2000" b="1">
                <a:solidFill>
                  <a:schemeClr val="dk1"/>
                </a:solidFill>
              </a:defRPr>
            </a:lvl6pPr>
            <a:lvl7pPr lvl="6" rtl="0">
              <a:spcBef>
                <a:spcPts val="0"/>
              </a:spcBef>
              <a:spcAft>
                <a:spcPts val="0"/>
              </a:spcAft>
              <a:buClr>
                <a:schemeClr val="dk1"/>
              </a:buClr>
              <a:buSzPts val="2000"/>
              <a:buNone/>
              <a:defRPr sz="2000" b="1">
                <a:solidFill>
                  <a:schemeClr val="dk1"/>
                </a:solidFill>
              </a:defRPr>
            </a:lvl7pPr>
            <a:lvl8pPr lvl="7" rtl="0">
              <a:spcBef>
                <a:spcPts val="0"/>
              </a:spcBef>
              <a:spcAft>
                <a:spcPts val="0"/>
              </a:spcAft>
              <a:buClr>
                <a:schemeClr val="dk1"/>
              </a:buClr>
              <a:buSzPts val="2000"/>
              <a:buNone/>
              <a:defRPr sz="2000" b="1">
                <a:solidFill>
                  <a:schemeClr val="dk1"/>
                </a:solidFill>
              </a:defRPr>
            </a:lvl8pPr>
            <a:lvl9pPr lvl="8" rtl="0">
              <a:spcBef>
                <a:spcPts val="0"/>
              </a:spcBef>
              <a:spcAft>
                <a:spcPts val="0"/>
              </a:spcAft>
              <a:buClr>
                <a:schemeClr val="dk1"/>
              </a:buClr>
              <a:buSzPts val="2000"/>
              <a:buNone/>
              <a:defRPr sz="2000" b="1">
                <a:solidFill>
                  <a:schemeClr val="dk1"/>
                </a:solidFill>
              </a:defRPr>
            </a:lvl9pPr>
          </a:lstStyle>
          <a:p>
            <a:endParaRPr/>
          </a:p>
        </p:txBody>
      </p:sp>
      <p:sp>
        <p:nvSpPr>
          <p:cNvPr id="154" name="Google Shape;154;p24"/>
          <p:cNvSpPr txBox="1">
            <a:spLocks noGrp="1"/>
          </p:cNvSpPr>
          <p:nvPr>
            <p:ph type="subTitle" idx="1"/>
          </p:nvPr>
        </p:nvSpPr>
        <p:spPr>
          <a:xfrm>
            <a:off x="5024185" y="2263300"/>
            <a:ext cx="3400800" cy="1317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9">
  <p:cSld name="CUSTOM_21_1_1">
    <p:bg>
      <p:bgPr>
        <a:solidFill>
          <a:schemeClr val="accent6"/>
        </a:solidFill>
        <a:effectLst/>
      </p:bgPr>
    </p:bg>
    <p:spTree>
      <p:nvGrpSpPr>
        <p:cNvPr id="1" name="Shape 161"/>
        <p:cNvGrpSpPr/>
        <p:nvPr/>
      </p:nvGrpSpPr>
      <p:grpSpPr>
        <a:xfrm>
          <a:off x="0" y="0"/>
          <a:ext cx="0" cy="0"/>
          <a:chOff x="0" y="0"/>
          <a:chExt cx="0" cy="0"/>
        </a:xfrm>
      </p:grpSpPr>
      <p:sp>
        <p:nvSpPr>
          <p:cNvPr id="162" name="Google Shape;162;p26"/>
          <p:cNvSpPr/>
          <p:nvPr/>
        </p:nvSpPr>
        <p:spPr>
          <a:xfrm rot="10800000" flipH="1">
            <a:off x="-2390100" y="-102475"/>
            <a:ext cx="13887000" cy="65724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6"/>
          <p:cNvSpPr/>
          <p:nvPr/>
        </p:nvSpPr>
        <p:spPr>
          <a:xfrm>
            <a:off x="-5261951" y="1545125"/>
            <a:ext cx="7035600" cy="32772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6"/>
          <p:cNvSpPr txBox="1">
            <a:spLocks noGrp="1"/>
          </p:cNvSpPr>
          <p:nvPr>
            <p:ph type="body" idx="1"/>
          </p:nvPr>
        </p:nvSpPr>
        <p:spPr>
          <a:xfrm>
            <a:off x="2434275" y="3133239"/>
            <a:ext cx="4275300" cy="481200"/>
          </a:xfrm>
          <a:prstGeom prst="rect">
            <a:avLst/>
          </a:prstGeom>
        </p:spPr>
        <p:txBody>
          <a:bodyPr spcFirstLastPara="1" wrap="square" lIns="91425" tIns="91425" rIns="91425" bIns="91425" anchor="t" anchorCtr="0">
            <a:noAutofit/>
          </a:bodyPr>
          <a:lstStyle>
            <a:lvl1pPr marL="457200" lvl="0" indent="-323850" algn="ctr"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marL="914400" lvl="1" indent="-29845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marL="1371600" lvl="2"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marL="1828800" lvl="3"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marL="2286000" lvl="4"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marL="2743200" lvl="5"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marL="3200400" lvl="6"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marL="3657600" lvl="7"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marL="4114800" lvl="8" indent="-29845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a:endParaRPr/>
          </a:p>
        </p:txBody>
      </p:sp>
      <p:sp>
        <p:nvSpPr>
          <p:cNvPr id="165" name="Google Shape;165;p26"/>
          <p:cNvSpPr txBox="1">
            <a:spLocks noGrp="1"/>
          </p:cNvSpPr>
          <p:nvPr>
            <p:ph type="title"/>
          </p:nvPr>
        </p:nvSpPr>
        <p:spPr>
          <a:xfrm>
            <a:off x="1726200" y="1681450"/>
            <a:ext cx="5691600" cy="1311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6000"/>
              <a:buNone/>
              <a:defRPr sz="8000" b="1">
                <a:solidFill>
                  <a:schemeClr val="lt1"/>
                </a:solidFill>
              </a:defRPr>
            </a:lvl1pPr>
            <a:lvl2pPr lvl="1" rtl="0">
              <a:spcBef>
                <a:spcPts val="0"/>
              </a:spcBef>
              <a:spcAft>
                <a:spcPts val="0"/>
              </a:spcAft>
              <a:buClr>
                <a:schemeClr val="lt1"/>
              </a:buClr>
              <a:buSzPts val="6000"/>
              <a:buNone/>
              <a:defRPr sz="6000" b="1">
                <a:solidFill>
                  <a:schemeClr val="lt1"/>
                </a:solidFill>
              </a:defRPr>
            </a:lvl2pPr>
            <a:lvl3pPr lvl="2" rtl="0">
              <a:spcBef>
                <a:spcPts val="0"/>
              </a:spcBef>
              <a:spcAft>
                <a:spcPts val="0"/>
              </a:spcAft>
              <a:buClr>
                <a:schemeClr val="lt1"/>
              </a:buClr>
              <a:buSzPts val="6000"/>
              <a:buNone/>
              <a:defRPr sz="6000" b="1">
                <a:solidFill>
                  <a:schemeClr val="lt1"/>
                </a:solidFill>
              </a:defRPr>
            </a:lvl3pPr>
            <a:lvl4pPr lvl="3" rtl="0">
              <a:spcBef>
                <a:spcPts val="0"/>
              </a:spcBef>
              <a:spcAft>
                <a:spcPts val="0"/>
              </a:spcAft>
              <a:buClr>
                <a:schemeClr val="lt1"/>
              </a:buClr>
              <a:buSzPts val="6000"/>
              <a:buNone/>
              <a:defRPr sz="6000" b="1">
                <a:solidFill>
                  <a:schemeClr val="lt1"/>
                </a:solidFill>
              </a:defRPr>
            </a:lvl4pPr>
            <a:lvl5pPr lvl="4" rtl="0">
              <a:spcBef>
                <a:spcPts val="0"/>
              </a:spcBef>
              <a:spcAft>
                <a:spcPts val="0"/>
              </a:spcAft>
              <a:buClr>
                <a:schemeClr val="lt1"/>
              </a:buClr>
              <a:buSzPts val="6000"/>
              <a:buNone/>
              <a:defRPr sz="6000" b="1">
                <a:solidFill>
                  <a:schemeClr val="lt1"/>
                </a:solidFill>
              </a:defRPr>
            </a:lvl5pPr>
            <a:lvl6pPr lvl="5" rtl="0">
              <a:spcBef>
                <a:spcPts val="0"/>
              </a:spcBef>
              <a:spcAft>
                <a:spcPts val="0"/>
              </a:spcAft>
              <a:buClr>
                <a:schemeClr val="lt1"/>
              </a:buClr>
              <a:buSzPts val="6000"/>
              <a:buNone/>
              <a:defRPr sz="6000" b="1">
                <a:solidFill>
                  <a:schemeClr val="lt1"/>
                </a:solidFill>
              </a:defRPr>
            </a:lvl6pPr>
            <a:lvl7pPr lvl="6" rtl="0">
              <a:spcBef>
                <a:spcPts val="0"/>
              </a:spcBef>
              <a:spcAft>
                <a:spcPts val="0"/>
              </a:spcAft>
              <a:buClr>
                <a:schemeClr val="lt1"/>
              </a:buClr>
              <a:buSzPts val="6000"/>
              <a:buNone/>
              <a:defRPr sz="6000" b="1">
                <a:solidFill>
                  <a:schemeClr val="lt1"/>
                </a:solidFill>
              </a:defRPr>
            </a:lvl7pPr>
            <a:lvl8pPr lvl="7" rtl="0">
              <a:spcBef>
                <a:spcPts val="0"/>
              </a:spcBef>
              <a:spcAft>
                <a:spcPts val="0"/>
              </a:spcAft>
              <a:buClr>
                <a:schemeClr val="lt1"/>
              </a:buClr>
              <a:buSzPts val="6000"/>
              <a:buNone/>
              <a:defRPr sz="6000" b="1">
                <a:solidFill>
                  <a:schemeClr val="lt1"/>
                </a:solidFill>
              </a:defRPr>
            </a:lvl8pPr>
            <a:lvl9pPr lvl="8" rtl="0">
              <a:spcBef>
                <a:spcPts val="0"/>
              </a:spcBef>
              <a:spcAft>
                <a:spcPts val="0"/>
              </a:spcAft>
              <a:buClr>
                <a:schemeClr val="lt1"/>
              </a:buClr>
              <a:buSzPts val="6000"/>
              <a:buNone/>
              <a:defRPr sz="6000" b="1">
                <a:solidFill>
                  <a:schemeClr val="lt1"/>
                </a:solidFill>
              </a:defRPr>
            </a:lvl9pPr>
          </a:lstStyle>
          <a:p>
            <a:endParaRPr/>
          </a:p>
        </p:txBody>
      </p:sp>
      <p:sp>
        <p:nvSpPr>
          <p:cNvPr id="166" name="Google Shape;166;p26"/>
          <p:cNvSpPr/>
          <p:nvPr/>
        </p:nvSpPr>
        <p:spPr>
          <a:xfrm rot="10800000">
            <a:off x="6919375" y="-738125"/>
            <a:ext cx="3405900" cy="3302400"/>
          </a:xfrm>
          <a:prstGeom prst="rtTriangl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67" name="Google Shape;167;p26"/>
          <p:cNvSpPr/>
          <p:nvPr/>
        </p:nvSpPr>
        <p:spPr>
          <a:xfrm rot="10800000">
            <a:off x="7062250" y="-795275"/>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1">
  <p:cSld name="MAIN_POINT_1">
    <p:bg>
      <p:bgPr>
        <a:solidFill>
          <a:schemeClr val="accent6"/>
        </a:solidFill>
        <a:effectLst/>
      </p:bgPr>
    </p:bg>
    <p:spTree>
      <p:nvGrpSpPr>
        <p:cNvPr id="1" name="Shape 176"/>
        <p:cNvGrpSpPr/>
        <p:nvPr/>
      </p:nvGrpSpPr>
      <p:grpSpPr>
        <a:xfrm>
          <a:off x="0" y="0"/>
          <a:ext cx="0" cy="0"/>
          <a:chOff x="0" y="0"/>
          <a:chExt cx="0" cy="0"/>
        </a:xfrm>
      </p:grpSpPr>
      <p:sp>
        <p:nvSpPr>
          <p:cNvPr id="177" name="Google Shape;177;p28"/>
          <p:cNvSpPr/>
          <p:nvPr/>
        </p:nvSpPr>
        <p:spPr>
          <a:xfrm rot="-5400000">
            <a:off x="4642941" y="-1673359"/>
            <a:ext cx="7685100" cy="7451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78" name="Google Shape;178;p28"/>
          <p:cNvSpPr/>
          <p:nvPr/>
        </p:nvSpPr>
        <p:spPr>
          <a:xfrm rot="-5400000" flipH="1">
            <a:off x="2841550" y="288050"/>
            <a:ext cx="10141200" cy="4567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8"/>
          <p:cNvSpPr txBox="1">
            <a:spLocks noGrp="1"/>
          </p:cNvSpPr>
          <p:nvPr>
            <p:ph type="title"/>
          </p:nvPr>
        </p:nvSpPr>
        <p:spPr>
          <a:xfrm>
            <a:off x="713225" y="1627150"/>
            <a:ext cx="4659300" cy="1897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6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80" name="Google Shape;180;p28"/>
          <p:cNvSpPr/>
          <p:nvPr/>
        </p:nvSpPr>
        <p:spPr>
          <a:xfrm rot="5400000">
            <a:off x="-341212" y="-788137"/>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81" name="Google Shape;181;p28"/>
          <p:cNvSpPr/>
          <p:nvPr/>
        </p:nvSpPr>
        <p:spPr>
          <a:xfrm rot="5400000">
            <a:off x="-436462" y="-1007212"/>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82" name="Google Shape;182;p28"/>
          <p:cNvSpPr/>
          <p:nvPr/>
        </p:nvSpPr>
        <p:spPr>
          <a:xfrm flipH="1">
            <a:off x="5408725" y="4511825"/>
            <a:ext cx="3458400" cy="1923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2">
  <p:cSld name="CUSTOM_27">
    <p:bg>
      <p:bgPr>
        <a:solidFill>
          <a:schemeClr val="accent5"/>
        </a:solidFill>
        <a:effectLst/>
      </p:bgPr>
    </p:bg>
    <p:spTree>
      <p:nvGrpSpPr>
        <p:cNvPr id="1" name="Shape 252"/>
        <p:cNvGrpSpPr/>
        <p:nvPr/>
      </p:nvGrpSpPr>
      <p:grpSpPr>
        <a:xfrm>
          <a:off x="0" y="0"/>
          <a:ext cx="0" cy="0"/>
          <a:chOff x="0" y="0"/>
          <a:chExt cx="0" cy="0"/>
        </a:xfrm>
      </p:grpSpPr>
      <p:sp>
        <p:nvSpPr>
          <p:cNvPr id="253" name="Google Shape;253;p35"/>
          <p:cNvSpPr txBox="1">
            <a:spLocks noGrp="1"/>
          </p:cNvSpPr>
          <p:nvPr>
            <p:ph type="title"/>
          </p:nvPr>
        </p:nvSpPr>
        <p:spPr>
          <a:xfrm>
            <a:off x="1176825"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54" name="Google Shape;254;p35"/>
          <p:cNvSpPr txBox="1">
            <a:spLocks noGrp="1"/>
          </p:cNvSpPr>
          <p:nvPr>
            <p:ph type="subTitle" idx="1"/>
          </p:nvPr>
        </p:nvSpPr>
        <p:spPr>
          <a:xfrm>
            <a:off x="713225"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55" name="Google Shape;255;p35"/>
          <p:cNvSpPr txBox="1">
            <a:spLocks noGrp="1"/>
          </p:cNvSpPr>
          <p:nvPr>
            <p:ph type="title" idx="2"/>
          </p:nvPr>
        </p:nvSpPr>
        <p:spPr>
          <a:xfrm>
            <a:off x="6468199"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56" name="Google Shape;256;p35"/>
          <p:cNvSpPr txBox="1">
            <a:spLocks noGrp="1"/>
          </p:cNvSpPr>
          <p:nvPr>
            <p:ph type="subTitle" idx="3"/>
          </p:nvPr>
        </p:nvSpPr>
        <p:spPr>
          <a:xfrm>
            <a:off x="6004683"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57" name="Google Shape;257;p35"/>
          <p:cNvSpPr txBox="1">
            <a:spLocks noGrp="1"/>
          </p:cNvSpPr>
          <p:nvPr>
            <p:ph type="title" idx="4"/>
          </p:nvPr>
        </p:nvSpPr>
        <p:spPr>
          <a:xfrm>
            <a:off x="3822450"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58" name="Google Shape;258;p35"/>
          <p:cNvSpPr txBox="1">
            <a:spLocks noGrp="1"/>
          </p:cNvSpPr>
          <p:nvPr>
            <p:ph type="subTitle" idx="5"/>
          </p:nvPr>
        </p:nvSpPr>
        <p:spPr>
          <a:xfrm>
            <a:off x="3358950"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59" name="Google Shape;259;p35"/>
          <p:cNvSpPr/>
          <p:nvPr/>
        </p:nvSpPr>
        <p:spPr>
          <a:xfrm>
            <a:off x="3198450" y="3764666"/>
            <a:ext cx="2727900" cy="1416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35"/>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28">
    <p:bg>
      <p:bgPr>
        <a:solidFill>
          <a:schemeClr val="accent5"/>
        </a:solidFill>
        <a:effectLst/>
      </p:bgPr>
    </p:bg>
    <p:spTree>
      <p:nvGrpSpPr>
        <p:cNvPr id="1" name="Shape 261"/>
        <p:cNvGrpSpPr/>
        <p:nvPr/>
      </p:nvGrpSpPr>
      <p:grpSpPr>
        <a:xfrm>
          <a:off x="0" y="0"/>
          <a:ext cx="0" cy="0"/>
          <a:chOff x="0" y="0"/>
          <a:chExt cx="0" cy="0"/>
        </a:xfrm>
      </p:grpSpPr>
      <p:sp>
        <p:nvSpPr>
          <p:cNvPr id="262" name="Google Shape;262;p36"/>
          <p:cNvSpPr txBox="1">
            <a:spLocks noGrp="1"/>
          </p:cNvSpPr>
          <p:nvPr>
            <p:ph type="body" idx="1"/>
          </p:nvPr>
        </p:nvSpPr>
        <p:spPr>
          <a:xfrm>
            <a:off x="2078825" y="4335775"/>
            <a:ext cx="5229300" cy="4251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ctr"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63" name="Google Shape;263;p36"/>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64" name="Google Shape;264;p36"/>
          <p:cNvSpPr/>
          <p:nvPr/>
        </p:nvSpPr>
        <p:spPr>
          <a:xfrm>
            <a:off x="-519650" y="2386850"/>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265" name="Google Shape;265;p36"/>
          <p:cNvSpPr/>
          <p:nvPr/>
        </p:nvSpPr>
        <p:spPr>
          <a:xfrm>
            <a:off x="-738725"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266" name="Google Shape;266;p36"/>
          <p:cNvSpPr/>
          <p:nvPr/>
        </p:nvSpPr>
        <p:spPr>
          <a:xfrm rot="10800000">
            <a:off x="67278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267" name="Google Shape;267;p36"/>
          <p:cNvSpPr/>
          <p:nvPr/>
        </p:nvSpPr>
        <p:spPr>
          <a:xfrm rot="10800000">
            <a:off x="509275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ive columns">
  <p:cSld name="CUSTOM_29_1">
    <p:bg>
      <p:bgPr>
        <a:solidFill>
          <a:schemeClr val="dk1"/>
        </a:solidFill>
        <a:effectLst/>
      </p:bgPr>
    </p:bg>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1043779" y="3204651"/>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4" name="Google Shape;294;p39"/>
          <p:cNvSpPr txBox="1">
            <a:spLocks noGrp="1"/>
          </p:cNvSpPr>
          <p:nvPr>
            <p:ph type="subTitle" idx="1"/>
          </p:nvPr>
        </p:nvSpPr>
        <p:spPr>
          <a:xfrm>
            <a:off x="1059229"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5" name="Google Shape;295;p39"/>
          <p:cNvSpPr txBox="1">
            <a:spLocks noGrp="1"/>
          </p:cNvSpPr>
          <p:nvPr>
            <p:ph type="title" idx="2"/>
          </p:nvPr>
        </p:nvSpPr>
        <p:spPr>
          <a:xfrm>
            <a:off x="2342317" y="1754375"/>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6" name="Google Shape;296;p39"/>
          <p:cNvSpPr txBox="1">
            <a:spLocks noGrp="1"/>
          </p:cNvSpPr>
          <p:nvPr>
            <p:ph type="subTitle" idx="3"/>
          </p:nvPr>
        </p:nvSpPr>
        <p:spPr>
          <a:xfrm>
            <a:off x="2349967"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7" name="Google Shape;297;p39"/>
          <p:cNvSpPr txBox="1">
            <a:spLocks noGrp="1"/>
          </p:cNvSpPr>
          <p:nvPr>
            <p:ph type="title" idx="4"/>
          </p:nvPr>
        </p:nvSpPr>
        <p:spPr>
          <a:xfrm>
            <a:off x="3631360" y="3204651"/>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8" name="Google Shape;298;p39"/>
          <p:cNvSpPr txBox="1">
            <a:spLocks noGrp="1"/>
          </p:cNvSpPr>
          <p:nvPr>
            <p:ph type="subTitle" idx="5"/>
          </p:nvPr>
        </p:nvSpPr>
        <p:spPr>
          <a:xfrm>
            <a:off x="3639010"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9" name="Google Shape;299;p39"/>
          <p:cNvSpPr txBox="1">
            <a:spLocks noGrp="1"/>
          </p:cNvSpPr>
          <p:nvPr>
            <p:ph type="title" idx="6"/>
          </p:nvPr>
        </p:nvSpPr>
        <p:spPr>
          <a:xfrm>
            <a:off x="4926083" y="1754375"/>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00" name="Google Shape;300;p39"/>
          <p:cNvSpPr txBox="1">
            <a:spLocks noGrp="1"/>
          </p:cNvSpPr>
          <p:nvPr>
            <p:ph type="subTitle" idx="7"/>
          </p:nvPr>
        </p:nvSpPr>
        <p:spPr>
          <a:xfrm>
            <a:off x="4930583"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301" name="Google Shape;301;p39"/>
          <p:cNvSpPr txBox="1">
            <a:spLocks noGrp="1"/>
          </p:cNvSpPr>
          <p:nvPr>
            <p:ph type="title" idx="8"/>
          </p:nvPr>
        </p:nvSpPr>
        <p:spPr>
          <a:xfrm>
            <a:off x="6215127" y="3204651"/>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02" name="Google Shape;302;p39"/>
          <p:cNvSpPr txBox="1">
            <a:spLocks noGrp="1"/>
          </p:cNvSpPr>
          <p:nvPr>
            <p:ph type="subTitle" idx="9"/>
          </p:nvPr>
        </p:nvSpPr>
        <p:spPr>
          <a:xfrm>
            <a:off x="6219627"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303" name="Google Shape;303;p39"/>
          <p:cNvSpPr txBox="1">
            <a:spLocks noGrp="1"/>
          </p:cNvSpPr>
          <p:nvPr>
            <p:ph type="title" idx="13"/>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3">
  <p:cSld name="CUSTOM_32_1">
    <p:bg>
      <p:bgPr>
        <a:solidFill>
          <a:schemeClr val="accent5"/>
        </a:solidFill>
        <a:effectLst/>
      </p:bgPr>
    </p:bg>
    <p:spTree>
      <p:nvGrpSpPr>
        <p:cNvPr id="1" name="Shape 314"/>
        <p:cNvGrpSpPr/>
        <p:nvPr/>
      </p:nvGrpSpPr>
      <p:grpSpPr>
        <a:xfrm>
          <a:off x="0" y="0"/>
          <a:ext cx="0" cy="0"/>
          <a:chOff x="0" y="0"/>
          <a:chExt cx="0" cy="0"/>
        </a:xfrm>
      </p:grpSpPr>
      <p:sp>
        <p:nvSpPr>
          <p:cNvPr id="315" name="Google Shape;315;p41"/>
          <p:cNvSpPr/>
          <p:nvPr/>
        </p:nvSpPr>
        <p:spPr>
          <a:xfrm rot="5400000" flipH="1">
            <a:off x="-3170100" y="96925"/>
            <a:ext cx="10676100" cy="48081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41"/>
          <p:cNvSpPr txBox="1">
            <a:spLocks noGrp="1"/>
          </p:cNvSpPr>
          <p:nvPr>
            <p:ph type="title"/>
          </p:nvPr>
        </p:nvSpPr>
        <p:spPr>
          <a:xfrm>
            <a:off x="5621850" y="1032225"/>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317" name="Google Shape;317;p41"/>
          <p:cNvSpPr txBox="1">
            <a:spLocks noGrp="1"/>
          </p:cNvSpPr>
          <p:nvPr>
            <p:ph type="subTitle" idx="1"/>
          </p:nvPr>
        </p:nvSpPr>
        <p:spPr>
          <a:xfrm>
            <a:off x="5295600" y="1276125"/>
            <a:ext cx="24162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18" name="Google Shape;318;p41"/>
          <p:cNvSpPr txBox="1">
            <a:spLocks noGrp="1"/>
          </p:cNvSpPr>
          <p:nvPr>
            <p:ph type="title" idx="2"/>
          </p:nvPr>
        </p:nvSpPr>
        <p:spPr>
          <a:xfrm>
            <a:off x="713225" y="2279700"/>
            <a:ext cx="3328800" cy="58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19" name="Google Shape;319;p41"/>
          <p:cNvSpPr txBox="1">
            <a:spLocks noGrp="1"/>
          </p:cNvSpPr>
          <p:nvPr>
            <p:ph type="title" idx="3"/>
          </p:nvPr>
        </p:nvSpPr>
        <p:spPr>
          <a:xfrm>
            <a:off x="5621850" y="246081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320" name="Google Shape;320;p41"/>
          <p:cNvSpPr txBox="1">
            <a:spLocks noGrp="1"/>
          </p:cNvSpPr>
          <p:nvPr>
            <p:ph type="subTitle" idx="4"/>
          </p:nvPr>
        </p:nvSpPr>
        <p:spPr>
          <a:xfrm>
            <a:off x="5295600" y="2709472"/>
            <a:ext cx="24162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21" name="Google Shape;321;p41"/>
          <p:cNvSpPr txBox="1">
            <a:spLocks noGrp="1"/>
          </p:cNvSpPr>
          <p:nvPr>
            <p:ph type="title" idx="5"/>
          </p:nvPr>
        </p:nvSpPr>
        <p:spPr>
          <a:xfrm>
            <a:off x="5621850" y="3877419"/>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322" name="Google Shape;322;p41"/>
          <p:cNvSpPr txBox="1">
            <a:spLocks noGrp="1"/>
          </p:cNvSpPr>
          <p:nvPr>
            <p:ph type="subTitle" idx="6"/>
          </p:nvPr>
        </p:nvSpPr>
        <p:spPr>
          <a:xfrm>
            <a:off x="5295600" y="4126082"/>
            <a:ext cx="24162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23" name="Google Shape;323;p41"/>
          <p:cNvSpPr/>
          <p:nvPr/>
        </p:nvSpPr>
        <p:spPr>
          <a:xfrm rot="10800000">
            <a:off x="6984125" y="-614375"/>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24" name="Google Shape;324;p41"/>
          <p:cNvSpPr/>
          <p:nvPr/>
        </p:nvSpPr>
        <p:spPr>
          <a:xfrm rot="10800000">
            <a:off x="7044125" y="-709625"/>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25" name="Google Shape;325;p41"/>
          <p:cNvSpPr/>
          <p:nvPr/>
        </p:nvSpPr>
        <p:spPr>
          <a:xfrm flipH="1">
            <a:off x="7963400" y="3988625"/>
            <a:ext cx="1355400" cy="13143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26" name="Google Shape;326;p41"/>
          <p:cNvSpPr/>
          <p:nvPr/>
        </p:nvSpPr>
        <p:spPr>
          <a:xfrm>
            <a:off x="7338200" y="4256000"/>
            <a:ext cx="2913300" cy="13665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7">
  <p:cSld name="TITLE_ONLY_1_1">
    <p:bg>
      <p:bgPr>
        <a:solidFill>
          <a:schemeClr val="dk1"/>
        </a:solidFill>
        <a:effectLst/>
      </p:bgPr>
    </p:bg>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39" name="Google Shape;339;p44"/>
          <p:cNvSpPr/>
          <p:nvPr/>
        </p:nvSpPr>
        <p:spPr>
          <a:xfrm rot="10800000" flipH="1">
            <a:off x="-229775" y="-36025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44"/>
          <p:cNvSpPr/>
          <p:nvPr/>
        </p:nvSpPr>
        <p:spPr>
          <a:xfrm>
            <a:off x="6989900" y="3447800"/>
            <a:ext cx="5364900" cy="25164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2" name="Google Shape;22;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3" name="Google Shape;23;p4"/>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0">
  <p:cSld name="TITLE_AND_BODY_1">
    <p:bg>
      <p:bgPr>
        <a:solidFill>
          <a:schemeClr val="accent5"/>
        </a:solidFill>
        <a:effectLst/>
      </p:bgPr>
    </p:bg>
    <p:spTree>
      <p:nvGrpSpPr>
        <p:cNvPr id="1" name="Shape 358"/>
        <p:cNvGrpSpPr/>
        <p:nvPr/>
      </p:nvGrpSpPr>
      <p:grpSpPr>
        <a:xfrm>
          <a:off x="0" y="0"/>
          <a:ext cx="0" cy="0"/>
          <a:chOff x="0" y="0"/>
          <a:chExt cx="0" cy="0"/>
        </a:xfrm>
      </p:grpSpPr>
      <p:sp>
        <p:nvSpPr>
          <p:cNvPr id="359" name="Google Shape;359;p49"/>
          <p:cNvSpPr txBox="1">
            <a:spLocks noGrp="1"/>
          </p:cNvSpPr>
          <p:nvPr>
            <p:ph type="title"/>
          </p:nvPr>
        </p:nvSpPr>
        <p:spPr>
          <a:xfrm>
            <a:off x="713225" y="530725"/>
            <a:ext cx="7710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60" name="Google Shape;360;p49"/>
          <p:cNvSpPr/>
          <p:nvPr/>
        </p:nvSpPr>
        <p:spPr>
          <a:xfrm>
            <a:off x="-1681400" y="2482100"/>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61" name="Google Shape;361;p49"/>
          <p:cNvSpPr/>
          <p:nvPr/>
        </p:nvSpPr>
        <p:spPr>
          <a:xfrm rot="10800000">
            <a:off x="6494725" y="-11822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62" name="Google Shape;362;p49"/>
          <p:cNvSpPr/>
          <p:nvPr/>
        </p:nvSpPr>
        <p:spPr>
          <a:xfrm rot="10800000">
            <a:off x="5515225" y="-1807100"/>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49"/>
          <p:cNvSpPr txBox="1">
            <a:spLocks noGrp="1"/>
          </p:cNvSpPr>
          <p:nvPr>
            <p:ph type="body" idx="1"/>
          </p:nvPr>
        </p:nvSpPr>
        <p:spPr>
          <a:xfrm>
            <a:off x="713225" y="1424150"/>
            <a:ext cx="7710900" cy="3259800"/>
          </a:xfrm>
          <a:prstGeom prst="rect">
            <a:avLst/>
          </a:prstGeom>
        </p:spPr>
        <p:txBody>
          <a:bodyPr spcFirstLastPara="1" wrap="square" lIns="91425" tIns="91425" rIns="91425" bIns="91425" anchor="t" anchorCtr="0">
            <a:noAutofit/>
          </a:bodyPr>
          <a:lstStyle>
            <a:lvl1pPr marL="457200" marR="50800" lvl="0"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1">
  <p:cSld name="TITLE_AND_BODY_1_1">
    <p:bg>
      <p:bgPr>
        <a:solidFill>
          <a:schemeClr val="accent5"/>
        </a:solidFill>
        <a:effectLst/>
      </p:bgPr>
    </p:bg>
    <p:spTree>
      <p:nvGrpSpPr>
        <p:cNvPr id="1" name="Shape 364"/>
        <p:cNvGrpSpPr/>
        <p:nvPr/>
      </p:nvGrpSpPr>
      <p:grpSpPr>
        <a:xfrm>
          <a:off x="0" y="0"/>
          <a:ext cx="0" cy="0"/>
          <a:chOff x="0" y="0"/>
          <a:chExt cx="0" cy="0"/>
        </a:xfrm>
      </p:grpSpPr>
      <p:sp>
        <p:nvSpPr>
          <p:cNvPr id="365" name="Google Shape;365;p50"/>
          <p:cNvSpPr txBox="1">
            <a:spLocks noGrp="1"/>
          </p:cNvSpPr>
          <p:nvPr>
            <p:ph type="title"/>
          </p:nvPr>
        </p:nvSpPr>
        <p:spPr>
          <a:xfrm>
            <a:off x="713225" y="530725"/>
            <a:ext cx="77109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66" name="Google Shape;366;p50"/>
          <p:cNvSpPr/>
          <p:nvPr/>
        </p:nvSpPr>
        <p:spPr>
          <a:xfrm flipH="1">
            <a:off x="7413700" y="2482100"/>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67" name="Google Shape;367;p50"/>
          <p:cNvSpPr/>
          <p:nvPr/>
        </p:nvSpPr>
        <p:spPr>
          <a:xfrm rot="10800000" flipH="1">
            <a:off x="-924550" y="-1354075"/>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68" name="Google Shape;368;p50"/>
          <p:cNvSpPr/>
          <p:nvPr/>
        </p:nvSpPr>
        <p:spPr>
          <a:xfrm rot="10800000" flipH="1">
            <a:off x="-1996725" y="-1985675"/>
            <a:ext cx="5364900" cy="25164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50"/>
          <p:cNvSpPr txBox="1">
            <a:spLocks noGrp="1"/>
          </p:cNvSpPr>
          <p:nvPr>
            <p:ph type="body" idx="1"/>
          </p:nvPr>
        </p:nvSpPr>
        <p:spPr>
          <a:xfrm>
            <a:off x="713225" y="1424150"/>
            <a:ext cx="7710900" cy="3259800"/>
          </a:xfrm>
          <a:prstGeom prst="rect">
            <a:avLst/>
          </a:prstGeom>
        </p:spPr>
        <p:txBody>
          <a:bodyPr spcFirstLastPara="1" wrap="square" lIns="91425" tIns="91425" rIns="91425" bIns="91425" anchor="t" anchorCtr="0">
            <a:noAutofit/>
          </a:bodyPr>
          <a:lstStyle>
            <a:lvl1pPr marL="457200" marR="50800" lvl="0"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
  <p:cSld name="CUSTOM_35">
    <p:spTree>
      <p:nvGrpSpPr>
        <p:cNvPr id="1" name="Shape 430"/>
        <p:cNvGrpSpPr/>
        <p:nvPr/>
      </p:nvGrpSpPr>
      <p:grpSpPr>
        <a:xfrm>
          <a:off x="0" y="0"/>
          <a:ext cx="0" cy="0"/>
          <a:chOff x="0" y="0"/>
          <a:chExt cx="0" cy="0"/>
        </a:xfrm>
      </p:grpSpPr>
      <p:sp>
        <p:nvSpPr>
          <p:cNvPr id="431" name="Google Shape;431;p57"/>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432" name="Google Shape;432;p57"/>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433" name="Google Shape;433;p57"/>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434" name="Google Shape;434;p57"/>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35_1">
    <p:spTree>
      <p:nvGrpSpPr>
        <p:cNvPr id="1" name="Shape 435"/>
        <p:cNvGrpSpPr/>
        <p:nvPr/>
      </p:nvGrpSpPr>
      <p:grpSpPr>
        <a:xfrm>
          <a:off x="0" y="0"/>
          <a:ext cx="0" cy="0"/>
          <a:chOff x="0" y="0"/>
          <a:chExt cx="0" cy="0"/>
        </a:xfrm>
      </p:grpSpPr>
      <p:sp>
        <p:nvSpPr>
          <p:cNvPr id="436" name="Google Shape;436;p58"/>
          <p:cNvSpPr/>
          <p:nvPr/>
        </p:nvSpPr>
        <p:spPr>
          <a:xfrm rot="10800000" flipH="1">
            <a:off x="0" y="-3620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58"/>
          <p:cNvSpPr/>
          <p:nvPr/>
        </p:nvSpPr>
        <p:spPr>
          <a:xfrm>
            <a:off x="6053100" y="30648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CUSTOM_35_1_1">
    <p:spTree>
      <p:nvGrpSpPr>
        <p:cNvPr id="1" name="Shape 438"/>
        <p:cNvGrpSpPr/>
        <p:nvPr/>
      </p:nvGrpSpPr>
      <p:grpSpPr>
        <a:xfrm>
          <a:off x="0" y="0"/>
          <a:ext cx="0" cy="0"/>
          <a:chOff x="0" y="0"/>
          <a:chExt cx="0" cy="0"/>
        </a:xfrm>
      </p:grpSpPr>
      <p:cxnSp>
        <p:nvCxnSpPr>
          <p:cNvPr id="439" name="Google Shape;439;p59"/>
          <p:cNvCxnSpPr/>
          <p:nvPr/>
        </p:nvCxnSpPr>
        <p:spPr>
          <a:xfrm>
            <a:off x="6350113" y="-1501125"/>
            <a:ext cx="3757500" cy="4183800"/>
          </a:xfrm>
          <a:prstGeom prst="straightConnector1">
            <a:avLst/>
          </a:prstGeom>
          <a:noFill/>
          <a:ln w="19050" cap="flat" cmpd="sng">
            <a:solidFill>
              <a:schemeClr val="dk1"/>
            </a:solidFill>
            <a:prstDash val="solid"/>
            <a:round/>
            <a:headEnd type="none" w="med" len="med"/>
            <a:tailEnd type="none" w="med" len="med"/>
          </a:ln>
        </p:spPr>
      </p:cxnSp>
      <p:sp>
        <p:nvSpPr>
          <p:cNvPr id="440" name="Google Shape;440;p59"/>
          <p:cNvSpPr/>
          <p:nvPr/>
        </p:nvSpPr>
        <p:spPr>
          <a:xfrm>
            <a:off x="-64200" y="3825775"/>
            <a:ext cx="1296000" cy="138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59"/>
          <p:cNvSpPr/>
          <p:nvPr/>
        </p:nvSpPr>
        <p:spPr>
          <a:xfrm>
            <a:off x="5258900" y="-237925"/>
            <a:ext cx="11403900" cy="5844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59"/>
          <p:cNvSpPr/>
          <p:nvPr/>
        </p:nvSpPr>
        <p:spPr>
          <a:xfrm rot="10800000">
            <a:off x="-5389050" y="-2161975"/>
            <a:ext cx="11403900" cy="5844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59"/>
          <p:cNvSpPr/>
          <p:nvPr/>
        </p:nvSpPr>
        <p:spPr>
          <a:xfrm>
            <a:off x="5211275" y="3863525"/>
            <a:ext cx="2907300" cy="1490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59"/>
          <p:cNvSpPr/>
          <p:nvPr/>
        </p:nvSpPr>
        <p:spPr>
          <a:xfrm rot="10800000">
            <a:off x="1107975" y="-556075"/>
            <a:ext cx="2907300" cy="14901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solidFill>
          <a:schemeClr val="accent5"/>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2" name="Google Shape;32;p6"/>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4" name="Google Shape;34;p6"/>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5" name="Google Shape;35;p6"/>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805050" y="1840500"/>
            <a:ext cx="75339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6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5"/>
        </a:solidFill>
        <a:effectLst/>
      </p:bgPr>
    </p:bg>
    <p:spTree>
      <p:nvGrpSpPr>
        <p:cNvPr id="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9"/>
          <p:cNvSpPr/>
          <p:nvPr/>
        </p:nvSpPr>
        <p:spPr>
          <a:xfrm rot="5400000">
            <a:off x="-64425" y="64350"/>
            <a:ext cx="4243200" cy="4114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9"/>
          <p:cNvSpPr/>
          <p:nvPr/>
        </p:nvSpPr>
        <p:spPr>
          <a:xfrm rot="-5400000" flipH="1">
            <a:off x="4941700" y="26525"/>
            <a:ext cx="4364700" cy="42276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9"/>
          <p:cNvSpPr txBox="1">
            <a:spLocks noGrp="1"/>
          </p:cNvSpPr>
          <p:nvPr>
            <p:ph type="ctrTitle"/>
          </p:nvPr>
        </p:nvSpPr>
        <p:spPr>
          <a:xfrm>
            <a:off x="1690800" y="2470300"/>
            <a:ext cx="5762400" cy="69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3000" b="1">
                <a:solidFill>
                  <a:schemeClr val="lt1"/>
                </a:solidFill>
              </a:defRPr>
            </a:lvl1pPr>
            <a:lvl2pPr lvl="1" algn="ctr" rtl="0">
              <a:spcBef>
                <a:spcPts val="0"/>
              </a:spcBef>
              <a:spcAft>
                <a:spcPts val="0"/>
              </a:spcAft>
              <a:buClr>
                <a:schemeClr val="lt1"/>
              </a:buClr>
              <a:buSzPts val="8000"/>
              <a:buNone/>
              <a:defRPr sz="8000" b="1">
                <a:solidFill>
                  <a:schemeClr val="lt1"/>
                </a:solidFill>
              </a:defRPr>
            </a:lvl2pPr>
            <a:lvl3pPr lvl="2" algn="ctr" rtl="0">
              <a:spcBef>
                <a:spcPts val="0"/>
              </a:spcBef>
              <a:spcAft>
                <a:spcPts val="0"/>
              </a:spcAft>
              <a:buClr>
                <a:schemeClr val="lt1"/>
              </a:buClr>
              <a:buSzPts val="8000"/>
              <a:buNone/>
              <a:defRPr sz="8000" b="1">
                <a:solidFill>
                  <a:schemeClr val="lt1"/>
                </a:solidFill>
              </a:defRPr>
            </a:lvl3pPr>
            <a:lvl4pPr lvl="3" algn="ctr" rtl="0">
              <a:spcBef>
                <a:spcPts val="0"/>
              </a:spcBef>
              <a:spcAft>
                <a:spcPts val="0"/>
              </a:spcAft>
              <a:buClr>
                <a:schemeClr val="lt1"/>
              </a:buClr>
              <a:buSzPts val="8000"/>
              <a:buNone/>
              <a:defRPr sz="8000" b="1">
                <a:solidFill>
                  <a:schemeClr val="lt1"/>
                </a:solidFill>
              </a:defRPr>
            </a:lvl4pPr>
            <a:lvl5pPr lvl="4" algn="ctr" rtl="0">
              <a:spcBef>
                <a:spcPts val="0"/>
              </a:spcBef>
              <a:spcAft>
                <a:spcPts val="0"/>
              </a:spcAft>
              <a:buClr>
                <a:schemeClr val="lt1"/>
              </a:buClr>
              <a:buSzPts val="8000"/>
              <a:buNone/>
              <a:defRPr sz="8000" b="1">
                <a:solidFill>
                  <a:schemeClr val="lt1"/>
                </a:solidFill>
              </a:defRPr>
            </a:lvl5pPr>
            <a:lvl6pPr lvl="5" algn="ctr" rtl="0">
              <a:spcBef>
                <a:spcPts val="0"/>
              </a:spcBef>
              <a:spcAft>
                <a:spcPts val="0"/>
              </a:spcAft>
              <a:buClr>
                <a:schemeClr val="lt1"/>
              </a:buClr>
              <a:buSzPts val="8000"/>
              <a:buNone/>
              <a:defRPr sz="8000" b="1">
                <a:solidFill>
                  <a:schemeClr val="lt1"/>
                </a:solidFill>
              </a:defRPr>
            </a:lvl6pPr>
            <a:lvl7pPr lvl="6" algn="ctr" rtl="0">
              <a:spcBef>
                <a:spcPts val="0"/>
              </a:spcBef>
              <a:spcAft>
                <a:spcPts val="0"/>
              </a:spcAft>
              <a:buClr>
                <a:schemeClr val="lt1"/>
              </a:buClr>
              <a:buSzPts val="8000"/>
              <a:buNone/>
              <a:defRPr sz="8000" b="1">
                <a:solidFill>
                  <a:schemeClr val="lt1"/>
                </a:solidFill>
              </a:defRPr>
            </a:lvl7pPr>
            <a:lvl8pPr lvl="7" algn="ctr" rtl="0">
              <a:spcBef>
                <a:spcPts val="0"/>
              </a:spcBef>
              <a:spcAft>
                <a:spcPts val="0"/>
              </a:spcAft>
              <a:buClr>
                <a:schemeClr val="lt1"/>
              </a:buClr>
              <a:buSzPts val="8000"/>
              <a:buNone/>
              <a:defRPr sz="8000" b="1">
                <a:solidFill>
                  <a:schemeClr val="lt1"/>
                </a:solidFill>
              </a:defRPr>
            </a:lvl8pPr>
            <a:lvl9pPr lvl="8" algn="ctr" rtl="0">
              <a:spcBef>
                <a:spcPts val="0"/>
              </a:spcBef>
              <a:spcAft>
                <a:spcPts val="0"/>
              </a:spcAft>
              <a:buClr>
                <a:schemeClr val="lt1"/>
              </a:buClr>
              <a:buSzPts val="8000"/>
              <a:buNone/>
              <a:defRPr sz="8000" b="1">
                <a:solidFill>
                  <a:schemeClr val="lt1"/>
                </a:solidFill>
              </a:defRPr>
            </a:lvl9pPr>
          </a:lstStyle>
          <a:p>
            <a:endParaRPr/>
          </a:p>
        </p:txBody>
      </p:sp>
      <p:sp>
        <p:nvSpPr>
          <p:cNvPr id="46" name="Google Shape;46;p9"/>
          <p:cNvSpPr txBox="1">
            <a:spLocks noGrp="1"/>
          </p:cNvSpPr>
          <p:nvPr>
            <p:ph type="subTitle" idx="1"/>
          </p:nvPr>
        </p:nvSpPr>
        <p:spPr>
          <a:xfrm>
            <a:off x="2218725" y="3334300"/>
            <a:ext cx="47064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5"/>
        </a:solidFill>
        <a:effectLst/>
      </p:bgPr>
    </p:bg>
    <p:spTree>
      <p:nvGrpSpPr>
        <p:cNvPr id="1" name="Shape 53"/>
        <p:cNvGrpSpPr/>
        <p:nvPr/>
      </p:nvGrpSpPr>
      <p:grpSpPr>
        <a:xfrm>
          <a:off x="0" y="0"/>
          <a:ext cx="0" cy="0"/>
          <a:chOff x="0" y="0"/>
          <a:chExt cx="0" cy="0"/>
        </a:xfrm>
      </p:grpSpPr>
      <p:sp>
        <p:nvSpPr>
          <p:cNvPr id="54" name="Google Shape;54;p11"/>
          <p:cNvSpPr/>
          <p:nvPr/>
        </p:nvSpPr>
        <p:spPr>
          <a:xfrm rot="10800000">
            <a:off x="-19875" y="-19325"/>
            <a:ext cx="9203100" cy="5162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11"/>
          <p:cNvSpPr txBox="1">
            <a:spLocks noGrp="1"/>
          </p:cNvSpPr>
          <p:nvPr>
            <p:ph type="title" hasCustomPrompt="1"/>
          </p:nvPr>
        </p:nvSpPr>
        <p:spPr>
          <a:xfrm>
            <a:off x="713250" y="638800"/>
            <a:ext cx="77175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9000"/>
              <a:buNone/>
              <a:defRPr sz="9000" b="1">
                <a:solidFill>
                  <a:schemeClr val="lt1"/>
                </a:solidFill>
              </a:defRPr>
            </a:lvl1pPr>
            <a:lvl2pPr lvl="1" algn="ctr" rtl="0">
              <a:spcBef>
                <a:spcPts val="0"/>
              </a:spcBef>
              <a:spcAft>
                <a:spcPts val="0"/>
              </a:spcAft>
              <a:buClr>
                <a:schemeClr val="lt1"/>
              </a:buClr>
              <a:buSzPts val="9000"/>
              <a:buNone/>
              <a:defRPr sz="9000" b="1">
                <a:solidFill>
                  <a:schemeClr val="lt1"/>
                </a:solidFill>
              </a:defRPr>
            </a:lvl2pPr>
            <a:lvl3pPr lvl="2" algn="ctr" rtl="0">
              <a:spcBef>
                <a:spcPts val="0"/>
              </a:spcBef>
              <a:spcAft>
                <a:spcPts val="0"/>
              </a:spcAft>
              <a:buClr>
                <a:schemeClr val="lt1"/>
              </a:buClr>
              <a:buSzPts val="9000"/>
              <a:buNone/>
              <a:defRPr sz="9000" b="1">
                <a:solidFill>
                  <a:schemeClr val="lt1"/>
                </a:solidFill>
              </a:defRPr>
            </a:lvl3pPr>
            <a:lvl4pPr lvl="3" algn="ctr" rtl="0">
              <a:spcBef>
                <a:spcPts val="0"/>
              </a:spcBef>
              <a:spcAft>
                <a:spcPts val="0"/>
              </a:spcAft>
              <a:buClr>
                <a:schemeClr val="lt1"/>
              </a:buClr>
              <a:buSzPts val="9000"/>
              <a:buNone/>
              <a:defRPr sz="9000" b="1">
                <a:solidFill>
                  <a:schemeClr val="lt1"/>
                </a:solidFill>
              </a:defRPr>
            </a:lvl4pPr>
            <a:lvl5pPr lvl="4" algn="ctr" rtl="0">
              <a:spcBef>
                <a:spcPts val="0"/>
              </a:spcBef>
              <a:spcAft>
                <a:spcPts val="0"/>
              </a:spcAft>
              <a:buClr>
                <a:schemeClr val="lt1"/>
              </a:buClr>
              <a:buSzPts val="9000"/>
              <a:buNone/>
              <a:defRPr sz="9000" b="1">
                <a:solidFill>
                  <a:schemeClr val="lt1"/>
                </a:solidFill>
              </a:defRPr>
            </a:lvl5pPr>
            <a:lvl6pPr lvl="5" algn="ctr" rtl="0">
              <a:spcBef>
                <a:spcPts val="0"/>
              </a:spcBef>
              <a:spcAft>
                <a:spcPts val="0"/>
              </a:spcAft>
              <a:buClr>
                <a:schemeClr val="lt1"/>
              </a:buClr>
              <a:buSzPts val="9000"/>
              <a:buNone/>
              <a:defRPr sz="9000" b="1">
                <a:solidFill>
                  <a:schemeClr val="lt1"/>
                </a:solidFill>
              </a:defRPr>
            </a:lvl6pPr>
            <a:lvl7pPr lvl="6" algn="ctr" rtl="0">
              <a:spcBef>
                <a:spcPts val="0"/>
              </a:spcBef>
              <a:spcAft>
                <a:spcPts val="0"/>
              </a:spcAft>
              <a:buClr>
                <a:schemeClr val="lt1"/>
              </a:buClr>
              <a:buSzPts val="9000"/>
              <a:buNone/>
              <a:defRPr sz="9000" b="1">
                <a:solidFill>
                  <a:schemeClr val="lt1"/>
                </a:solidFill>
              </a:defRPr>
            </a:lvl7pPr>
            <a:lvl8pPr lvl="7" algn="ctr" rtl="0">
              <a:spcBef>
                <a:spcPts val="0"/>
              </a:spcBef>
              <a:spcAft>
                <a:spcPts val="0"/>
              </a:spcAft>
              <a:buClr>
                <a:schemeClr val="lt1"/>
              </a:buClr>
              <a:buSzPts val="9000"/>
              <a:buNone/>
              <a:defRPr sz="9000" b="1">
                <a:solidFill>
                  <a:schemeClr val="lt1"/>
                </a:solidFill>
              </a:defRPr>
            </a:lvl8pPr>
            <a:lvl9pPr lvl="8" algn="ctr" rtl="0">
              <a:spcBef>
                <a:spcPts val="0"/>
              </a:spcBef>
              <a:spcAft>
                <a:spcPts val="0"/>
              </a:spcAft>
              <a:buClr>
                <a:schemeClr val="lt1"/>
              </a:buClr>
              <a:buSzPts val="9000"/>
              <a:buNone/>
              <a:defRPr sz="9000" b="1">
                <a:solidFill>
                  <a:schemeClr val="lt1"/>
                </a:solidFill>
              </a:defRPr>
            </a:lvl9pPr>
          </a:lstStyle>
          <a:p>
            <a:r>
              <a:t>xx%</a:t>
            </a:r>
          </a:p>
        </p:txBody>
      </p:sp>
      <p:sp>
        <p:nvSpPr>
          <p:cNvPr id="56" name="Google Shape;56;p11"/>
          <p:cNvSpPr txBox="1">
            <a:spLocks noGrp="1"/>
          </p:cNvSpPr>
          <p:nvPr>
            <p:ph type="body" idx="1"/>
          </p:nvPr>
        </p:nvSpPr>
        <p:spPr>
          <a:xfrm>
            <a:off x="713250" y="2706376"/>
            <a:ext cx="7717500" cy="4482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accent5"/>
        </a:solidFill>
        <a:effectLst/>
      </p:bgPr>
    </p:bg>
    <p:spTree>
      <p:nvGrpSpPr>
        <p:cNvPr id="1"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0" name="Google Shape;60;p13"/>
          <p:cNvCxnSpPr/>
          <p:nvPr/>
        </p:nvCxnSpPr>
        <p:spPr>
          <a:xfrm rot="10800000">
            <a:off x="-1604675" y="1624350"/>
            <a:ext cx="4819800" cy="4419600"/>
          </a:xfrm>
          <a:prstGeom prst="straightConnector1">
            <a:avLst/>
          </a:prstGeom>
          <a:noFill/>
          <a:ln w="19050" cap="flat" cmpd="sng">
            <a:solidFill>
              <a:schemeClr val="lt1"/>
            </a:solidFill>
            <a:prstDash val="solid"/>
            <a:round/>
            <a:headEnd type="none" w="med" len="med"/>
            <a:tailEnd type="none" w="med" len="med"/>
          </a:ln>
        </p:spPr>
      </p:cxnSp>
      <p:sp>
        <p:nvSpPr>
          <p:cNvPr id="61" name="Google Shape;61;p13"/>
          <p:cNvSpPr txBox="1">
            <a:spLocks noGrp="1"/>
          </p:cNvSpPr>
          <p:nvPr>
            <p:ph type="title"/>
          </p:nvPr>
        </p:nvSpPr>
        <p:spPr>
          <a:xfrm>
            <a:off x="5690650" y="188322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2" name="Google Shape;62;p13"/>
          <p:cNvSpPr txBox="1">
            <a:spLocks noGrp="1"/>
          </p:cNvSpPr>
          <p:nvPr>
            <p:ph type="title" idx="2" hasCustomPrompt="1"/>
          </p:nvPr>
        </p:nvSpPr>
        <p:spPr>
          <a:xfrm>
            <a:off x="4810771" y="116406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a:spLocks noGrp="1"/>
          </p:cNvSpPr>
          <p:nvPr>
            <p:ph type="title" idx="3" hasCustomPrompt="1"/>
          </p:nvPr>
        </p:nvSpPr>
        <p:spPr>
          <a:xfrm>
            <a:off x="4810771" y="203199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a:spLocks noGrp="1"/>
          </p:cNvSpPr>
          <p:nvPr>
            <p:ph type="title" idx="4"/>
          </p:nvPr>
        </p:nvSpPr>
        <p:spPr>
          <a:xfrm>
            <a:off x="5690650" y="362827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5" name="Google Shape;65;p13"/>
          <p:cNvSpPr txBox="1">
            <a:spLocks noGrp="1"/>
          </p:cNvSpPr>
          <p:nvPr>
            <p:ph type="title" idx="5"/>
          </p:nvPr>
        </p:nvSpPr>
        <p:spPr>
          <a:xfrm>
            <a:off x="5690650" y="104400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6" name="Google Shape;66;p13"/>
          <p:cNvSpPr txBox="1">
            <a:spLocks noGrp="1"/>
          </p:cNvSpPr>
          <p:nvPr>
            <p:ph type="title" idx="6"/>
          </p:nvPr>
        </p:nvSpPr>
        <p:spPr>
          <a:xfrm>
            <a:off x="5690650" y="276035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7" name="Google Shape;67;p13"/>
          <p:cNvSpPr txBox="1">
            <a:spLocks noGrp="1"/>
          </p:cNvSpPr>
          <p:nvPr>
            <p:ph type="title" idx="7" hasCustomPrompt="1"/>
          </p:nvPr>
        </p:nvSpPr>
        <p:spPr>
          <a:xfrm>
            <a:off x="4810771" y="288041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a:spLocks noGrp="1"/>
          </p:cNvSpPr>
          <p:nvPr>
            <p:ph type="title" idx="8" hasCustomPrompt="1"/>
          </p:nvPr>
        </p:nvSpPr>
        <p:spPr>
          <a:xfrm>
            <a:off x="4810771" y="374834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a:spLocks noGrp="1"/>
          </p:cNvSpPr>
          <p:nvPr>
            <p:ph type="subTitle" idx="1"/>
          </p:nvPr>
        </p:nvSpPr>
        <p:spPr>
          <a:xfrm>
            <a:off x="5690650" y="1319545"/>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0" name="Google Shape;70;p13"/>
          <p:cNvSpPr txBox="1">
            <a:spLocks noGrp="1"/>
          </p:cNvSpPr>
          <p:nvPr>
            <p:ph type="subTitle" idx="9"/>
          </p:nvPr>
        </p:nvSpPr>
        <p:spPr>
          <a:xfrm>
            <a:off x="5690650" y="3045420"/>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1" name="Google Shape;71;p13"/>
          <p:cNvSpPr txBox="1">
            <a:spLocks noGrp="1"/>
          </p:cNvSpPr>
          <p:nvPr>
            <p:ph type="subTitle" idx="13"/>
          </p:nvPr>
        </p:nvSpPr>
        <p:spPr>
          <a:xfrm>
            <a:off x="5690650" y="216269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2" name="Google Shape;72;p13"/>
          <p:cNvSpPr txBox="1">
            <a:spLocks noGrp="1"/>
          </p:cNvSpPr>
          <p:nvPr>
            <p:ph type="subTitle" idx="14"/>
          </p:nvPr>
        </p:nvSpPr>
        <p:spPr>
          <a:xfrm>
            <a:off x="5690650" y="390774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3" name="Google Shape;73;p13"/>
          <p:cNvSpPr txBox="1">
            <a:spLocks noGrp="1"/>
          </p:cNvSpPr>
          <p:nvPr>
            <p:ph type="title" idx="15"/>
          </p:nvPr>
        </p:nvSpPr>
        <p:spPr>
          <a:xfrm>
            <a:off x="713225" y="2198800"/>
            <a:ext cx="3416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dk1"/>
        </a:solidFill>
        <a:effectLst/>
      </p:bgPr>
    </p:bg>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flipH="1">
            <a:off x="1821475" y="2527625"/>
            <a:ext cx="55011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93" name="Google Shape;93;p15"/>
          <p:cNvSpPr txBox="1">
            <a:spLocks noGrp="1"/>
          </p:cNvSpPr>
          <p:nvPr>
            <p:ph type="title" idx="2" hasCustomPrompt="1"/>
          </p:nvPr>
        </p:nvSpPr>
        <p:spPr>
          <a:xfrm flipH="1">
            <a:off x="3043350" y="1533511"/>
            <a:ext cx="3057300" cy="87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8000" b="1">
                <a:solidFill>
                  <a:schemeClr val="lt1"/>
                </a:solidFill>
              </a:defRPr>
            </a:lvl1pPr>
            <a:lvl2pPr lvl="1" algn="ctr" rtl="0">
              <a:spcBef>
                <a:spcPts val="0"/>
              </a:spcBef>
              <a:spcAft>
                <a:spcPts val="0"/>
              </a:spcAft>
              <a:buClr>
                <a:schemeClr val="lt1"/>
              </a:buClr>
              <a:buSzPts val="8000"/>
              <a:buNone/>
              <a:defRPr sz="8000" b="1">
                <a:solidFill>
                  <a:schemeClr val="lt1"/>
                </a:solidFill>
              </a:defRPr>
            </a:lvl2pPr>
            <a:lvl3pPr lvl="2" algn="ctr" rtl="0">
              <a:spcBef>
                <a:spcPts val="0"/>
              </a:spcBef>
              <a:spcAft>
                <a:spcPts val="0"/>
              </a:spcAft>
              <a:buClr>
                <a:schemeClr val="lt1"/>
              </a:buClr>
              <a:buSzPts val="8000"/>
              <a:buNone/>
              <a:defRPr sz="8000" b="1">
                <a:solidFill>
                  <a:schemeClr val="lt1"/>
                </a:solidFill>
              </a:defRPr>
            </a:lvl3pPr>
            <a:lvl4pPr lvl="3" algn="ctr" rtl="0">
              <a:spcBef>
                <a:spcPts val="0"/>
              </a:spcBef>
              <a:spcAft>
                <a:spcPts val="0"/>
              </a:spcAft>
              <a:buClr>
                <a:schemeClr val="lt1"/>
              </a:buClr>
              <a:buSzPts val="8000"/>
              <a:buNone/>
              <a:defRPr sz="8000" b="1">
                <a:solidFill>
                  <a:schemeClr val="lt1"/>
                </a:solidFill>
              </a:defRPr>
            </a:lvl4pPr>
            <a:lvl5pPr lvl="4" algn="ctr" rtl="0">
              <a:spcBef>
                <a:spcPts val="0"/>
              </a:spcBef>
              <a:spcAft>
                <a:spcPts val="0"/>
              </a:spcAft>
              <a:buClr>
                <a:schemeClr val="lt1"/>
              </a:buClr>
              <a:buSzPts val="8000"/>
              <a:buNone/>
              <a:defRPr sz="8000" b="1">
                <a:solidFill>
                  <a:schemeClr val="lt1"/>
                </a:solidFill>
              </a:defRPr>
            </a:lvl5pPr>
            <a:lvl6pPr lvl="5" algn="ctr" rtl="0">
              <a:spcBef>
                <a:spcPts val="0"/>
              </a:spcBef>
              <a:spcAft>
                <a:spcPts val="0"/>
              </a:spcAft>
              <a:buClr>
                <a:schemeClr val="lt1"/>
              </a:buClr>
              <a:buSzPts val="8000"/>
              <a:buNone/>
              <a:defRPr sz="8000" b="1">
                <a:solidFill>
                  <a:schemeClr val="lt1"/>
                </a:solidFill>
              </a:defRPr>
            </a:lvl6pPr>
            <a:lvl7pPr lvl="6" algn="ctr" rtl="0">
              <a:spcBef>
                <a:spcPts val="0"/>
              </a:spcBef>
              <a:spcAft>
                <a:spcPts val="0"/>
              </a:spcAft>
              <a:buClr>
                <a:schemeClr val="lt1"/>
              </a:buClr>
              <a:buSzPts val="8000"/>
              <a:buNone/>
              <a:defRPr sz="8000" b="1">
                <a:solidFill>
                  <a:schemeClr val="lt1"/>
                </a:solidFill>
              </a:defRPr>
            </a:lvl7pPr>
            <a:lvl8pPr lvl="7" algn="ctr" rtl="0">
              <a:spcBef>
                <a:spcPts val="0"/>
              </a:spcBef>
              <a:spcAft>
                <a:spcPts val="0"/>
              </a:spcAft>
              <a:buClr>
                <a:schemeClr val="lt1"/>
              </a:buClr>
              <a:buSzPts val="8000"/>
              <a:buNone/>
              <a:defRPr sz="8000" b="1">
                <a:solidFill>
                  <a:schemeClr val="lt1"/>
                </a:solidFill>
              </a:defRPr>
            </a:lvl8pPr>
            <a:lvl9pPr lvl="8" algn="ctr" rtl="0">
              <a:spcBef>
                <a:spcPts val="0"/>
              </a:spcBef>
              <a:spcAft>
                <a:spcPts val="0"/>
              </a:spcAft>
              <a:buClr>
                <a:schemeClr val="lt1"/>
              </a:buClr>
              <a:buSzPts val="8000"/>
              <a:buNone/>
              <a:defRPr sz="8000" b="1">
                <a:solidFill>
                  <a:schemeClr val="lt1"/>
                </a:solidFill>
              </a:defRPr>
            </a:lvl9pPr>
          </a:lstStyle>
          <a:p>
            <a:r>
              <a:t>xx%</a:t>
            </a:r>
          </a:p>
        </p:txBody>
      </p:sp>
      <p:sp>
        <p:nvSpPr>
          <p:cNvPr id="94" name="Google Shape;94;p15"/>
          <p:cNvSpPr txBox="1">
            <a:spLocks noGrp="1"/>
          </p:cNvSpPr>
          <p:nvPr>
            <p:ph type="subTitle" idx="1"/>
          </p:nvPr>
        </p:nvSpPr>
        <p:spPr>
          <a:xfrm flipH="1">
            <a:off x="3198150" y="3293187"/>
            <a:ext cx="2747700" cy="3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cxnSp>
        <p:nvCxnSpPr>
          <p:cNvPr id="95" name="Google Shape;95;p15"/>
          <p:cNvCxnSpPr/>
          <p:nvPr/>
        </p:nvCxnSpPr>
        <p:spPr>
          <a:xfrm>
            <a:off x="6350113" y="-1501125"/>
            <a:ext cx="3757500" cy="4183800"/>
          </a:xfrm>
          <a:prstGeom prst="straightConnector1">
            <a:avLst/>
          </a:prstGeom>
          <a:noFill/>
          <a:ln w="19050" cap="flat" cmpd="sng">
            <a:solidFill>
              <a:schemeClr val="lt1"/>
            </a:solidFill>
            <a:prstDash val="solid"/>
            <a:round/>
            <a:headEnd type="none" w="med" len="med"/>
            <a:tailEnd type="none" w="med" len="med"/>
          </a:ln>
        </p:spPr>
      </p:cxnSp>
      <p:sp>
        <p:nvSpPr>
          <p:cNvPr id="96" name="Google Shape;96;p15"/>
          <p:cNvSpPr/>
          <p:nvPr/>
        </p:nvSpPr>
        <p:spPr>
          <a:xfrm>
            <a:off x="-64200" y="3825775"/>
            <a:ext cx="1296000" cy="13824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5"/>
          <p:cNvSpPr/>
          <p:nvPr/>
        </p:nvSpPr>
        <p:spPr>
          <a:xfrm>
            <a:off x="5258900" y="-237925"/>
            <a:ext cx="11403900" cy="5844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5"/>
          <p:cNvSpPr/>
          <p:nvPr/>
        </p:nvSpPr>
        <p:spPr>
          <a:xfrm rot="10800000">
            <a:off x="-5389050" y="-2161975"/>
            <a:ext cx="11403900" cy="5844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15"/>
          <p:cNvSpPr/>
          <p:nvPr/>
        </p:nvSpPr>
        <p:spPr>
          <a:xfrm>
            <a:off x="5211275" y="3863525"/>
            <a:ext cx="2907300" cy="1490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5"/>
          <p:cNvSpPr/>
          <p:nvPr/>
        </p:nvSpPr>
        <p:spPr>
          <a:xfrm rot="10800000">
            <a:off x="1107975" y="-556075"/>
            <a:ext cx="2907300" cy="14901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7" r:id="rId6"/>
    <p:sldLayoutId id="2147483658" r:id="rId7"/>
    <p:sldLayoutId id="2147483659" r:id="rId8"/>
    <p:sldLayoutId id="2147483661" r:id="rId9"/>
    <p:sldLayoutId id="2147483664" r:id="rId10"/>
    <p:sldLayoutId id="2147483665" r:id="rId11"/>
    <p:sldLayoutId id="2147483670" r:id="rId12"/>
    <p:sldLayoutId id="2147483672" r:id="rId13"/>
    <p:sldLayoutId id="2147483674" r:id="rId14"/>
    <p:sldLayoutId id="2147483681" r:id="rId15"/>
    <p:sldLayoutId id="2147483682" r:id="rId16"/>
    <p:sldLayoutId id="2147483685" r:id="rId17"/>
    <p:sldLayoutId id="2147483687" r:id="rId18"/>
    <p:sldLayoutId id="2147483690" r:id="rId19"/>
    <p:sldLayoutId id="2147483695" r:id="rId20"/>
    <p:sldLayoutId id="2147483696" r:id="rId21"/>
    <p:sldLayoutId id="2147483703" r:id="rId22"/>
    <p:sldLayoutId id="2147483704" r:id="rId23"/>
    <p:sldLayoutId id="2147483705"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7"/>
          <p:cNvSpPr txBox="1">
            <a:spLocks noGrp="1"/>
          </p:cNvSpPr>
          <p:nvPr>
            <p:ph type="ctrTitle"/>
          </p:nvPr>
        </p:nvSpPr>
        <p:spPr>
          <a:xfrm>
            <a:off x="3648996" y="2407681"/>
            <a:ext cx="5495004" cy="150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SIGN LANGUAGE DETECTION</a:t>
            </a:r>
            <a:endParaRPr lang="en-US" dirty="0"/>
          </a:p>
        </p:txBody>
      </p:sp>
      <p:sp>
        <p:nvSpPr>
          <p:cNvPr id="464" name="Google Shape;464;p67"/>
          <p:cNvSpPr txBox="1">
            <a:spLocks noGrp="1"/>
          </p:cNvSpPr>
          <p:nvPr>
            <p:ph type="subTitle" idx="1"/>
          </p:nvPr>
        </p:nvSpPr>
        <p:spPr>
          <a:xfrm>
            <a:off x="2065218" y="4006329"/>
            <a:ext cx="3829200" cy="248400"/>
          </a:xfrm>
          <a:prstGeom prst="rect">
            <a:avLst/>
          </a:prstGeom>
        </p:spPr>
        <p:txBody>
          <a:bodyPr spcFirstLastPara="1" wrap="square" lIns="91425" tIns="91425" rIns="91425" bIns="91425" anchor="t" anchorCtr="0">
            <a:noAutofit/>
          </a:bodyPr>
          <a:lstStyle/>
          <a:p>
            <a:pPr algn="l"/>
            <a:r>
              <a:rPr lang="en-US" dirty="0">
                <a:latin typeface="Times New Roman" panose="02020603050405020304" pitchFamily="18" charset="0"/>
                <a:cs typeface="Times New Roman" panose="02020603050405020304" pitchFamily="18" charset="0"/>
              </a:rPr>
              <a:t>Name: Aryan Dahiya</a:t>
            </a:r>
            <a:endParaRPr lang="en-US" dirty="0"/>
          </a:p>
        </p:txBody>
      </p:sp>
      <p:cxnSp>
        <p:nvCxnSpPr>
          <p:cNvPr id="465" name="Google Shape;465;p67"/>
          <p:cNvCxnSpPr>
            <a:cxnSpLocks/>
          </p:cNvCxnSpPr>
          <p:nvPr/>
        </p:nvCxnSpPr>
        <p:spPr>
          <a:xfrm>
            <a:off x="2333897" y="4016555"/>
            <a:ext cx="6879772" cy="0"/>
          </a:xfrm>
          <a:prstGeom prst="straightConnector1">
            <a:avLst/>
          </a:prstGeom>
          <a:noFill/>
          <a:ln w="19050" cap="flat" cmpd="sng">
            <a:solidFill>
              <a:schemeClr val="lt1"/>
            </a:solidFill>
            <a:prstDash val="solid"/>
            <a:round/>
            <a:headEnd type="none" w="med" len="med"/>
            <a:tailEnd type="none" w="med" len="med"/>
          </a:ln>
        </p:spPr>
      </p:cxnSp>
      <p:sp>
        <p:nvSpPr>
          <p:cNvPr id="5" name="Google Shape;464;p67">
            <a:extLst>
              <a:ext uri="{FF2B5EF4-FFF2-40B4-BE49-F238E27FC236}">
                <a16:creationId xmlns:a16="http://schemas.microsoft.com/office/drawing/2014/main" id="{03D55963-C543-830E-BC06-B99CAC338CD8}"/>
              </a:ext>
            </a:extLst>
          </p:cNvPr>
          <p:cNvSpPr txBox="1">
            <a:spLocks/>
          </p:cNvSpPr>
          <p:nvPr/>
        </p:nvSpPr>
        <p:spPr>
          <a:xfrm>
            <a:off x="6066806" y="4001974"/>
            <a:ext cx="3829200" cy="24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2800"/>
              <a:buFont typeface="Questrial"/>
              <a:buNone/>
              <a:defRPr sz="1400" b="0" i="0" u="none" strike="noStrike" cap="none">
                <a:solidFill>
                  <a:schemeClr val="lt1"/>
                </a:solidFill>
                <a:latin typeface="Didact Gothic"/>
                <a:ea typeface="Didact Gothic"/>
                <a:cs typeface="Didact Gothic"/>
                <a:sym typeface="Didact Gothic"/>
              </a:defRPr>
            </a:lvl1pPr>
            <a:lvl2pPr marL="914400" marR="0" lvl="1"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2pPr>
            <a:lvl3pPr marL="1371600" marR="0" lvl="2"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3pPr>
            <a:lvl4pPr marL="1828800" marR="0" lvl="3"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4pPr>
            <a:lvl5pPr marL="2286000" marR="0" lvl="4"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5pPr>
            <a:lvl6pPr marL="2743200" marR="0" lvl="5"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6pPr>
            <a:lvl7pPr marL="3200400" marR="0" lvl="6"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7pPr>
            <a:lvl8pPr marL="3657600" marR="0" lvl="7"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8pPr>
            <a:lvl9pPr marL="4114800" marR="0" lvl="8"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9p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3"/>
          <p:cNvSpPr txBox="1">
            <a:spLocks noGrp="1"/>
          </p:cNvSpPr>
          <p:nvPr>
            <p:ph type="title"/>
          </p:nvPr>
        </p:nvSpPr>
        <p:spPr>
          <a:xfrm>
            <a:off x="1642534" y="491933"/>
            <a:ext cx="3200400" cy="4986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effectLst>
                  <a:outerShdw blurRad="38100" dist="38100" dir="2700000" algn="tl">
                    <a:srgbClr val="000000">
                      <a:alpha val="43137"/>
                    </a:srgbClr>
                  </a:outerShdw>
                </a:effectLst>
              </a:rPr>
              <a:t>CNN model architecture</a:t>
            </a:r>
            <a:endParaRPr sz="2800" dirty="0">
              <a:effectLst>
                <a:outerShdw blurRad="38100" dist="38100" dir="2700000" algn="tl">
                  <a:srgbClr val="000000">
                    <a:alpha val="43137"/>
                  </a:srgbClr>
                </a:outerShdw>
              </a:effectLst>
            </a:endParaRPr>
          </a:p>
        </p:txBody>
      </p:sp>
      <p:sp>
        <p:nvSpPr>
          <p:cNvPr id="531" name="Google Shape;531;p73"/>
          <p:cNvSpPr txBox="1">
            <a:spLocks noGrp="1"/>
          </p:cNvSpPr>
          <p:nvPr>
            <p:ph type="subTitle" idx="1"/>
          </p:nvPr>
        </p:nvSpPr>
        <p:spPr>
          <a:xfrm>
            <a:off x="763398" y="1644553"/>
            <a:ext cx="3892570" cy="282786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The CNN model for ASL gesture classification was designed with multiple layers optimized for image recognition, including convolutional layers for feature extraction, batch normalization layers for improved training stability, max-pooling layers for spatial down-sampling, dropout layers to prevent overfitting, and dense layers for the final classification. The output layer uses the </a:t>
            </a:r>
            <a:r>
              <a:rPr lang="en-US" dirty="0" err="1"/>
              <a:t>softmax</a:t>
            </a:r>
            <a:r>
              <a:rPr lang="en-US" dirty="0"/>
              <a:t> activation function to produce probability distributions over the 24 gesture classes. The model was compiled with the Adam optimizer to adjust the learning rate dynamically, and categorical cross-entropy was used as the loss function for this multi-class classification problem.</a:t>
            </a:r>
            <a:endParaRPr lang="en-US" sz="1100" dirty="0"/>
          </a:p>
        </p:txBody>
      </p:sp>
      <p:cxnSp>
        <p:nvCxnSpPr>
          <p:cNvPr id="534" name="Google Shape;534;p73"/>
          <p:cNvCxnSpPr>
            <a:cxnSpLocks/>
          </p:cNvCxnSpPr>
          <p:nvPr/>
        </p:nvCxnSpPr>
        <p:spPr>
          <a:xfrm>
            <a:off x="1701800" y="1558432"/>
            <a:ext cx="2997200" cy="0"/>
          </a:xfrm>
          <a:prstGeom prst="straightConnector1">
            <a:avLst/>
          </a:prstGeom>
          <a:noFill/>
          <a:ln w="19050" cap="flat" cmpd="sng">
            <a:solidFill>
              <a:schemeClr val="dk1"/>
            </a:solidFill>
            <a:prstDash val="solid"/>
            <a:round/>
            <a:headEnd type="none" w="med" len="med"/>
            <a:tailEnd type="none" w="med" len="med"/>
          </a:ln>
        </p:spPr>
      </p:cxnSp>
      <p:pic>
        <p:nvPicPr>
          <p:cNvPr id="8" name="Picture 7">
            <a:extLst>
              <a:ext uri="{FF2B5EF4-FFF2-40B4-BE49-F238E27FC236}">
                <a16:creationId xmlns:a16="http://schemas.microsoft.com/office/drawing/2014/main" id="{BC29940E-EEF0-11EA-A866-7F2103DFDF71}"/>
              </a:ext>
            </a:extLst>
          </p:cNvPr>
          <p:cNvPicPr>
            <a:picLocks noChangeAspect="1"/>
          </p:cNvPicPr>
          <p:nvPr/>
        </p:nvPicPr>
        <p:blipFill>
          <a:blip r:embed="rId3"/>
          <a:stretch>
            <a:fillRect/>
          </a:stretch>
        </p:blipFill>
        <p:spPr>
          <a:xfrm>
            <a:off x="6276174" y="70945"/>
            <a:ext cx="1543521" cy="49543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611"/>
        <p:cNvGrpSpPr/>
        <p:nvPr/>
      </p:nvGrpSpPr>
      <p:grpSpPr>
        <a:xfrm>
          <a:off x="0" y="0"/>
          <a:ext cx="0" cy="0"/>
          <a:chOff x="0" y="0"/>
          <a:chExt cx="0" cy="0"/>
        </a:xfrm>
      </p:grpSpPr>
      <p:sp>
        <p:nvSpPr>
          <p:cNvPr id="612" name="Google Shape;612;p80"/>
          <p:cNvSpPr txBox="1">
            <a:spLocks noGrp="1"/>
          </p:cNvSpPr>
          <p:nvPr>
            <p:ph type="ctrTitle"/>
          </p:nvPr>
        </p:nvSpPr>
        <p:spPr>
          <a:xfrm>
            <a:off x="1707733" y="1733700"/>
            <a:ext cx="5762400" cy="69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effectLst>
                  <a:outerShdw blurRad="38100" dist="38100" dir="2700000" algn="tl">
                    <a:srgbClr val="000000">
                      <a:alpha val="43137"/>
                    </a:srgbClr>
                  </a:outerShdw>
                </a:effectLst>
              </a:rPr>
              <a:t>EVALUATION</a:t>
            </a:r>
            <a:endParaRPr dirty="0">
              <a:effectLst>
                <a:outerShdw blurRad="38100" dist="38100" dir="2700000" algn="tl">
                  <a:srgbClr val="000000">
                    <a:alpha val="43137"/>
                  </a:srgbClr>
                </a:outerShdw>
              </a:effectLst>
            </a:endParaRPr>
          </a:p>
        </p:txBody>
      </p:sp>
      <p:sp>
        <p:nvSpPr>
          <p:cNvPr id="613" name="Google Shape;613;p80"/>
          <p:cNvSpPr txBox="1">
            <a:spLocks noGrp="1"/>
          </p:cNvSpPr>
          <p:nvPr>
            <p:ph type="subTitle" idx="1"/>
          </p:nvPr>
        </p:nvSpPr>
        <p:spPr>
          <a:xfrm>
            <a:off x="2709644" y="2423316"/>
            <a:ext cx="3707934" cy="226216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Performance evaluation included accuracy, precision, recall, F1-score, and confusion matrices, alongside training and validation accuracy/loss curves to assess learning dynamics. The trained model was saved in HDF5 format for easy deployment. A function was defined to predict random images, where the input image is processed, and the predicted alphabet is printed.</a:t>
            </a:r>
            <a:endParaRPr sz="1200" dirty="0">
              <a:solidFill>
                <a:schemeClr val="lt1"/>
              </a:solidFill>
              <a:latin typeface="Didact Gothic"/>
              <a:ea typeface="Didact Gothic"/>
              <a:cs typeface="Didact Gothic"/>
              <a:sym typeface="Didact Gothic"/>
            </a:endParaRPr>
          </a:p>
        </p:txBody>
      </p:sp>
      <p:cxnSp>
        <p:nvCxnSpPr>
          <p:cNvPr id="614" name="Google Shape;614;p80"/>
          <p:cNvCxnSpPr/>
          <p:nvPr/>
        </p:nvCxnSpPr>
        <p:spPr>
          <a:xfrm>
            <a:off x="4172250" y="2332528"/>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89"/>
        <p:cNvGrpSpPr/>
        <p:nvPr/>
      </p:nvGrpSpPr>
      <p:grpSpPr>
        <a:xfrm>
          <a:off x="0" y="0"/>
          <a:ext cx="0" cy="0"/>
          <a:chOff x="0" y="0"/>
          <a:chExt cx="0" cy="0"/>
        </a:xfrm>
      </p:grpSpPr>
      <p:sp>
        <p:nvSpPr>
          <p:cNvPr id="1490" name="Google Shape;1490;p123"/>
          <p:cNvSpPr txBox="1">
            <a:spLocks noGrp="1"/>
          </p:cNvSpPr>
          <p:nvPr>
            <p:ph type="title"/>
          </p:nvPr>
        </p:nvSpPr>
        <p:spPr>
          <a:xfrm>
            <a:off x="713250" y="638800"/>
            <a:ext cx="77175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effectLst>
                  <a:outerShdw blurRad="38100" dist="38100" dir="2700000" algn="tl">
                    <a:srgbClr val="000000">
                      <a:alpha val="43137"/>
                    </a:srgbClr>
                  </a:outerShdw>
                </a:effectLst>
              </a:rPr>
              <a:t>RESULT AND DISCUSSION</a:t>
            </a:r>
            <a:endParaRPr sz="5400" dirty="0">
              <a:solidFill>
                <a:schemeClr val="lt1"/>
              </a:solidFill>
              <a:effectLst>
                <a:outerShdw blurRad="38100" dist="38100" dir="2700000" algn="tl">
                  <a:srgbClr val="000000">
                    <a:alpha val="43137"/>
                  </a:srgbClr>
                </a:outerShdw>
              </a:effectLst>
            </a:endParaRPr>
          </a:p>
        </p:txBody>
      </p:sp>
      <p:cxnSp>
        <p:nvCxnSpPr>
          <p:cNvPr id="1492" name="Google Shape;1492;p123"/>
          <p:cNvCxnSpPr/>
          <p:nvPr/>
        </p:nvCxnSpPr>
        <p:spPr>
          <a:xfrm>
            <a:off x="3171450" y="2826859"/>
            <a:ext cx="2801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86"/>
        <p:cNvGrpSpPr/>
        <p:nvPr/>
      </p:nvGrpSpPr>
      <p:grpSpPr>
        <a:xfrm>
          <a:off x="0" y="0"/>
          <a:ext cx="0" cy="0"/>
          <a:chOff x="0" y="0"/>
          <a:chExt cx="0" cy="0"/>
        </a:xfrm>
      </p:grpSpPr>
      <p:sp>
        <p:nvSpPr>
          <p:cNvPr id="888" name="Google Shape;888;p101"/>
          <p:cNvSpPr txBox="1">
            <a:spLocks noGrp="1"/>
          </p:cNvSpPr>
          <p:nvPr>
            <p:ph type="title"/>
          </p:nvPr>
        </p:nvSpPr>
        <p:spPr>
          <a:xfrm>
            <a:off x="511072" y="0"/>
            <a:ext cx="5195400" cy="52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3600" dirty="0">
                <a:effectLst>
                  <a:outerShdw blurRad="38100" dist="38100" dir="2700000" algn="tl">
                    <a:srgbClr val="000000">
                      <a:alpha val="43137"/>
                    </a:srgbClr>
                  </a:outerShdw>
                </a:effectLst>
              </a:rPr>
              <a:t>RESULT</a:t>
            </a:r>
            <a:endParaRPr sz="3600" dirty="0">
              <a:effectLst>
                <a:outerShdw blurRad="38100" dist="38100" dir="2700000" algn="tl">
                  <a:srgbClr val="000000">
                    <a:alpha val="43137"/>
                  </a:srgbClr>
                </a:outerShdw>
              </a:effectLst>
            </a:endParaRPr>
          </a:p>
        </p:txBody>
      </p:sp>
      <p:sp>
        <p:nvSpPr>
          <p:cNvPr id="889" name="Google Shape;889;p101"/>
          <p:cNvSpPr txBox="1">
            <a:spLocks noGrp="1"/>
          </p:cNvSpPr>
          <p:nvPr>
            <p:ph type="body" idx="1"/>
          </p:nvPr>
        </p:nvSpPr>
        <p:spPr>
          <a:xfrm>
            <a:off x="1487617" y="670396"/>
            <a:ext cx="5229300" cy="2285639"/>
          </a:xfrm>
          <a:prstGeom prst="rect">
            <a:avLst/>
          </a:prstGeom>
        </p:spPr>
        <p:txBody>
          <a:bodyPr spcFirstLastPara="1" wrap="square" lIns="91425" tIns="91425" rIns="91425" bIns="91425" anchor="t" anchorCtr="0">
            <a:noAutofit/>
          </a:bodyPr>
          <a:lstStyle/>
          <a:p>
            <a:pPr algn="just"/>
            <a:r>
              <a:rPr lang="en-US" b="1" dirty="0"/>
              <a:t>Accuracy:</a:t>
            </a:r>
            <a:r>
              <a:rPr lang="en-US" dirty="0"/>
              <a:t> The model achieved a high accuracy of 96.35% on the test set, demonstrating its effectiveness in recognizing ASL gestures.</a:t>
            </a:r>
          </a:p>
          <a:p>
            <a:pPr marL="139700" indent="0" algn="just">
              <a:buNone/>
            </a:pPr>
            <a:endParaRPr lang="en-US" dirty="0"/>
          </a:p>
          <a:p>
            <a:pPr algn="just"/>
            <a:r>
              <a:rPr lang="en-US" b="1" dirty="0"/>
              <a:t>Training and Validation Curves:</a:t>
            </a:r>
            <a:r>
              <a:rPr lang="en-US" dirty="0"/>
              <a:t> The learning curves showed consistent performance without significant overfitting. This consistency indicates that the model generalized well to unseen data, maintaining a balance between fitting the training data and preserving the ability to perform well on new, unseen data.</a:t>
            </a:r>
            <a:r>
              <a:rPr lang="en-US" b="1" dirty="0"/>
              <a:t> </a:t>
            </a:r>
            <a:endParaRPr dirty="0"/>
          </a:p>
        </p:txBody>
      </p:sp>
      <p:cxnSp>
        <p:nvCxnSpPr>
          <p:cNvPr id="895" name="Google Shape;895;p101"/>
          <p:cNvCxnSpPr>
            <a:cxnSpLocks/>
          </p:cNvCxnSpPr>
          <p:nvPr/>
        </p:nvCxnSpPr>
        <p:spPr>
          <a:xfrm>
            <a:off x="971030" y="576214"/>
            <a:ext cx="1741290" cy="0"/>
          </a:xfrm>
          <a:prstGeom prst="straightConnector1">
            <a:avLst/>
          </a:prstGeom>
          <a:noFill/>
          <a:ln w="19050" cap="flat" cmpd="sng">
            <a:solidFill>
              <a:schemeClr val="dk1"/>
            </a:solidFill>
            <a:prstDash val="solid"/>
            <a:round/>
            <a:headEnd type="none" w="med" len="med"/>
            <a:tailEnd type="none" w="med" len="med"/>
          </a:ln>
        </p:spPr>
      </p:cxnSp>
      <p:pic>
        <p:nvPicPr>
          <p:cNvPr id="4" name="Picture 3">
            <a:extLst>
              <a:ext uri="{FF2B5EF4-FFF2-40B4-BE49-F238E27FC236}">
                <a16:creationId xmlns:a16="http://schemas.microsoft.com/office/drawing/2014/main" id="{7457FEFF-6463-A774-C494-8AB190546D95}"/>
              </a:ext>
            </a:extLst>
          </p:cNvPr>
          <p:cNvPicPr>
            <a:picLocks noChangeAspect="1"/>
          </p:cNvPicPr>
          <p:nvPr/>
        </p:nvPicPr>
        <p:blipFill>
          <a:blip r:embed="rId3"/>
          <a:stretch>
            <a:fillRect/>
          </a:stretch>
        </p:blipFill>
        <p:spPr>
          <a:xfrm>
            <a:off x="2861770" y="2874085"/>
            <a:ext cx="2793772" cy="2186645"/>
          </a:xfrm>
          <a:prstGeom prst="rect">
            <a:avLst/>
          </a:prstGeom>
        </p:spPr>
      </p:pic>
      <p:pic>
        <p:nvPicPr>
          <p:cNvPr id="6" name="Picture 5">
            <a:extLst>
              <a:ext uri="{FF2B5EF4-FFF2-40B4-BE49-F238E27FC236}">
                <a16:creationId xmlns:a16="http://schemas.microsoft.com/office/drawing/2014/main" id="{9F93AAAB-4C64-6446-E0A5-11EFAEFB23CF}"/>
              </a:ext>
            </a:extLst>
          </p:cNvPr>
          <p:cNvPicPr>
            <a:picLocks noChangeAspect="1"/>
          </p:cNvPicPr>
          <p:nvPr/>
        </p:nvPicPr>
        <p:blipFill>
          <a:blip r:embed="rId4"/>
          <a:stretch>
            <a:fillRect/>
          </a:stretch>
        </p:blipFill>
        <p:spPr>
          <a:xfrm>
            <a:off x="5808897" y="2900854"/>
            <a:ext cx="2641420" cy="21360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cxnSp>
        <p:nvCxnSpPr>
          <p:cNvPr id="497" name="Google Shape;497;p70"/>
          <p:cNvCxnSpPr>
            <a:cxnSpLocks/>
          </p:cNvCxnSpPr>
          <p:nvPr/>
        </p:nvCxnSpPr>
        <p:spPr>
          <a:xfrm>
            <a:off x="615287" y="0"/>
            <a:ext cx="0" cy="5257800"/>
          </a:xfrm>
          <a:prstGeom prst="straightConnector1">
            <a:avLst/>
          </a:prstGeom>
          <a:noFill/>
          <a:ln w="19050" cap="flat" cmpd="sng">
            <a:solidFill>
              <a:schemeClr val="accent6"/>
            </a:solidFill>
            <a:prstDash val="solid"/>
            <a:round/>
            <a:headEnd type="none" w="med" len="med"/>
            <a:tailEnd type="none" w="med" len="med"/>
          </a:ln>
        </p:spPr>
      </p:cxnSp>
      <p:sp>
        <p:nvSpPr>
          <p:cNvPr id="29" name="Title 2">
            <a:extLst>
              <a:ext uri="{FF2B5EF4-FFF2-40B4-BE49-F238E27FC236}">
                <a16:creationId xmlns:a16="http://schemas.microsoft.com/office/drawing/2014/main" id="{7DC265E6-AB94-8C75-CD53-A855D43C974E}"/>
              </a:ext>
            </a:extLst>
          </p:cNvPr>
          <p:cNvSpPr txBox="1">
            <a:spLocks/>
          </p:cNvSpPr>
          <p:nvPr/>
        </p:nvSpPr>
        <p:spPr>
          <a:xfrm>
            <a:off x="740979" y="1353862"/>
            <a:ext cx="2916620" cy="2603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Julius Sans One"/>
              <a:buNone/>
              <a:defRPr sz="18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pPr marL="139700" marR="0" lvl="0" algn="just" defTabSz="914400" rtl="0" eaLnBrk="1" fontAlgn="auto" latinLnBrk="0" hangingPunct="1">
              <a:lnSpc>
                <a:spcPct val="100000"/>
              </a:lnSpc>
              <a:spcBef>
                <a:spcPts val="0"/>
              </a:spcBef>
              <a:spcAft>
                <a:spcPts val="0"/>
              </a:spcAft>
              <a:buClr>
                <a:srgbClr val="383838"/>
              </a:buClr>
              <a:buSzPts val="1400"/>
              <a:tabLst/>
              <a:defRPr/>
            </a:pPr>
            <a:r>
              <a:rPr kumimoji="0" lang="en-US" sz="1400" b="1" i="0" u="none" strike="noStrike" kern="0" cap="none" spc="0" normalizeH="0" baseline="0" noProof="0" dirty="0">
                <a:ln>
                  <a:noFill/>
                </a:ln>
                <a:solidFill>
                  <a:schemeClr val="accent6"/>
                </a:solidFill>
                <a:effectLst/>
                <a:uLnTx/>
                <a:uFillTx/>
                <a:latin typeface="Didact Gothic"/>
                <a:sym typeface="Didact Gothic"/>
              </a:rPr>
              <a:t>Confusion Matrix:</a:t>
            </a:r>
            <a:r>
              <a:rPr kumimoji="0" lang="en-US" sz="1400" b="0" i="0" u="none" strike="noStrike" kern="0" cap="none" spc="0" normalizeH="0" baseline="0" noProof="0" dirty="0">
                <a:ln>
                  <a:noFill/>
                </a:ln>
                <a:solidFill>
                  <a:schemeClr val="accent6"/>
                </a:solidFill>
                <a:effectLst/>
                <a:uLnTx/>
                <a:uFillTx/>
                <a:latin typeface="Didact Gothic"/>
                <a:sym typeface="Didact Gothic"/>
              </a:rPr>
              <a:t> The confusion matrix confirmed robust performance across all classes. Most gestures were accurately recognized, highlighting the model's capability to differentiate between various ASL gestures effectively. This detailed evaluation ensures that the model's high overall accuracy is reflected in its performance on individual gesture classes.</a:t>
            </a:r>
          </a:p>
          <a:p>
            <a:pPr marL="457200" marR="0" lvl="0" indent="-317500" algn="just" defTabSz="914400" rtl="0" eaLnBrk="1" fontAlgn="auto" latinLnBrk="0" hangingPunct="1">
              <a:lnSpc>
                <a:spcPct val="100000"/>
              </a:lnSpc>
              <a:spcBef>
                <a:spcPts val="0"/>
              </a:spcBef>
              <a:spcAft>
                <a:spcPts val="0"/>
              </a:spcAft>
              <a:buClr>
                <a:srgbClr val="383838"/>
              </a:buClr>
              <a:buSzPts val="1400"/>
              <a:buFont typeface="Didact Gothic"/>
              <a:buChar char="●"/>
              <a:tabLst/>
              <a:defRPr/>
            </a:pPr>
            <a:endParaRPr kumimoji="0" lang="en-US" sz="1400" b="0" i="0" u="none" strike="noStrike" kern="0" cap="none" spc="0" normalizeH="0" baseline="0" noProof="0" dirty="0">
              <a:ln>
                <a:noFill/>
              </a:ln>
              <a:solidFill>
                <a:schemeClr val="accent6"/>
              </a:solidFill>
              <a:effectLst/>
              <a:uLnTx/>
              <a:uFillTx/>
              <a:latin typeface="Didact Gothic"/>
              <a:sym typeface="Didact Gothic"/>
            </a:endParaRPr>
          </a:p>
          <a:p>
            <a:pPr marL="139700" marR="0" lvl="0" indent="0" algn="just" defTabSz="914400" rtl="0" eaLnBrk="1" fontAlgn="auto" latinLnBrk="0" hangingPunct="1">
              <a:lnSpc>
                <a:spcPct val="100000"/>
              </a:lnSpc>
              <a:spcBef>
                <a:spcPts val="0"/>
              </a:spcBef>
              <a:spcAft>
                <a:spcPts val="0"/>
              </a:spcAft>
              <a:buClr>
                <a:srgbClr val="383838"/>
              </a:buClr>
              <a:buSzPts val="1400"/>
              <a:buFont typeface="Didact Gothic"/>
              <a:buNone/>
              <a:tabLst/>
              <a:defRPr/>
            </a:pPr>
            <a:endParaRPr kumimoji="0" lang="en-US" sz="1400" b="0" i="0" u="none" strike="noStrike" kern="0" cap="none" spc="0" normalizeH="0" baseline="0" noProof="0" dirty="0">
              <a:ln>
                <a:noFill/>
              </a:ln>
              <a:solidFill>
                <a:schemeClr val="accent6"/>
              </a:solidFill>
              <a:effectLst/>
              <a:uLnTx/>
              <a:uFillTx/>
              <a:latin typeface="Didact Gothic"/>
              <a:sym typeface="Didact Gothic"/>
            </a:endParaRPr>
          </a:p>
        </p:txBody>
      </p:sp>
      <p:pic>
        <p:nvPicPr>
          <p:cNvPr id="8" name="Picture 7">
            <a:extLst>
              <a:ext uri="{FF2B5EF4-FFF2-40B4-BE49-F238E27FC236}">
                <a16:creationId xmlns:a16="http://schemas.microsoft.com/office/drawing/2014/main" id="{1B9BC694-DC4C-4FB8-6AFF-7BBBC8E71C19}"/>
              </a:ext>
            </a:extLst>
          </p:cNvPr>
          <p:cNvPicPr>
            <a:picLocks noChangeAspect="1"/>
          </p:cNvPicPr>
          <p:nvPr/>
        </p:nvPicPr>
        <p:blipFill>
          <a:blip r:embed="rId3"/>
          <a:stretch>
            <a:fillRect/>
          </a:stretch>
        </p:blipFill>
        <p:spPr>
          <a:xfrm>
            <a:off x="3965028" y="0"/>
            <a:ext cx="5178972" cy="5143500"/>
          </a:xfrm>
          <a:prstGeom prst="rect">
            <a:avLst/>
          </a:prstGeom>
        </p:spPr>
      </p:pic>
    </p:spTree>
    <p:extLst>
      <p:ext uri="{BB962C8B-B14F-4D97-AF65-F5344CB8AC3E}">
        <p14:creationId xmlns:p14="http://schemas.microsoft.com/office/powerpoint/2010/main" val="369252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cxnSp>
        <p:nvCxnSpPr>
          <p:cNvPr id="688" name="Google Shape;688;p89"/>
          <p:cNvCxnSpPr>
            <a:cxnSpLocks/>
          </p:cNvCxnSpPr>
          <p:nvPr/>
        </p:nvCxnSpPr>
        <p:spPr>
          <a:xfrm>
            <a:off x="1636091" y="906928"/>
            <a:ext cx="2309376" cy="0"/>
          </a:xfrm>
          <a:prstGeom prst="straightConnector1">
            <a:avLst/>
          </a:prstGeom>
          <a:noFill/>
          <a:ln w="19050" cap="flat" cmpd="sng">
            <a:solidFill>
              <a:schemeClr val="dk1"/>
            </a:solidFill>
            <a:prstDash val="solid"/>
            <a:round/>
            <a:headEnd type="none" w="med" len="med"/>
            <a:tailEnd type="none" w="med" len="med"/>
          </a:ln>
        </p:spPr>
      </p:cxnSp>
      <p:sp>
        <p:nvSpPr>
          <p:cNvPr id="2" name="Google Shape;687;p89">
            <a:extLst>
              <a:ext uri="{FF2B5EF4-FFF2-40B4-BE49-F238E27FC236}">
                <a16:creationId xmlns:a16="http://schemas.microsoft.com/office/drawing/2014/main" id="{9EC1490D-6D97-16B6-55E8-A502FC102137}"/>
              </a:ext>
            </a:extLst>
          </p:cNvPr>
          <p:cNvSpPr txBox="1">
            <a:spLocks/>
          </p:cNvSpPr>
          <p:nvPr/>
        </p:nvSpPr>
        <p:spPr>
          <a:xfrm>
            <a:off x="1585292" y="424884"/>
            <a:ext cx="6212508" cy="6503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Julius Sans One"/>
              <a:buNone/>
              <a:defRPr sz="6000" b="1" i="0" u="none" strike="noStrike" cap="none">
                <a:solidFill>
                  <a:schemeClr val="dk1"/>
                </a:solidFill>
                <a:latin typeface="Julius Sans One"/>
                <a:ea typeface="Julius Sans One"/>
                <a:cs typeface="Julius Sans One"/>
                <a:sym typeface="Julius Sans One"/>
              </a:defRPr>
            </a:lvl1pPr>
            <a:lvl2pPr marR="0" lvl="1"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r>
              <a:rPr lang="en-US" sz="2400" dirty="0"/>
              <a:t>Gesture Recognition Function</a:t>
            </a:r>
            <a:endParaRPr lang="en-US" sz="2400" dirty="0">
              <a:effectLst>
                <a:outerShdw blurRad="38100" dist="38100" dir="2700000" algn="tl">
                  <a:srgbClr val="000000">
                    <a:alpha val="43137"/>
                  </a:srgbClr>
                </a:outerShdw>
              </a:effectLst>
              <a:latin typeface="Julius Sans One" panose="020B0604020202020204" charset="0"/>
            </a:endParaRPr>
          </a:p>
        </p:txBody>
      </p:sp>
      <p:sp>
        <p:nvSpPr>
          <p:cNvPr id="10" name="TextBox 9">
            <a:extLst>
              <a:ext uri="{FF2B5EF4-FFF2-40B4-BE49-F238E27FC236}">
                <a16:creationId xmlns:a16="http://schemas.microsoft.com/office/drawing/2014/main" id="{33F1AAE1-A31E-C107-560F-29A34D9A7434}"/>
              </a:ext>
            </a:extLst>
          </p:cNvPr>
          <p:cNvSpPr txBox="1"/>
          <p:nvPr/>
        </p:nvSpPr>
        <p:spPr>
          <a:xfrm>
            <a:off x="2901393" y="1217138"/>
            <a:ext cx="2681259" cy="3539430"/>
          </a:xfrm>
          <a:prstGeom prst="rect">
            <a:avLst/>
          </a:prstGeom>
          <a:noFill/>
        </p:spPr>
        <p:txBody>
          <a:bodyPr wrap="square">
            <a:spAutoFit/>
          </a:bodyPr>
          <a:lstStyle/>
          <a:p>
            <a:pPr algn="just"/>
            <a:r>
              <a:rPr lang="en-US" dirty="0">
                <a:latin typeface="Didact Gothic" panose="00000500000000000000" pitchFamily="2" charset="0"/>
              </a:rPr>
              <a:t>The function designed for predicting ASL gesture images preprocesses the input by resizing it to fit the model's input dimensions. It utilizes a trained CNN model to classify the gesture and returns the predicted ASL alphabet corresponding to the input image, enabling real-time application of the gesture recognition system. The predicted alphabets demonstrate high accuracy, validating the model's effectiveness.</a:t>
            </a:r>
            <a:endParaRPr lang="en-IN" dirty="0">
              <a:latin typeface="Didact Gothic" panose="00000500000000000000" pitchFamily="2" charset="0"/>
            </a:endParaRPr>
          </a:p>
        </p:txBody>
      </p:sp>
      <p:pic>
        <p:nvPicPr>
          <p:cNvPr id="12" name="Picture 11">
            <a:extLst>
              <a:ext uri="{FF2B5EF4-FFF2-40B4-BE49-F238E27FC236}">
                <a16:creationId xmlns:a16="http://schemas.microsoft.com/office/drawing/2014/main" id="{562407B4-D325-ED13-F1EB-49CED208E054}"/>
              </a:ext>
            </a:extLst>
          </p:cNvPr>
          <p:cNvPicPr>
            <a:picLocks noChangeAspect="1"/>
          </p:cNvPicPr>
          <p:nvPr/>
        </p:nvPicPr>
        <p:blipFill>
          <a:blip r:embed="rId3"/>
          <a:stretch>
            <a:fillRect/>
          </a:stretch>
        </p:blipFill>
        <p:spPr>
          <a:xfrm>
            <a:off x="7066870" y="1265462"/>
            <a:ext cx="1961376" cy="2555423"/>
          </a:xfrm>
          <a:prstGeom prst="rect">
            <a:avLst/>
          </a:prstGeom>
        </p:spPr>
      </p:pic>
      <p:pic>
        <p:nvPicPr>
          <p:cNvPr id="14" name="Picture 13">
            <a:extLst>
              <a:ext uri="{FF2B5EF4-FFF2-40B4-BE49-F238E27FC236}">
                <a16:creationId xmlns:a16="http://schemas.microsoft.com/office/drawing/2014/main" id="{375FA374-A375-C24E-416E-E1C9DEF59CF7}"/>
              </a:ext>
            </a:extLst>
          </p:cNvPr>
          <p:cNvPicPr>
            <a:picLocks noChangeAspect="1"/>
          </p:cNvPicPr>
          <p:nvPr/>
        </p:nvPicPr>
        <p:blipFill>
          <a:blip r:embed="rId4"/>
          <a:stretch>
            <a:fillRect/>
          </a:stretch>
        </p:blipFill>
        <p:spPr>
          <a:xfrm>
            <a:off x="370321" y="2039652"/>
            <a:ext cx="2228500" cy="306933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8"/>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effectLst>
                  <a:outerShdw blurRad="38100" dist="38100" dir="2700000" algn="tl">
                    <a:srgbClr val="000000">
                      <a:alpha val="43137"/>
                    </a:srgbClr>
                  </a:outerShdw>
                </a:effectLst>
                <a:latin typeface="Julius Sans One" panose="020B0604020202020204" charset="0"/>
              </a:rPr>
              <a:t>REAL TIME PREDICTION</a:t>
            </a:r>
            <a:endParaRPr dirty="0"/>
          </a:p>
        </p:txBody>
      </p:sp>
      <p:cxnSp>
        <p:nvCxnSpPr>
          <p:cNvPr id="588" name="Google Shape;588;p78"/>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pic>
        <p:nvPicPr>
          <p:cNvPr id="5" name="Picture 4">
            <a:extLst>
              <a:ext uri="{FF2B5EF4-FFF2-40B4-BE49-F238E27FC236}">
                <a16:creationId xmlns:a16="http://schemas.microsoft.com/office/drawing/2014/main" id="{B36A9659-60F0-522C-4BDE-F0853DED4F4E}"/>
              </a:ext>
            </a:extLst>
          </p:cNvPr>
          <p:cNvPicPr>
            <a:picLocks noChangeAspect="1"/>
          </p:cNvPicPr>
          <p:nvPr/>
        </p:nvPicPr>
        <p:blipFill>
          <a:blip r:embed="rId3"/>
          <a:stretch>
            <a:fillRect/>
          </a:stretch>
        </p:blipFill>
        <p:spPr>
          <a:xfrm>
            <a:off x="171683" y="1534794"/>
            <a:ext cx="2366484" cy="2790558"/>
          </a:xfrm>
          <a:prstGeom prst="rect">
            <a:avLst/>
          </a:prstGeom>
        </p:spPr>
      </p:pic>
      <p:pic>
        <p:nvPicPr>
          <p:cNvPr id="3" name="Picture 2">
            <a:extLst>
              <a:ext uri="{FF2B5EF4-FFF2-40B4-BE49-F238E27FC236}">
                <a16:creationId xmlns:a16="http://schemas.microsoft.com/office/drawing/2014/main" id="{F617D4AB-B1C9-DF9E-D96E-4AC2C4C4A098}"/>
              </a:ext>
            </a:extLst>
          </p:cNvPr>
          <p:cNvPicPr>
            <a:picLocks noChangeAspect="1"/>
          </p:cNvPicPr>
          <p:nvPr/>
        </p:nvPicPr>
        <p:blipFill>
          <a:blip r:embed="rId4"/>
          <a:stretch>
            <a:fillRect/>
          </a:stretch>
        </p:blipFill>
        <p:spPr>
          <a:xfrm>
            <a:off x="2802378" y="1588168"/>
            <a:ext cx="2587769" cy="2772076"/>
          </a:xfrm>
          <a:prstGeom prst="rect">
            <a:avLst/>
          </a:prstGeom>
        </p:spPr>
      </p:pic>
      <p:pic>
        <p:nvPicPr>
          <p:cNvPr id="6" name="Picture 5">
            <a:extLst>
              <a:ext uri="{FF2B5EF4-FFF2-40B4-BE49-F238E27FC236}">
                <a16:creationId xmlns:a16="http://schemas.microsoft.com/office/drawing/2014/main" id="{6B5EEDF5-7BAD-3439-016B-0487D2963F43}"/>
              </a:ext>
            </a:extLst>
          </p:cNvPr>
          <p:cNvPicPr>
            <a:picLocks noChangeAspect="1"/>
          </p:cNvPicPr>
          <p:nvPr/>
        </p:nvPicPr>
        <p:blipFill>
          <a:blip r:embed="rId5"/>
          <a:stretch>
            <a:fillRect/>
          </a:stretch>
        </p:blipFill>
        <p:spPr>
          <a:xfrm>
            <a:off x="5671837" y="1538036"/>
            <a:ext cx="2644390" cy="285108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6" name="Google Shape;806;p98"/>
          <p:cNvSpPr txBox="1">
            <a:spLocks noGrp="1"/>
          </p:cNvSpPr>
          <p:nvPr>
            <p:ph type="title" idx="2"/>
          </p:nvPr>
        </p:nvSpPr>
        <p:spPr>
          <a:xfrm>
            <a:off x="713225" y="2279700"/>
            <a:ext cx="3328800" cy="584100"/>
          </a:xfrm>
          <a:prstGeom prst="rect">
            <a:avLst/>
          </a:prstGeom>
        </p:spPr>
        <p:txBody>
          <a:bodyPr spcFirstLastPara="1" wrap="square" lIns="91425" tIns="91425" rIns="91425" bIns="91425" anchor="t" anchorCtr="0">
            <a:noAutofit/>
          </a:bodyPr>
          <a:lstStyle/>
          <a:p>
            <a:pPr lvl="0"/>
            <a:r>
              <a:rPr lang="en-IN" sz="3600" dirty="0">
                <a:effectLst>
                  <a:outerShdw blurRad="38100" dist="38100" dir="2700000" algn="tl">
                    <a:srgbClr val="000000">
                      <a:alpha val="43137"/>
                    </a:srgbClr>
                  </a:outerShdw>
                </a:effectLst>
              </a:rPr>
              <a:t>DISCUSSION</a:t>
            </a:r>
            <a:endParaRPr sz="3600" dirty="0"/>
          </a:p>
        </p:txBody>
      </p:sp>
      <p:sp>
        <p:nvSpPr>
          <p:cNvPr id="808" name="Google Shape;808;p98"/>
          <p:cNvSpPr txBox="1">
            <a:spLocks noGrp="1"/>
          </p:cNvSpPr>
          <p:nvPr>
            <p:ph type="subTitle" idx="4"/>
          </p:nvPr>
        </p:nvSpPr>
        <p:spPr>
          <a:xfrm>
            <a:off x="4478865" y="76200"/>
            <a:ext cx="3335867" cy="4445000"/>
          </a:xfrm>
          <a:prstGeom prst="rect">
            <a:avLst/>
          </a:prstGeom>
        </p:spPr>
        <p:txBody>
          <a:bodyPr spcFirstLastPara="1" wrap="square" lIns="91425" tIns="91425" rIns="91425" bIns="91425" anchor="t" anchorCtr="0">
            <a:noAutofit/>
          </a:bodyPr>
          <a:lstStyle/>
          <a:p>
            <a:pPr marL="0" lvl="0" indent="0" algn="just" eaLnBrk="0" fontAlgn="base" hangingPunct="0">
              <a:spcBef>
                <a:spcPct val="0"/>
              </a:spcBef>
              <a:spcAft>
                <a:spcPct val="0"/>
              </a:spcAft>
              <a:buClrTx/>
              <a:buSzTx/>
              <a:buFontTx/>
              <a:buChar char="•"/>
            </a:pPr>
            <a:r>
              <a:rPr lang="en-US" altLang="en-US" b="1" dirty="0">
                <a:solidFill>
                  <a:schemeClr val="bg1">
                    <a:lumMod val="10000"/>
                  </a:schemeClr>
                </a:solidFill>
                <a:latin typeface="Didact Gothic" panose="00000500000000000000" pitchFamily="2" charset="0"/>
              </a:rPr>
              <a:t>Model Efficacy:</a:t>
            </a:r>
            <a:r>
              <a:rPr lang="en-US" altLang="en-US" dirty="0">
                <a:solidFill>
                  <a:schemeClr val="bg1">
                    <a:lumMod val="10000"/>
                  </a:schemeClr>
                </a:solidFill>
                <a:latin typeface="Didact Gothic" panose="00000500000000000000" pitchFamily="2" charset="0"/>
              </a:rPr>
              <a:t> The high accuracy and balanced precision, recall, and F1-scores indicated the model effectively learned to recognize ASL gestures.</a:t>
            </a:r>
          </a:p>
          <a:p>
            <a:pPr marL="0" lvl="0" indent="0" algn="just" eaLnBrk="0" fontAlgn="base" hangingPunct="0">
              <a:spcBef>
                <a:spcPct val="0"/>
              </a:spcBef>
              <a:spcAft>
                <a:spcPct val="0"/>
              </a:spcAft>
              <a:buClrTx/>
              <a:buSzTx/>
            </a:pPr>
            <a:endParaRPr lang="en-US" altLang="en-US" dirty="0">
              <a:solidFill>
                <a:schemeClr val="bg1">
                  <a:lumMod val="10000"/>
                </a:schemeClr>
              </a:solidFill>
              <a:latin typeface="Didact Gothic" panose="00000500000000000000" pitchFamily="2" charset="0"/>
            </a:endParaRPr>
          </a:p>
          <a:p>
            <a:pPr marL="0" lvl="0" indent="0" algn="just" eaLnBrk="0" fontAlgn="base" hangingPunct="0">
              <a:spcBef>
                <a:spcPct val="0"/>
              </a:spcBef>
              <a:spcAft>
                <a:spcPct val="0"/>
              </a:spcAft>
              <a:buClrTx/>
              <a:buSzTx/>
              <a:buFontTx/>
              <a:buChar char="•"/>
            </a:pPr>
            <a:r>
              <a:rPr lang="en-US" altLang="en-US" b="1" dirty="0">
                <a:solidFill>
                  <a:schemeClr val="bg1">
                    <a:lumMod val="10000"/>
                  </a:schemeClr>
                </a:solidFill>
                <a:latin typeface="Didact Gothic" panose="00000500000000000000" pitchFamily="2" charset="0"/>
              </a:rPr>
              <a:t>Regularization Techniques:</a:t>
            </a:r>
            <a:r>
              <a:rPr lang="en-US" altLang="en-US" dirty="0">
                <a:solidFill>
                  <a:schemeClr val="bg1">
                    <a:lumMod val="10000"/>
                  </a:schemeClr>
                </a:solidFill>
                <a:latin typeface="Didact Gothic" panose="00000500000000000000" pitchFamily="2" charset="0"/>
              </a:rPr>
              <a:t> Dropout and batch normalization layers played a crucial role in preventing overfitting, contributing to stable and robust training.</a:t>
            </a:r>
          </a:p>
          <a:p>
            <a:pPr marL="0" lvl="0" indent="0" algn="just" eaLnBrk="0" fontAlgn="base" hangingPunct="0">
              <a:spcBef>
                <a:spcPct val="0"/>
              </a:spcBef>
              <a:spcAft>
                <a:spcPct val="0"/>
              </a:spcAft>
              <a:buClrTx/>
              <a:buSzTx/>
            </a:pPr>
            <a:endParaRPr lang="en-US" altLang="en-US" dirty="0">
              <a:solidFill>
                <a:schemeClr val="bg1">
                  <a:lumMod val="10000"/>
                </a:schemeClr>
              </a:solidFill>
              <a:latin typeface="Didact Gothic" panose="00000500000000000000" pitchFamily="2" charset="0"/>
            </a:endParaRPr>
          </a:p>
          <a:p>
            <a:pPr marL="0" lvl="0" indent="0" algn="just" eaLnBrk="0" fontAlgn="base" hangingPunct="0">
              <a:spcBef>
                <a:spcPct val="0"/>
              </a:spcBef>
              <a:spcAft>
                <a:spcPct val="0"/>
              </a:spcAft>
              <a:buClrTx/>
              <a:buSzTx/>
              <a:buFontTx/>
              <a:buChar char="•"/>
            </a:pPr>
            <a:r>
              <a:rPr lang="en-US" altLang="en-US" b="1" dirty="0">
                <a:solidFill>
                  <a:schemeClr val="bg1">
                    <a:lumMod val="10000"/>
                  </a:schemeClr>
                </a:solidFill>
                <a:latin typeface="Didact Gothic" panose="00000500000000000000" pitchFamily="2" charset="0"/>
              </a:rPr>
              <a:t>Optimization Strategies:</a:t>
            </a:r>
            <a:r>
              <a:rPr lang="en-US" altLang="en-US" dirty="0">
                <a:solidFill>
                  <a:schemeClr val="bg1">
                    <a:lumMod val="10000"/>
                  </a:schemeClr>
                </a:solidFill>
                <a:latin typeface="Didact Gothic" panose="00000500000000000000" pitchFamily="2" charset="0"/>
              </a:rPr>
              <a:t> Early stopping and learning rate reduction helped in optimizing the training process, preventing overfitting and ensuring the model converged to a good solution.</a:t>
            </a:r>
          </a:p>
          <a:p>
            <a:pPr marL="0" lvl="0" indent="0" algn="just" eaLnBrk="0" fontAlgn="base" hangingPunct="0">
              <a:spcBef>
                <a:spcPct val="0"/>
              </a:spcBef>
              <a:spcAft>
                <a:spcPct val="0"/>
              </a:spcAft>
              <a:buClrTx/>
              <a:buSzTx/>
            </a:pPr>
            <a:endParaRPr lang="en-US" altLang="en-US" dirty="0">
              <a:solidFill>
                <a:schemeClr val="bg1">
                  <a:lumMod val="10000"/>
                </a:schemeClr>
              </a:solidFill>
              <a:latin typeface="Didact Gothic" panose="00000500000000000000" pitchFamily="2" charset="0"/>
            </a:endParaRPr>
          </a:p>
          <a:p>
            <a:pPr marL="0" lvl="0" indent="0" algn="just" eaLnBrk="0" fontAlgn="base" hangingPunct="0">
              <a:spcBef>
                <a:spcPct val="0"/>
              </a:spcBef>
              <a:spcAft>
                <a:spcPct val="0"/>
              </a:spcAft>
              <a:buClrTx/>
              <a:buSzTx/>
              <a:buFontTx/>
              <a:buChar char="•"/>
            </a:pPr>
            <a:r>
              <a:rPr lang="en-US" altLang="en-US" b="1" dirty="0">
                <a:solidFill>
                  <a:schemeClr val="bg1">
                    <a:lumMod val="10000"/>
                  </a:schemeClr>
                </a:solidFill>
                <a:latin typeface="Didact Gothic" panose="00000500000000000000" pitchFamily="2" charset="0"/>
              </a:rPr>
              <a:t>Practical Application:</a:t>
            </a:r>
            <a:r>
              <a:rPr lang="en-US" altLang="en-US" dirty="0">
                <a:solidFill>
                  <a:schemeClr val="bg1">
                    <a:lumMod val="10000"/>
                  </a:schemeClr>
                </a:solidFill>
                <a:latin typeface="Didact Gothic" panose="00000500000000000000" pitchFamily="2" charset="0"/>
              </a:rPr>
              <a:t> The trained model was saved in HDF5 format for easy deployment. A prediction function was defined to demonstrate the model's practical application by accurately predicting gestures from new images. </a:t>
            </a:r>
          </a:p>
          <a:p>
            <a:pPr marL="0" lvl="0" indent="0" algn="just"/>
            <a:endParaRPr lang="en-US" dirty="0">
              <a:solidFill>
                <a:schemeClr val="bg1">
                  <a:lumMod val="10000"/>
                </a:schemeClr>
              </a:solidFill>
              <a:latin typeface="Didact Gothic" panose="00000500000000000000" pitchFamily="2" charset="0"/>
            </a:endParaRPr>
          </a:p>
          <a:p>
            <a:pPr marL="0" lvl="0" indent="0" algn="just"/>
            <a:endParaRPr lang="en-US" dirty="0">
              <a:solidFill>
                <a:schemeClr val="bg1">
                  <a:lumMod val="10000"/>
                </a:schemeClr>
              </a:solidFill>
              <a:latin typeface="Didact Gothic" panose="00000500000000000000" pitchFamily="2" charset="0"/>
            </a:endParaRPr>
          </a:p>
        </p:txBody>
      </p:sp>
      <p:cxnSp>
        <p:nvCxnSpPr>
          <p:cNvPr id="811" name="Google Shape;811;p98"/>
          <p:cNvCxnSpPr>
            <a:cxnSpLocks/>
          </p:cNvCxnSpPr>
          <p:nvPr/>
        </p:nvCxnSpPr>
        <p:spPr>
          <a:xfrm>
            <a:off x="830238" y="3021574"/>
            <a:ext cx="1150962"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9"/>
          <p:cNvSpPr txBox="1">
            <a:spLocks noGrp="1"/>
          </p:cNvSpPr>
          <p:nvPr>
            <p:ph type="title"/>
          </p:nvPr>
        </p:nvSpPr>
        <p:spPr>
          <a:xfrm>
            <a:off x="1012097" y="1690159"/>
            <a:ext cx="7052040" cy="1311000"/>
          </a:xfrm>
          <a:prstGeom prst="rect">
            <a:avLst/>
          </a:prstGeom>
        </p:spPr>
        <p:txBody>
          <a:bodyPr spcFirstLastPara="1" wrap="square" lIns="91425" tIns="91425" rIns="91425" bIns="91425" anchor="t" anchorCtr="0">
            <a:noAutofit/>
          </a:bodyPr>
          <a:lstStyle/>
          <a:p>
            <a:pPr lvl="0"/>
            <a:r>
              <a:rPr lang="en" sz="6000" dirty="0">
                <a:effectLst>
                  <a:outerShdw blurRad="38100" dist="38100" dir="2700000" algn="tl">
                    <a:srgbClr val="000000">
                      <a:alpha val="43137"/>
                    </a:srgbClr>
                  </a:outerShdw>
                </a:effectLst>
                <a:latin typeface="Julius Sans One" panose="020B0604020202020204" charset="0"/>
              </a:rPr>
              <a:t>CONCLUSION</a:t>
            </a:r>
            <a:endParaRPr sz="6000" dirty="0">
              <a:effectLst>
                <a:outerShdw blurRad="38100" dist="38100" dir="2700000" algn="tl">
                  <a:srgbClr val="000000">
                    <a:alpha val="43137"/>
                  </a:srgbClr>
                </a:outerShdw>
              </a:effectLst>
            </a:endParaRPr>
          </a:p>
        </p:txBody>
      </p:sp>
      <p:cxnSp>
        <p:nvCxnSpPr>
          <p:cNvPr id="479" name="Google Shape;479;p69"/>
          <p:cNvCxnSpPr>
            <a:cxnSpLocks/>
          </p:cNvCxnSpPr>
          <p:nvPr/>
        </p:nvCxnSpPr>
        <p:spPr>
          <a:xfrm>
            <a:off x="3285067" y="2908270"/>
            <a:ext cx="2480733" cy="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842926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49"/>
        <p:cNvGrpSpPr/>
        <p:nvPr/>
      </p:nvGrpSpPr>
      <p:grpSpPr>
        <a:xfrm>
          <a:off x="0" y="0"/>
          <a:ext cx="0" cy="0"/>
          <a:chOff x="0" y="0"/>
          <a:chExt cx="0" cy="0"/>
        </a:xfrm>
      </p:grpSpPr>
      <p:sp>
        <p:nvSpPr>
          <p:cNvPr id="550" name="Google Shape;550;p75"/>
          <p:cNvSpPr txBox="1">
            <a:spLocks noGrp="1"/>
          </p:cNvSpPr>
          <p:nvPr>
            <p:ph type="body" idx="1"/>
          </p:nvPr>
        </p:nvSpPr>
        <p:spPr>
          <a:xfrm>
            <a:off x="1357162" y="1328286"/>
            <a:ext cx="6550705" cy="311858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500" dirty="0"/>
              <a:t>In conclusion, the CNN model developed for American Sign Language (ASL) gesture recognition has demonstrated exceptional performance with a test set accuracy of 96.35%. The methodology, comprising meticulous data acquisition, preprocessing, and the design of optimized convolutional layers, yielded robust results validated by comprehensive evaluation metrics including precision, recall, F1-score, and the confusion matrix. The model's stable learning dynamics, as evidenced by training and validation curves, underscore its ability to generalize effectively to unseen ASL gestures. For future work, enhancing the dataset with diverse gestures and exploring advanced CNN architectures or transfer learning methods could further elevate accuracy and extend the model's application in real-time gesture recognition systems and assistive technologies. Continued refinement will be pivotal in maximizing the model's performance and utility in practical ASL communication contexts.</a:t>
            </a: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0"/>
          <p:cNvSpPr txBox="1">
            <a:spLocks noGrp="1"/>
          </p:cNvSpPr>
          <p:nvPr>
            <p:ph type="title" idx="15"/>
          </p:nvPr>
        </p:nvSpPr>
        <p:spPr>
          <a:xfrm>
            <a:off x="713225" y="2198800"/>
            <a:ext cx="34164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lt1"/>
                </a:solidFill>
                <a:effectLst>
                  <a:outerShdw blurRad="38100" dist="38100" dir="2700000" algn="tl">
                    <a:srgbClr val="000000">
                      <a:alpha val="43137"/>
                    </a:srgbClr>
                  </a:outerShdw>
                </a:effectLst>
              </a:rPr>
              <a:t>Table of contents</a:t>
            </a:r>
            <a:endParaRPr b="1" dirty="0">
              <a:solidFill>
                <a:schemeClr val="lt1"/>
              </a:solidFill>
              <a:effectLst>
                <a:outerShdw blurRad="38100" dist="38100" dir="2700000" algn="tl">
                  <a:srgbClr val="000000">
                    <a:alpha val="43137"/>
                  </a:srgbClr>
                </a:outerShdw>
              </a:effectLst>
            </a:endParaRPr>
          </a:p>
        </p:txBody>
      </p:sp>
      <p:cxnSp>
        <p:nvCxnSpPr>
          <p:cNvPr id="497" name="Google Shape;497;p70"/>
          <p:cNvCxnSpPr/>
          <p:nvPr/>
        </p:nvCxnSpPr>
        <p:spPr>
          <a:xfrm>
            <a:off x="819525" y="3102205"/>
            <a:ext cx="647100" cy="0"/>
          </a:xfrm>
          <a:prstGeom prst="straightConnector1">
            <a:avLst/>
          </a:prstGeom>
          <a:noFill/>
          <a:ln w="19050" cap="flat" cmpd="sng">
            <a:solidFill>
              <a:schemeClr val="lt1"/>
            </a:solidFill>
            <a:prstDash val="solid"/>
            <a:round/>
            <a:headEnd type="none" w="med" len="med"/>
            <a:tailEnd type="none" w="med" len="med"/>
          </a:ln>
        </p:spPr>
      </p:cxnSp>
      <p:sp>
        <p:nvSpPr>
          <p:cNvPr id="3" name="Title 2">
            <a:extLst>
              <a:ext uri="{FF2B5EF4-FFF2-40B4-BE49-F238E27FC236}">
                <a16:creationId xmlns:a16="http://schemas.microsoft.com/office/drawing/2014/main" id="{E3A72C5C-29B3-68FD-D273-BA0E05689FB8}"/>
              </a:ext>
            </a:extLst>
          </p:cNvPr>
          <p:cNvSpPr>
            <a:spLocks noGrp="1"/>
          </p:cNvSpPr>
          <p:nvPr>
            <p:ph type="title" idx="2"/>
          </p:nvPr>
        </p:nvSpPr>
        <p:spPr>
          <a:xfrm>
            <a:off x="4458433" y="578841"/>
            <a:ext cx="4979182" cy="4194495"/>
          </a:xfrm>
        </p:spPr>
        <p:txBody>
          <a:bodyPr/>
          <a:lstStyle/>
          <a:p>
            <a:pPr lvl="0" algn="l" rtl="0">
              <a:lnSpc>
                <a:spcPct val="200000"/>
              </a:lnSpc>
              <a:spcBef>
                <a:spcPts val="0"/>
              </a:spcBef>
              <a:spcAft>
                <a:spcPts val="0"/>
              </a:spcAft>
            </a:pPr>
            <a:r>
              <a:rPr lang="en-US" sz="2000" b="0" u="none" dirty="0">
                <a:solidFill>
                  <a:schemeClr val="dk1"/>
                </a:solidFill>
                <a:latin typeface="Julius Sans One" panose="020B0604020202020204" charset="0"/>
                <a:ea typeface="Didact Gothic"/>
                <a:cs typeface="Didact Gothic"/>
                <a:sym typeface="Didact Gothic"/>
              </a:rPr>
              <a:t>1.  Introduction</a:t>
            </a:r>
            <a:br>
              <a:rPr lang="en-US" sz="2000" b="0" u="none" dirty="0">
                <a:solidFill>
                  <a:schemeClr val="dk1"/>
                </a:solidFill>
                <a:latin typeface="Julius Sans One" panose="020B0604020202020204" charset="0"/>
                <a:ea typeface="Didact Gothic"/>
                <a:cs typeface="Didact Gothic"/>
                <a:sym typeface="Didact Gothic"/>
              </a:rPr>
            </a:br>
            <a:r>
              <a:rPr lang="en-US" sz="2000" b="0" u="none" dirty="0">
                <a:solidFill>
                  <a:schemeClr val="dk1"/>
                </a:solidFill>
                <a:latin typeface="Julius Sans One" panose="020B0604020202020204" charset="0"/>
                <a:ea typeface="Didact Gothic"/>
                <a:cs typeface="Didact Gothic"/>
                <a:sym typeface="Didact Gothic"/>
              </a:rPr>
              <a:t>2. </a:t>
            </a:r>
            <a:r>
              <a:rPr lang="en-US" sz="2000" b="0" dirty="0">
                <a:latin typeface="Julius Sans One" panose="020B0604020202020204" charset="0"/>
              </a:rPr>
              <a:t>Problem Statement</a:t>
            </a:r>
            <a:br>
              <a:rPr lang="en-US" sz="2000" b="0" u="none" dirty="0">
                <a:solidFill>
                  <a:schemeClr val="dk1"/>
                </a:solidFill>
                <a:latin typeface="Julius Sans One" panose="020B0604020202020204" charset="0"/>
                <a:ea typeface="Didact Gothic"/>
                <a:cs typeface="Didact Gothic"/>
                <a:sym typeface="Didact Gothic"/>
              </a:rPr>
            </a:br>
            <a:r>
              <a:rPr lang="en-US" sz="2000" b="0" u="none" dirty="0">
                <a:solidFill>
                  <a:schemeClr val="dk1"/>
                </a:solidFill>
                <a:latin typeface="Julius Sans One" panose="020B0604020202020204" charset="0"/>
                <a:ea typeface="Didact Gothic"/>
                <a:cs typeface="Didact Gothic"/>
                <a:sym typeface="Didact Gothic"/>
              </a:rPr>
              <a:t>3. </a:t>
            </a:r>
            <a:r>
              <a:rPr lang="en-US" sz="2000" b="0" dirty="0">
                <a:latin typeface="Julius Sans One" panose="020B0604020202020204" charset="0"/>
              </a:rPr>
              <a:t>Possible Approaches</a:t>
            </a:r>
            <a:br>
              <a:rPr lang="en-US" sz="2000" b="0" dirty="0">
                <a:latin typeface="Julius Sans One" panose="020B0604020202020204" charset="0"/>
              </a:rPr>
            </a:br>
            <a:r>
              <a:rPr lang="en-US" sz="2000" b="0" dirty="0">
                <a:latin typeface="Julius Sans One" panose="020B0604020202020204" charset="0"/>
              </a:rPr>
              <a:t>4. Methodology</a:t>
            </a:r>
            <a:br>
              <a:rPr lang="en-US" sz="2000" b="0" dirty="0">
                <a:latin typeface="Julius Sans One" panose="020B0604020202020204" charset="0"/>
              </a:rPr>
            </a:br>
            <a:r>
              <a:rPr lang="en-US" sz="2000" b="0" dirty="0">
                <a:latin typeface="Julius Sans One" panose="020B0604020202020204" charset="0"/>
              </a:rPr>
              <a:t>5. Result And Discussion</a:t>
            </a:r>
            <a:br>
              <a:rPr lang="en-US" sz="2000" b="0" dirty="0">
                <a:latin typeface="Julius Sans One" panose="020B0604020202020204" charset="0"/>
              </a:rPr>
            </a:br>
            <a:r>
              <a:rPr lang="en-US" sz="2000" b="0" dirty="0">
                <a:latin typeface="Julius Sans One" panose="020B0604020202020204" charset="0"/>
              </a:rPr>
              <a:t>6. Conclusion And Future Work</a:t>
            </a:r>
            <a:br>
              <a:rPr lang="en-US" sz="2000" b="0" dirty="0">
                <a:latin typeface="Julius Sans One" panose="020B0604020202020204" charset="0"/>
              </a:rPr>
            </a:br>
            <a:endParaRPr lang="en-IN" sz="2000" b="0" dirty="0">
              <a:latin typeface="Julius Sans One"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9"/>
        <p:cNvGrpSpPr/>
        <p:nvPr/>
      </p:nvGrpSpPr>
      <p:grpSpPr>
        <a:xfrm>
          <a:off x="0" y="0"/>
          <a:ext cx="0" cy="0"/>
          <a:chOff x="0" y="0"/>
          <a:chExt cx="0" cy="0"/>
        </a:xfrm>
      </p:grpSpPr>
      <p:cxnSp>
        <p:nvCxnSpPr>
          <p:cNvPr id="796" name="Google Shape;796;p97"/>
          <p:cNvCxnSpPr>
            <a:cxnSpLocks/>
          </p:cNvCxnSpPr>
          <p:nvPr/>
        </p:nvCxnSpPr>
        <p:spPr>
          <a:xfrm>
            <a:off x="659164" y="-7333"/>
            <a:ext cx="0" cy="5150833"/>
          </a:xfrm>
          <a:prstGeom prst="straightConnector1">
            <a:avLst/>
          </a:prstGeom>
          <a:noFill/>
          <a:ln w="19050" cap="flat" cmpd="sng">
            <a:solidFill>
              <a:schemeClr val="dk2"/>
            </a:solidFill>
            <a:prstDash val="solid"/>
            <a:round/>
            <a:headEnd type="none" w="med" len="med"/>
            <a:tailEnd type="none" w="med" len="med"/>
          </a:ln>
        </p:spPr>
      </p:cxnSp>
      <p:cxnSp>
        <p:nvCxnSpPr>
          <p:cNvPr id="797" name="Google Shape;797;p97"/>
          <p:cNvCxnSpPr>
            <a:cxnSpLocks/>
          </p:cNvCxnSpPr>
          <p:nvPr/>
        </p:nvCxnSpPr>
        <p:spPr>
          <a:xfrm>
            <a:off x="8453760" y="0"/>
            <a:ext cx="0" cy="5317067"/>
          </a:xfrm>
          <a:prstGeom prst="straightConnector1">
            <a:avLst/>
          </a:prstGeom>
          <a:noFill/>
          <a:ln w="19050" cap="flat" cmpd="sng">
            <a:solidFill>
              <a:schemeClr val="dk2"/>
            </a:solidFill>
            <a:prstDash val="solid"/>
            <a:round/>
            <a:headEnd type="none" w="med" len="med"/>
            <a:tailEnd type="none" w="med" len="med"/>
          </a:ln>
        </p:spPr>
      </p:cxnSp>
      <p:sp>
        <p:nvSpPr>
          <p:cNvPr id="798" name="Google Shape;798;p97"/>
          <p:cNvSpPr txBox="1">
            <a:spLocks noGrp="1"/>
          </p:cNvSpPr>
          <p:nvPr>
            <p:ph type="title" idx="6"/>
          </p:nvPr>
        </p:nvSpPr>
        <p:spPr>
          <a:xfrm>
            <a:off x="1940434" y="12927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8000" b="1" i="0" u="none" strike="noStrike" kern="0" cap="none" spc="0" normalizeH="0" baseline="0" noProof="0" dirty="0">
                <a:ln>
                  <a:noFill/>
                </a:ln>
                <a:solidFill>
                  <a:srgbClr val="FFFFFF"/>
                </a:solidFill>
                <a:effectLst/>
                <a:uLnTx/>
                <a:uFillTx/>
                <a:latin typeface="Julius Sans One"/>
                <a:sym typeface="Julius Sans One"/>
              </a:rPr>
              <a:t>Thank YOU</a:t>
            </a:r>
            <a:endParaRPr lang="en-IN" dirty="0">
              <a:solidFill>
                <a:schemeClr val="lt1"/>
              </a:solidFill>
            </a:endParaRPr>
          </a:p>
        </p:txBody>
      </p:sp>
      <p:cxnSp>
        <p:nvCxnSpPr>
          <p:cNvPr id="799" name="Google Shape;799;p97"/>
          <p:cNvCxnSpPr>
            <a:cxnSpLocks/>
          </p:cNvCxnSpPr>
          <p:nvPr/>
        </p:nvCxnSpPr>
        <p:spPr>
          <a:xfrm>
            <a:off x="3884383" y="2655127"/>
            <a:ext cx="121255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9"/>
          <p:cNvSpPr txBox="1">
            <a:spLocks noGrp="1"/>
          </p:cNvSpPr>
          <p:nvPr>
            <p:ph type="title"/>
          </p:nvPr>
        </p:nvSpPr>
        <p:spPr>
          <a:xfrm>
            <a:off x="1012097" y="1690159"/>
            <a:ext cx="7052040" cy="13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effectLst>
                  <a:outerShdw blurRad="38100" dist="38100" dir="2700000" algn="tl">
                    <a:srgbClr val="000000">
                      <a:alpha val="43137"/>
                    </a:srgbClr>
                  </a:outerShdw>
                </a:effectLst>
              </a:rPr>
              <a:t>Introduction!</a:t>
            </a:r>
            <a:endParaRPr sz="6000" dirty="0">
              <a:effectLst>
                <a:outerShdw blurRad="38100" dist="38100" dir="2700000" algn="tl">
                  <a:srgbClr val="000000">
                    <a:alpha val="43137"/>
                  </a:srgbClr>
                </a:outerShdw>
              </a:effectLst>
            </a:endParaRPr>
          </a:p>
        </p:txBody>
      </p:sp>
      <p:cxnSp>
        <p:nvCxnSpPr>
          <p:cNvPr id="479" name="Google Shape;479;p69"/>
          <p:cNvCxnSpPr>
            <a:cxnSpLocks/>
          </p:cNvCxnSpPr>
          <p:nvPr/>
        </p:nvCxnSpPr>
        <p:spPr>
          <a:xfrm>
            <a:off x="3285067" y="2908270"/>
            <a:ext cx="2480733"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8"/>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effectLst>
                  <a:outerShdw blurRad="38100" dist="38100" dir="2700000" algn="tl">
                    <a:srgbClr val="000000">
                      <a:alpha val="43137"/>
                    </a:srgbClr>
                  </a:outerShdw>
                </a:effectLst>
              </a:rPr>
              <a:t>PROBLEM STATEMENT</a:t>
            </a:r>
            <a:endParaRPr dirty="0">
              <a:solidFill>
                <a:schemeClr val="dk1"/>
              </a:solidFill>
              <a:effectLst>
                <a:outerShdw blurRad="38100" dist="38100" dir="2700000" algn="tl">
                  <a:srgbClr val="000000">
                    <a:alpha val="43137"/>
                  </a:srgbClr>
                </a:outerShdw>
              </a:effectLst>
            </a:endParaRPr>
          </a:p>
        </p:txBody>
      </p:sp>
      <p:sp>
        <p:nvSpPr>
          <p:cNvPr id="471" name="Google Shape;471;p68"/>
          <p:cNvSpPr txBox="1">
            <a:spLocks noGrp="1"/>
          </p:cNvSpPr>
          <p:nvPr>
            <p:ph type="body" idx="1"/>
          </p:nvPr>
        </p:nvSpPr>
        <p:spPr>
          <a:xfrm>
            <a:off x="847449" y="1424150"/>
            <a:ext cx="6075000" cy="325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The ability to communicate effectively is fundamental to social interaction, education, and participation in society. However, significant challenges exist for Deaf and hard-of-hearing (DHH) individuals who rely on Sign Language for communication. These challenges stem from a lack of readily available resources. The scarcity of qualified sign language interpreters creates communication barriers in crucial settings like healthcare, legal proceedings, and educational institutions. This can lead to misunderstandings, delays, and limited access to vital services and information. The  effect of these limitations creates a communication gap that restricts the full participation of DHH individuals in society. </a:t>
            </a:r>
            <a:endParaRPr sz="1100" u="none" dirty="0">
              <a:solidFill>
                <a:schemeClr val="dk1"/>
              </a:solidFill>
              <a:latin typeface="Didact Gothic"/>
              <a:ea typeface="Didact Gothic"/>
              <a:cs typeface="Didact Gothic"/>
              <a:sym typeface="Didact Gothic"/>
            </a:endParaRPr>
          </a:p>
        </p:txBody>
      </p:sp>
      <p:cxnSp>
        <p:nvCxnSpPr>
          <p:cNvPr id="472" name="Google Shape;472;p68"/>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7"/>
          <p:cNvSpPr txBox="1">
            <a:spLocks noGrp="1"/>
          </p:cNvSpPr>
          <p:nvPr>
            <p:ph type="title"/>
          </p:nvPr>
        </p:nvSpPr>
        <p:spPr>
          <a:xfrm>
            <a:off x="1017885" y="237111"/>
            <a:ext cx="7359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38100" dist="38100" dir="2700000" algn="tl">
                    <a:srgbClr val="000000">
                      <a:alpha val="43137"/>
                    </a:srgbClr>
                  </a:outerShdw>
                </a:effectLst>
              </a:rPr>
              <a:t>INTRODUCTION</a:t>
            </a:r>
            <a:endParaRPr dirty="0">
              <a:effectLst>
                <a:outerShdw blurRad="38100" dist="38100" dir="2700000" algn="tl">
                  <a:srgbClr val="000000">
                    <a:alpha val="43137"/>
                  </a:srgbClr>
                </a:outerShdw>
              </a:effectLst>
            </a:endParaRPr>
          </a:p>
        </p:txBody>
      </p:sp>
      <p:cxnSp>
        <p:nvCxnSpPr>
          <p:cNvPr id="565" name="Google Shape;565;p77"/>
          <p:cNvCxnSpPr/>
          <p:nvPr/>
        </p:nvCxnSpPr>
        <p:spPr>
          <a:xfrm>
            <a:off x="4248450" y="964667"/>
            <a:ext cx="647100" cy="0"/>
          </a:xfrm>
          <a:prstGeom prst="straightConnector1">
            <a:avLst/>
          </a:prstGeom>
          <a:noFill/>
          <a:ln w="19050" cap="flat" cmpd="sng">
            <a:solidFill>
              <a:schemeClr val="dk1"/>
            </a:solidFill>
            <a:prstDash val="solid"/>
            <a:round/>
            <a:headEnd type="none" w="med" len="med"/>
            <a:tailEnd type="none" w="med" len="med"/>
          </a:ln>
        </p:spPr>
      </p:cxnSp>
      <p:sp>
        <p:nvSpPr>
          <p:cNvPr id="570" name="Google Shape;570;p77"/>
          <p:cNvSpPr txBox="1">
            <a:spLocks noGrp="1"/>
          </p:cNvSpPr>
          <p:nvPr>
            <p:ph type="subTitle" idx="4294967295"/>
          </p:nvPr>
        </p:nvSpPr>
        <p:spPr>
          <a:xfrm>
            <a:off x="822121" y="780176"/>
            <a:ext cx="7575259" cy="2843867"/>
          </a:xfrm>
          <a:prstGeom prst="rect">
            <a:avLst/>
          </a:prstGeom>
        </p:spPr>
        <p:txBody>
          <a:bodyPr spcFirstLastPara="1" wrap="square" lIns="91425" tIns="91425" rIns="91425" bIns="91425" anchor="t" anchorCtr="0">
            <a:noAutofit/>
          </a:bodyPr>
          <a:lstStyle/>
          <a:p>
            <a:pPr marL="139700" indent="0" algn="just">
              <a:buNone/>
            </a:pPr>
            <a:endParaRPr lang="en-US" sz="1600" dirty="0"/>
          </a:p>
          <a:p>
            <a:pPr marL="139700" indent="0" algn="just">
              <a:buNone/>
            </a:pPr>
            <a:r>
              <a:rPr lang="en-US" sz="1600" dirty="0"/>
              <a:t>The limitations faced by Deaf and hard-of-hearing (DHH) individuals in accessing qualified sign language interpreters and learning resources create a significant communication barrier. This project proposes a groundbreaking solution to bridge this gap: a real-time sign language gesture recognition system powered by machine learning. This system leverages the power of Convolutional Neural Networks (CNNs), a type of artificial intelligence adept at image recognition. By analyzing video frames, the CNNs can accurately identify sign language gestures. This innovative technology has the potential to revolutionize communication accessibility for sign language users. Imagine a world where seamless communication becomes a reality across diverse social and professional settings. Doctors consultations, educational lectures, legal proceedings – all these interactions could be facilitated by this system, empowering DHH individuals to participate fully in society.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80"/>
        <p:cNvGrpSpPr/>
        <p:nvPr/>
      </p:nvGrpSpPr>
      <p:grpSpPr>
        <a:xfrm>
          <a:off x="0" y="0"/>
          <a:ext cx="0" cy="0"/>
          <a:chOff x="0" y="0"/>
          <a:chExt cx="0" cy="0"/>
        </a:xfrm>
      </p:grpSpPr>
      <p:sp>
        <p:nvSpPr>
          <p:cNvPr id="681" name="Google Shape;681;p88"/>
          <p:cNvSpPr txBox="1">
            <a:spLocks noGrp="1"/>
          </p:cNvSpPr>
          <p:nvPr>
            <p:ph type="title"/>
          </p:nvPr>
        </p:nvSpPr>
        <p:spPr>
          <a:xfrm>
            <a:off x="805050" y="1840500"/>
            <a:ext cx="7533900" cy="146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400" dirty="0">
                <a:effectLst>
                  <a:outerShdw blurRad="38100" dist="38100" dir="2700000" algn="tl">
                    <a:srgbClr val="000000">
                      <a:alpha val="43137"/>
                    </a:srgbClr>
                  </a:outerShdw>
                </a:effectLst>
              </a:rPr>
              <a:t>Possible approaches</a:t>
            </a:r>
            <a:endParaRPr sz="5400" dirty="0">
              <a:effectLst>
                <a:outerShdw blurRad="38100" dist="38100" dir="2700000" algn="tl">
                  <a:srgbClr val="000000">
                    <a:alpha val="43137"/>
                  </a:srgbClr>
                </a:outerShdw>
              </a:effectLst>
            </a:endParaRPr>
          </a:p>
        </p:txBody>
      </p:sp>
      <p:cxnSp>
        <p:nvCxnSpPr>
          <p:cNvPr id="682" name="Google Shape;682;p88"/>
          <p:cNvCxnSpPr/>
          <p:nvPr/>
        </p:nvCxnSpPr>
        <p:spPr>
          <a:xfrm>
            <a:off x="2785750" y="3053395"/>
            <a:ext cx="34725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924"/>
        <p:cNvGrpSpPr/>
        <p:nvPr/>
      </p:nvGrpSpPr>
      <p:grpSpPr>
        <a:xfrm>
          <a:off x="0" y="0"/>
          <a:ext cx="0" cy="0"/>
          <a:chOff x="0" y="0"/>
          <a:chExt cx="0" cy="0"/>
        </a:xfrm>
      </p:grpSpPr>
      <p:sp>
        <p:nvSpPr>
          <p:cNvPr id="1925" name="Google Shape;1925;p129"/>
          <p:cNvSpPr txBox="1">
            <a:spLocks noGrp="1"/>
          </p:cNvSpPr>
          <p:nvPr>
            <p:ph type="body" idx="1"/>
          </p:nvPr>
        </p:nvSpPr>
        <p:spPr>
          <a:xfrm>
            <a:off x="600891" y="243840"/>
            <a:ext cx="8281851" cy="4899660"/>
          </a:xfrm>
          <a:prstGeom prst="rect">
            <a:avLst/>
          </a:prstGeom>
        </p:spPr>
        <p:txBody>
          <a:bodyPr spcFirstLastPara="1" wrap="square" lIns="91425" tIns="91425" rIns="91425" bIns="91425" anchor="t" anchorCtr="0">
            <a:noAutofit/>
          </a:bodyPr>
          <a:lstStyle/>
          <a:p>
            <a:pPr marL="139700" indent="0">
              <a:buNone/>
            </a:pPr>
            <a:r>
              <a:rPr lang="en-US" sz="1400" b="1" dirty="0"/>
              <a:t>Three Approaches Explored for Sign Language Gesture Recognition System:</a:t>
            </a:r>
            <a:br>
              <a:rPr lang="en-US" sz="1400" b="1" dirty="0"/>
            </a:br>
            <a:endParaRPr lang="en-US" sz="1400" dirty="0"/>
          </a:p>
          <a:p>
            <a:pPr marL="482600" indent="-342900">
              <a:buFont typeface="+mj-lt"/>
              <a:buAutoNum type="arabicPeriod"/>
            </a:pPr>
            <a:r>
              <a:rPr lang="en-US" sz="1400" b="1" u="sng" dirty="0"/>
              <a:t>MEDIAPIPE:</a:t>
            </a:r>
            <a:br>
              <a:rPr lang="en-US" sz="1400" dirty="0"/>
            </a:br>
            <a:r>
              <a:rPr lang="en-US" sz="1400" dirty="0"/>
              <a:t>	 </a:t>
            </a:r>
            <a:r>
              <a:rPr lang="en-US" sz="1400" b="1" dirty="0"/>
              <a:t>Goal:</a:t>
            </a:r>
            <a:r>
              <a:rPr lang="en-US" sz="1400" dirty="0"/>
              <a:t> Utilize MediaPipe, an open-source framework by Google, to identify and track hand 	            landmarks in video frames.</a:t>
            </a:r>
            <a:br>
              <a:rPr lang="en-US" sz="1400" dirty="0"/>
            </a:br>
            <a:r>
              <a:rPr lang="en-US" sz="1400" dirty="0"/>
              <a:t>	</a:t>
            </a:r>
            <a:r>
              <a:rPr lang="en-US" sz="1400" b="1" dirty="0"/>
              <a:t>Problem:</a:t>
            </a:r>
            <a:r>
              <a:rPr lang="en-US" sz="1400" dirty="0"/>
              <a:t> Camera quality significantly impacted the accuracy of hand landmark detection and 	            storage. Poor resolution or lighting conditions hindered reliable tracking.</a:t>
            </a:r>
          </a:p>
          <a:p>
            <a:pPr marL="139700" indent="0">
              <a:buNone/>
            </a:pPr>
            <a:endParaRPr lang="en-US" dirty="0"/>
          </a:p>
          <a:p>
            <a:pPr marL="139700" indent="0">
              <a:buNone/>
            </a:pPr>
            <a:r>
              <a:rPr lang="en-US" sz="1400" b="1" dirty="0"/>
              <a:t>2.     </a:t>
            </a:r>
            <a:r>
              <a:rPr lang="en-US" sz="1400" b="1" u="sng" dirty="0"/>
              <a:t>OBJECT DETECTION:</a:t>
            </a:r>
            <a:br>
              <a:rPr lang="en-US" sz="1400" dirty="0"/>
            </a:br>
            <a:r>
              <a:rPr lang="en-US" sz="1400" dirty="0"/>
              <a:t>	</a:t>
            </a:r>
            <a:r>
              <a:rPr lang="en-US" sz="1400" b="1" dirty="0"/>
              <a:t>Goal:</a:t>
            </a:r>
            <a:r>
              <a:rPr lang="en-US" sz="1400" dirty="0"/>
              <a:t> Implement object detection algorithms to identify hands within video frames and 	           potentially classify them based on their position and shape.</a:t>
            </a:r>
            <a:br>
              <a:rPr lang="en-US" sz="1400" dirty="0"/>
            </a:br>
            <a:r>
              <a:rPr lang="en-US" sz="1400" dirty="0"/>
              <a:t>	</a:t>
            </a:r>
            <a:r>
              <a:rPr lang="en-US" sz="1400" b="1" dirty="0"/>
              <a:t>Problem:</a:t>
            </a:r>
            <a:r>
              <a:rPr lang="en-US" sz="1400" dirty="0"/>
              <a:t> This approach might be overly complex for the specific task. Object detection 	             algorithms are designed for a wider range of objects, and customizing them for hand           </a:t>
            </a:r>
          </a:p>
          <a:p>
            <a:pPr marL="139700" indent="0">
              <a:buNone/>
            </a:pPr>
            <a:r>
              <a:rPr lang="en-US" sz="1400" dirty="0"/>
              <a:t>                                 gestures only might introduce unnecessary processing overhead.</a:t>
            </a:r>
          </a:p>
          <a:p>
            <a:pPr marL="139700" indent="0">
              <a:buNone/>
            </a:pPr>
            <a:endParaRPr lang="en-US" dirty="0"/>
          </a:p>
          <a:p>
            <a:pPr marL="139700" indent="0">
              <a:buNone/>
            </a:pPr>
            <a:r>
              <a:rPr lang="en-US" sz="1400" b="1" dirty="0"/>
              <a:t>3.     </a:t>
            </a:r>
            <a:r>
              <a:rPr lang="en-US" sz="1400" b="1" u="sng" dirty="0"/>
              <a:t>CONVOLUTIONAL NEURAL NETWORK (CNN) ARCHITECTURE:</a:t>
            </a:r>
            <a:br>
              <a:rPr lang="en-US" sz="1400" b="1" u="sng" dirty="0"/>
            </a:br>
            <a:r>
              <a:rPr lang="en-US" sz="1400" dirty="0"/>
              <a:t>	</a:t>
            </a:r>
            <a:r>
              <a:rPr lang="en-US" sz="1400" b="1" dirty="0"/>
              <a:t>Goal:</a:t>
            </a:r>
            <a:r>
              <a:rPr lang="en-US" sz="1400" dirty="0"/>
              <a:t> Develop and implement a CNN model specifically designed for sign language gesture 	           recognition. CNNs excel at extracting features from images and videos, making them             </a:t>
            </a:r>
          </a:p>
          <a:p>
            <a:pPr marL="139700" indent="0">
              <a:buNone/>
            </a:pPr>
            <a:r>
              <a:rPr lang="en-US" dirty="0"/>
              <a:t>                              </a:t>
            </a:r>
            <a:r>
              <a:rPr lang="en-US" sz="1400" dirty="0"/>
              <a:t>well-suited for this task.</a:t>
            </a:r>
            <a:br>
              <a:rPr lang="en-US" sz="1400" dirty="0"/>
            </a:br>
            <a:r>
              <a:rPr lang="en-US" sz="1400" dirty="0"/>
              <a:t>	</a:t>
            </a:r>
            <a:r>
              <a:rPr lang="en-US" sz="1400" b="1" dirty="0"/>
              <a:t>Implementation:</a:t>
            </a:r>
            <a:r>
              <a:rPr lang="en-US" sz="1400" dirty="0"/>
              <a:t> Built a model with CNN layers to extract features from  frames  </a:t>
            </a:r>
          </a:p>
          <a:p>
            <a:pPr marL="139700" indent="0">
              <a:buNone/>
            </a:pPr>
            <a:r>
              <a:rPr lang="en-US" dirty="0"/>
              <a:t>                             </a:t>
            </a:r>
            <a:r>
              <a:rPr lang="en-US" sz="1400" dirty="0"/>
              <a:t>containing hand gestures. This involved convolutional layers followed by pooling </a:t>
            </a:r>
          </a:p>
          <a:p>
            <a:pPr marL="139700" indent="0">
              <a:buNone/>
            </a:pPr>
            <a:r>
              <a:rPr lang="en-US" dirty="0"/>
              <a:t>                              </a:t>
            </a:r>
            <a:r>
              <a:rPr lang="en-US" sz="1400" dirty="0"/>
              <a:t>layers to reduce data size and activation functions to introduce non-linearity.</a:t>
            </a:r>
            <a:br>
              <a:rPr lang="en-US" sz="1400" dirty="0"/>
            </a:br>
            <a:endParaRPr lang="en-IN" sz="1400" dirty="0"/>
          </a:p>
          <a:p>
            <a:pPr marL="457200" lvl="0" indent="-317500" rtl="0">
              <a:spcBef>
                <a:spcPts val="0"/>
              </a:spcBef>
              <a:spcAft>
                <a:spcPts val="0"/>
              </a:spcAft>
              <a:buSzPts val="1400"/>
              <a:buFont typeface="Proxima Nova"/>
              <a:buChar char="●"/>
            </a:pPr>
            <a:endParaRPr dirty="0"/>
          </a:p>
        </p:txBody>
      </p:sp>
      <p:cxnSp>
        <p:nvCxnSpPr>
          <p:cNvPr id="1927" name="Google Shape;1927;p129"/>
          <p:cNvCxnSpPr>
            <a:cxnSpLocks/>
          </p:cNvCxnSpPr>
          <p:nvPr/>
        </p:nvCxnSpPr>
        <p:spPr>
          <a:xfrm>
            <a:off x="9144000" y="0"/>
            <a:ext cx="0" cy="1288152"/>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85"/>
          <p:cNvSpPr txBox="1">
            <a:spLocks noGrp="1"/>
          </p:cNvSpPr>
          <p:nvPr>
            <p:ph type="title"/>
          </p:nvPr>
        </p:nvSpPr>
        <p:spPr>
          <a:xfrm flipH="1">
            <a:off x="1351213" y="2510207"/>
            <a:ext cx="6643256" cy="4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dirty="0">
                <a:effectLst>
                  <a:outerShdw blurRad="38100" dist="38100" dir="2700000" algn="tl">
                    <a:srgbClr val="000000">
                      <a:alpha val="43137"/>
                    </a:srgbClr>
                  </a:outerShdw>
                </a:effectLst>
                <a:latin typeface="Julius Sans One" panose="020B0604020202020204" charset="0"/>
              </a:rPr>
              <a:t>METHODOLOGY</a:t>
            </a:r>
          </a:p>
        </p:txBody>
      </p:sp>
      <p:cxnSp>
        <p:nvCxnSpPr>
          <p:cNvPr id="656" name="Google Shape;656;p85"/>
          <p:cNvCxnSpPr>
            <a:cxnSpLocks/>
          </p:cNvCxnSpPr>
          <p:nvPr/>
        </p:nvCxnSpPr>
        <p:spPr>
          <a:xfrm>
            <a:off x="3378200" y="3228746"/>
            <a:ext cx="240635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74"/>
          <p:cNvSpPr txBox="1">
            <a:spLocks noGrp="1"/>
          </p:cNvSpPr>
          <p:nvPr>
            <p:ph type="title"/>
          </p:nvPr>
        </p:nvSpPr>
        <p:spPr>
          <a:xfrm>
            <a:off x="-1" y="0"/>
            <a:ext cx="4351867" cy="2285134"/>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kumimoji="0" lang="en-IN" sz="3200" b="1" i="0" u="none" strike="noStrike" kern="0" cap="none" spc="0" normalizeH="0" baseline="0" noProof="0" dirty="0">
                <a:ln>
                  <a:noFill/>
                </a:ln>
                <a:solidFill>
                  <a:srgbClr val="EEEEEE"/>
                </a:solidFill>
                <a:effectLst>
                  <a:outerShdw blurRad="38100" dist="38100" dir="2700000" algn="tl">
                    <a:srgbClr val="000000">
                      <a:alpha val="43137"/>
                    </a:srgbClr>
                  </a:outerShdw>
                </a:effectLst>
                <a:uLnTx/>
                <a:uFillTx/>
                <a:latin typeface="Julius Sans One"/>
                <a:sym typeface="Julius Sans One"/>
              </a:rPr>
              <a:t>Data Acquisition</a:t>
            </a:r>
            <a:br>
              <a:rPr kumimoji="0" lang="en-IN" sz="3200" b="1" i="0" u="none" strike="noStrike" kern="0" cap="none" spc="0" normalizeH="0" baseline="0" noProof="0" dirty="0">
                <a:ln>
                  <a:noFill/>
                </a:ln>
                <a:solidFill>
                  <a:srgbClr val="EEEEEE"/>
                </a:solidFill>
                <a:effectLst>
                  <a:outerShdw blurRad="38100" dist="38100" dir="2700000" algn="tl">
                    <a:srgbClr val="000000">
                      <a:alpha val="43137"/>
                    </a:srgbClr>
                  </a:outerShdw>
                </a:effectLst>
                <a:uLnTx/>
                <a:uFillTx/>
                <a:latin typeface="Julius Sans One"/>
                <a:sym typeface="Julius Sans One"/>
              </a:rPr>
            </a:br>
            <a:r>
              <a:rPr kumimoji="0" lang="en-IN" sz="3200" b="1" i="0" u="none" strike="noStrike" kern="0" cap="none" spc="0" normalizeH="0" baseline="0" noProof="0" dirty="0">
                <a:ln>
                  <a:noFill/>
                </a:ln>
                <a:solidFill>
                  <a:srgbClr val="EEEEEE"/>
                </a:solidFill>
                <a:effectLst>
                  <a:outerShdw blurRad="38100" dist="38100" dir="2700000" algn="tl">
                    <a:srgbClr val="000000">
                      <a:alpha val="43137"/>
                    </a:srgbClr>
                  </a:outerShdw>
                </a:effectLst>
                <a:uLnTx/>
                <a:uFillTx/>
                <a:latin typeface="Julius Sans One"/>
                <a:sym typeface="Julius Sans One"/>
              </a:rPr>
              <a:t> </a:t>
            </a:r>
            <a:r>
              <a:rPr kumimoji="0" lang="en-IN" sz="2000" b="1" i="0" u="none" strike="noStrike" kern="0" cap="none" spc="0" normalizeH="0" baseline="0" noProof="0" dirty="0">
                <a:ln>
                  <a:noFill/>
                </a:ln>
                <a:solidFill>
                  <a:srgbClr val="EEEEEE"/>
                </a:solidFill>
                <a:effectLst>
                  <a:outerShdw blurRad="38100" dist="38100" dir="2700000" algn="tl">
                    <a:srgbClr val="000000">
                      <a:alpha val="43137"/>
                    </a:srgbClr>
                  </a:outerShdw>
                </a:effectLst>
                <a:uLnTx/>
                <a:uFillTx/>
                <a:latin typeface="Julius Sans One"/>
                <a:sym typeface="Julius Sans One"/>
              </a:rPr>
              <a:t>A</a:t>
            </a:r>
            <a:r>
              <a:rPr lang="en-IN" sz="2000" dirty="0">
                <a:solidFill>
                  <a:srgbClr val="EEEEEE"/>
                </a:solidFill>
                <a:effectLst>
                  <a:outerShdw blurRad="38100" dist="38100" dir="2700000" algn="tl">
                    <a:srgbClr val="000000">
                      <a:alpha val="43137"/>
                    </a:srgbClr>
                  </a:outerShdw>
                </a:effectLst>
              </a:rPr>
              <a:t>ND </a:t>
            </a:r>
            <a:br>
              <a:rPr lang="en-IN" sz="2000" dirty="0">
                <a:solidFill>
                  <a:srgbClr val="EEEEEE"/>
                </a:solidFill>
                <a:effectLst>
                  <a:outerShdw blurRad="38100" dist="38100" dir="2700000" algn="tl">
                    <a:srgbClr val="000000">
                      <a:alpha val="43137"/>
                    </a:srgbClr>
                  </a:outerShdw>
                </a:effectLst>
              </a:rPr>
            </a:br>
            <a:r>
              <a:rPr kumimoji="0" lang="en-IN" sz="3200" b="1" i="0" u="none" strike="noStrike" kern="0" cap="none" spc="0" normalizeH="0" baseline="0" noProof="0" dirty="0">
                <a:ln>
                  <a:noFill/>
                </a:ln>
                <a:solidFill>
                  <a:srgbClr val="EEEEEE"/>
                </a:solidFill>
                <a:effectLst>
                  <a:outerShdw blurRad="38100" dist="38100" dir="2700000" algn="tl">
                    <a:srgbClr val="000000">
                      <a:alpha val="43137"/>
                    </a:srgbClr>
                  </a:outerShdw>
                </a:effectLst>
                <a:uLnTx/>
                <a:uFillTx/>
                <a:sym typeface="Julius Sans One"/>
              </a:rPr>
              <a:t>Preprocessing</a:t>
            </a:r>
            <a:endParaRPr lang="en-IN" dirty="0">
              <a:effectLst>
                <a:outerShdw blurRad="38100" dist="38100" dir="2700000" algn="tl">
                  <a:srgbClr val="000000">
                    <a:alpha val="43137"/>
                  </a:srgbClr>
                </a:outerShdw>
              </a:effectLst>
            </a:endParaRPr>
          </a:p>
        </p:txBody>
      </p:sp>
      <p:sp>
        <p:nvSpPr>
          <p:cNvPr id="540" name="Google Shape;540;p74"/>
          <p:cNvSpPr txBox="1">
            <a:spLocks noGrp="1"/>
          </p:cNvSpPr>
          <p:nvPr>
            <p:ph type="subTitle" idx="1"/>
          </p:nvPr>
        </p:nvSpPr>
        <p:spPr>
          <a:xfrm>
            <a:off x="4617348" y="366913"/>
            <a:ext cx="3785673" cy="3333166"/>
          </a:xfrm>
          <a:prstGeom prst="rect">
            <a:avLst/>
          </a:prstGeom>
        </p:spPr>
        <p:txBody>
          <a:bodyPr spcFirstLastPara="1" wrap="square" lIns="91425" tIns="91425" rIns="91425" bIns="91425" anchor="t" anchorCtr="0">
            <a:noAutofit/>
          </a:bodyPr>
          <a:lstStyle/>
          <a:p>
            <a:pPr marL="0" indent="0" algn="just"/>
            <a:r>
              <a:rPr lang="en-US" sz="1600" b="0" dirty="0"/>
              <a:t>The research focused on developing a CNN model to classify American Sign Language (ASL) gestures using a dataset from Kaggle. The dataset, stored in CSV format was used for training and testing images of American Sign Language (ASL) gestures, with each image labeled from 0 to 25 representing letters A-Z (excluding J and Z). The training dataset included 27,455 images, while the test dataset comprised 7,172 images. Each image was represented by 784 pixels (28x28) in grayscale. The preprocessing involved resizing images to 64x64 pixels, converting them to float type, and normalizing pixel values between 0 and 1, with data augmentation to improve model robustness.</a:t>
            </a:r>
            <a:endParaRPr lang="en-IN" sz="1600" b="0" dirty="0"/>
          </a:p>
          <a:p>
            <a:pPr marL="0" lvl="0" indent="0" algn="just" rtl="0">
              <a:spcBef>
                <a:spcPts val="0"/>
              </a:spcBef>
              <a:spcAft>
                <a:spcPts val="0"/>
              </a:spcAft>
              <a:buNone/>
            </a:pPr>
            <a:endParaRPr sz="1600" dirty="0"/>
          </a:p>
        </p:txBody>
      </p:sp>
      <p:cxnSp>
        <p:nvCxnSpPr>
          <p:cNvPr id="544" name="Google Shape;544;p74"/>
          <p:cNvCxnSpPr>
            <a:cxnSpLocks/>
          </p:cNvCxnSpPr>
          <p:nvPr/>
        </p:nvCxnSpPr>
        <p:spPr>
          <a:xfrm flipV="1">
            <a:off x="4543457" y="893964"/>
            <a:ext cx="0" cy="3826933"/>
          </a:xfrm>
          <a:prstGeom prst="straightConnector1">
            <a:avLst/>
          </a:prstGeom>
          <a:noFill/>
          <a:ln w="19050" cap="flat" cmpd="sng">
            <a:solidFill>
              <a:schemeClr val="dk1"/>
            </a:solidFill>
            <a:prstDash val="solid"/>
            <a:round/>
            <a:headEnd type="none" w="med" len="med"/>
            <a:tailEnd type="none" w="med" len="med"/>
          </a:ln>
        </p:spPr>
      </p:cxnSp>
      <p:sp>
        <p:nvSpPr>
          <p:cNvPr id="545" name="Google Shape;545;p74"/>
          <p:cNvSpPr/>
          <p:nvPr/>
        </p:nvSpPr>
        <p:spPr>
          <a:xfrm flipH="1">
            <a:off x="8343900" y="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7" name="Picture 6">
            <a:extLst>
              <a:ext uri="{FF2B5EF4-FFF2-40B4-BE49-F238E27FC236}">
                <a16:creationId xmlns:a16="http://schemas.microsoft.com/office/drawing/2014/main" id="{B753CF92-23F0-9C00-AE66-CB2EC7EC84CD}"/>
              </a:ext>
            </a:extLst>
          </p:cNvPr>
          <p:cNvPicPr>
            <a:picLocks noChangeAspect="1"/>
          </p:cNvPicPr>
          <p:nvPr/>
        </p:nvPicPr>
        <p:blipFill>
          <a:blip r:embed="rId3"/>
          <a:stretch>
            <a:fillRect/>
          </a:stretch>
        </p:blipFill>
        <p:spPr>
          <a:xfrm>
            <a:off x="254001" y="2588899"/>
            <a:ext cx="3894666" cy="2304833"/>
          </a:xfrm>
          <a:prstGeom prst="rect">
            <a:avLst/>
          </a:prstGeom>
        </p:spPr>
      </p:pic>
    </p:spTree>
  </p:cSld>
  <p:clrMapOvr>
    <a:masterClrMapping/>
  </p:clrMapOvr>
</p:sld>
</file>

<file path=ppt/theme/theme1.xml><?xml version="1.0" encoding="utf-8"?>
<a:theme xmlns:a="http://schemas.openxmlformats.org/drawingml/2006/main"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1287</Words>
  <Application>Microsoft Office PowerPoint</Application>
  <PresentationFormat>On-screen Show (16:9)</PresentationFormat>
  <Paragraphs>48</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Times New Roman</vt:lpstr>
      <vt:lpstr>Julius Sans One</vt:lpstr>
      <vt:lpstr>Questrial</vt:lpstr>
      <vt:lpstr>Arial</vt:lpstr>
      <vt:lpstr>Didact Gothic</vt:lpstr>
      <vt:lpstr>Montserrat</vt:lpstr>
      <vt:lpstr>Proxima Nova</vt:lpstr>
      <vt:lpstr>Minimalist Grayscale Pitch Deck XL by Slidesgo</vt:lpstr>
      <vt:lpstr>SIGN LANGUAGE DETECTION</vt:lpstr>
      <vt:lpstr>Table of contents</vt:lpstr>
      <vt:lpstr>Introduction!</vt:lpstr>
      <vt:lpstr>PROBLEM STATEMENT</vt:lpstr>
      <vt:lpstr>INTRODUCTION</vt:lpstr>
      <vt:lpstr>Possible approaches</vt:lpstr>
      <vt:lpstr>PowerPoint Presentation</vt:lpstr>
      <vt:lpstr>METHODOLOGY</vt:lpstr>
      <vt:lpstr>Data Acquisition  AND  Preprocessing</vt:lpstr>
      <vt:lpstr>CNN model architecture</vt:lpstr>
      <vt:lpstr>EVALUATION</vt:lpstr>
      <vt:lpstr>RESULT AND DISCUSSION</vt:lpstr>
      <vt:lpstr>RESULT</vt:lpstr>
      <vt:lpstr>PowerPoint Presentation</vt:lpstr>
      <vt:lpstr>PowerPoint Presentation</vt:lpstr>
      <vt:lpstr>REAL TIME PREDICTION</vt:lpstr>
      <vt:lpstr>DISCUSSION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Aryan_ Dahiya</cp:lastModifiedBy>
  <cp:revision>24</cp:revision>
  <dcterms:modified xsi:type="dcterms:W3CDTF">2024-07-05T05:43:07Z</dcterms:modified>
</cp:coreProperties>
</file>