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4" r:id="rId4"/>
    <p:sldId id="265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1AE7F-EF55-4670-AFC7-B8591BC0D186}" v="7" dt="2022-12-09T17:29:37.598"/>
    <p1510:client id="{D243DBB4-0193-4B60-BCC3-34BD96593181}" v="67" dt="2022-12-08T18:00:03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M.V.S" userId="9ed676b8e46c8528" providerId="LiveId" clId="{0F01AE7F-EF55-4670-AFC7-B8591BC0D186}"/>
    <pc:docChg chg="undo custSel modSld">
      <pc:chgData name="Krishna M.V.S" userId="9ed676b8e46c8528" providerId="LiveId" clId="{0F01AE7F-EF55-4670-AFC7-B8591BC0D186}" dt="2022-12-09T17:29:42.150" v="329" actId="1076"/>
      <pc:docMkLst>
        <pc:docMk/>
      </pc:docMkLst>
      <pc:sldChg chg="addSp delSp modSp mod delAnim modAnim">
        <pc:chgData name="Krishna M.V.S" userId="9ed676b8e46c8528" providerId="LiveId" clId="{0F01AE7F-EF55-4670-AFC7-B8591BC0D186}" dt="2022-12-09T17:29:42.150" v="329" actId="1076"/>
        <pc:sldMkLst>
          <pc:docMk/>
          <pc:sldMk cId="1022543107" sldId="261"/>
        </pc:sldMkLst>
        <pc:spChg chg="add del mod">
          <ac:chgData name="Krishna M.V.S" userId="9ed676b8e46c8528" providerId="LiveId" clId="{0F01AE7F-EF55-4670-AFC7-B8591BC0D186}" dt="2022-12-09T17:29:37.598" v="327"/>
          <ac:spMkLst>
            <pc:docMk/>
            <pc:sldMk cId="1022543107" sldId="261"/>
            <ac:spMk id="4" creationId="{F27C74C8-934B-A1CF-FCE8-9856C0360BDA}"/>
          </ac:spMkLst>
        </pc:spChg>
        <pc:picChg chg="add mod">
          <ac:chgData name="Krishna M.V.S" userId="9ed676b8e46c8528" providerId="LiveId" clId="{0F01AE7F-EF55-4670-AFC7-B8591BC0D186}" dt="2022-12-09T17:29:42.150" v="329" actId="1076"/>
          <ac:picMkLst>
            <pc:docMk/>
            <pc:sldMk cId="1022543107" sldId="261"/>
            <ac:picMk id="5" creationId="{6AF85F18-70BA-6CF2-0FAE-1CE5D31D4789}"/>
          </ac:picMkLst>
        </pc:picChg>
        <pc:picChg chg="del">
          <ac:chgData name="Krishna M.V.S" userId="9ed676b8e46c8528" providerId="LiveId" clId="{0F01AE7F-EF55-4670-AFC7-B8591BC0D186}" dt="2022-12-09T17:29:21.290" v="326" actId="478"/>
          <ac:picMkLst>
            <pc:docMk/>
            <pc:sldMk cId="1022543107" sldId="261"/>
            <ac:picMk id="6" creationId="{E27B0198-A207-7196-901B-2BDAB9EB0F3D}"/>
          </ac:picMkLst>
        </pc:picChg>
      </pc:sldChg>
      <pc:sldChg chg="modSp mod">
        <pc:chgData name="Krishna M.V.S" userId="9ed676b8e46c8528" providerId="LiveId" clId="{0F01AE7F-EF55-4670-AFC7-B8591BC0D186}" dt="2022-12-08T19:29:15.226" v="325" actId="27636"/>
        <pc:sldMkLst>
          <pc:docMk/>
          <pc:sldMk cId="387191368" sldId="263"/>
        </pc:sldMkLst>
        <pc:spChg chg="mod">
          <ac:chgData name="Krishna M.V.S" userId="9ed676b8e46c8528" providerId="LiveId" clId="{0F01AE7F-EF55-4670-AFC7-B8591BC0D186}" dt="2022-12-08T19:29:15.226" v="325" actId="27636"/>
          <ac:spMkLst>
            <pc:docMk/>
            <pc:sldMk cId="387191368" sldId="263"/>
            <ac:spMk id="2" creationId="{79218C70-D0EF-7C18-5ADF-B39397E34C3C}"/>
          </ac:spMkLst>
        </pc:spChg>
      </pc:sldChg>
      <pc:sldChg chg="addSp delSp modSp mod">
        <pc:chgData name="Krishna M.V.S" userId="9ed676b8e46c8528" providerId="LiveId" clId="{0F01AE7F-EF55-4670-AFC7-B8591BC0D186}" dt="2022-12-08T19:29:00.522" v="322" actId="14100"/>
        <pc:sldMkLst>
          <pc:docMk/>
          <pc:sldMk cId="1710619976" sldId="264"/>
        </pc:sldMkLst>
        <pc:spChg chg="mod">
          <ac:chgData name="Krishna M.V.S" userId="9ed676b8e46c8528" providerId="LiveId" clId="{0F01AE7F-EF55-4670-AFC7-B8591BC0D186}" dt="2022-12-08T19:29:00.522" v="322" actId="14100"/>
          <ac:spMkLst>
            <pc:docMk/>
            <pc:sldMk cId="1710619976" sldId="264"/>
            <ac:spMk id="2" creationId="{56B3E2C5-6082-E08C-C453-A4D25CDFBBC3}"/>
          </ac:spMkLst>
        </pc:spChg>
        <pc:graphicFrameChg chg="add del mod modGraphic">
          <ac:chgData name="Krishna M.V.S" userId="9ed676b8e46c8528" providerId="LiveId" clId="{0F01AE7F-EF55-4670-AFC7-B8591BC0D186}" dt="2022-12-08T19:28:40.381" v="288" actId="404"/>
          <ac:graphicFrameMkLst>
            <pc:docMk/>
            <pc:sldMk cId="1710619976" sldId="264"/>
            <ac:graphicFrameMk id="3" creationId="{D2204311-5DB9-A3AE-E7E5-D12214700863}"/>
          </ac:graphicFrameMkLst>
        </pc:graphicFrameChg>
        <pc:graphicFrameChg chg="mod modGraphic">
          <ac:chgData name="Krishna M.V.S" userId="9ed676b8e46c8528" providerId="LiveId" clId="{0F01AE7F-EF55-4670-AFC7-B8591BC0D186}" dt="2022-12-08T19:28:18.143" v="281"/>
          <ac:graphicFrameMkLst>
            <pc:docMk/>
            <pc:sldMk cId="1710619976" sldId="264"/>
            <ac:graphicFrameMk id="4" creationId="{9824F816-C11A-1D64-CE45-5DE9FC9EC084}"/>
          </ac:graphicFrameMkLst>
        </pc:graphicFrameChg>
        <pc:graphicFrameChg chg="mod">
          <ac:chgData name="Krishna M.V.S" userId="9ed676b8e46c8528" providerId="LiveId" clId="{0F01AE7F-EF55-4670-AFC7-B8591BC0D186}" dt="2022-12-08T19:26:52.195" v="225" actId="1076"/>
          <ac:graphicFrameMkLst>
            <pc:docMk/>
            <pc:sldMk cId="1710619976" sldId="264"/>
            <ac:graphicFrameMk id="24" creationId="{BF850088-48FC-BD56-093C-C5F87905786F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https://www.sparkfun.com/products/11377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jpg"/><Relationship Id="rId2" Type="http://schemas.openxmlformats.org/officeDocument/2006/relationships/hyperlink" Target="https://www.sparkfun.com/products/9564" TargetMode="External"/><Relationship Id="rId1" Type="http://schemas.openxmlformats.org/officeDocument/2006/relationships/hyperlink" Target="https://www.sparkfun.com/products/20844" TargetMode="External"/><Relationship Id="rId6" Type="http://schemas.openxmlformats.org/officeDocument/2006/relationships/hyperlink" Target="https://www.sparkfun.com/products/12614" TargetMode="External"/><Relationship Id="rId11" Type="http://schemas.openxmlformats.org/officeDocument/2006/relationships/image" Target="../media/image6.jpg"/><Relationship Id="rId5" Type="http://schemas.openxmlformats.org/officeDocument/2006/relationships/hyperlink" Target="https://www.sparkfun.com/products/12794" TargetMode="External"/><Relationship Id="rId10" Type="http://schemas.openxmlformats.org/officeDocument/2006/relationships/image" Target="../media/image5.jpg"/><Relationship Id="rId4" Type="http://schemas.openxmlformats.org/officeDocument/2006/relationships/hyperlink" Target="https://www.sparkfun.com/products/97" TargetMode="External"/><Relationship Id="rId9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arkfun.com/products/97" TargetMode="External"/><Relationship Id="rId3" Type="http://schemas.openxmlformats.org/officeDocument/2006/relationships/image" Target="../media/image3.jpg"/><Relationship Id="rId7" Type="http://schemas.openxmlformats.org/officeDocument/2006/relationships/image" Target="../media/image5.jpg"/><Relationship Id="rId12" Type="http://schemas.openxmlformats.org/officeDocument/2006/relationships/hyperlink" Target="https://www.sparkfun.com/products/12614" TargetMode="External"/><Relationship Id="rId2" Type="http://schemas.openxmlformats.org/officeDocument/2006/relationships/hyperlink" Target="https://www.sparkfun.com/products/20844" TargetMode="External"/><Relationship Id="rId1" Type="http://schemas.openxmlformats.org/officeDocument/2006/relationships/image" Target="../media/image2.png"/><Relationship Id="rId6" Type="http://schemas.openxmlformats.org/officeDocument/2006/relationships/hyperlink" Target="https://www.sparkfun.com/products/11377" TargetMode="External"/><Relationship Id="rId11" Type="http://schemas.openxmlformats.org/officeDocument/2006/relationships/image" Target="../media/image7.jpg"/><Relationship Id="rId5" Type="http://schemas.openxmlformats.org/officeDocument/2006/relationships/image" Target="../media/image4.jpg"/><Relationship Id="rId10" Type="http://schemas.openxmlformats.org/officeDocument/2006/relationships/hyperlink" Target="https://www.sparkfun.com/products/12794" TargetMode="External"/><Relationship Id="rId4" Type="http://schemas.openxmlformats.org/officeDocument/2006/relationships/hyperlink" Target="https://www.sparkfun.com/products/9564" TargetMode="External"/><Relationship Id="rId9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F8C098-2D33-42CD-85E1-9DD118796C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42ED1D-3D64-4E91-84EF-9F98B9C82DFE}">
      <dgm:prSet/>
      <dgm:spPr/>
      <dgm:t>
        <a:bodyPr/>
        <a:lstStyle/>
        <a:p>
          <a:r>
            <a:rPr lang="en-US"/>
            <a:t>In our lab experiments we used a lot of Libraries from the mbed community. We wanted contribute back to them and hone our C++ skills. </a:t>
          </a:r>
        </a:p>
      </dgm:t>
    </dgm:pt>
    <dgm:pt modelId="{D7A61CC9-EB22-442F-ABF4-CA1A47F8863B}" type="parTrans" cxnId="{F5B5A973-E1F3-4827-921D-AD07C2D858E9}">
      <dgm:prSet/>
      <dgm:spPr/>
      <dgm:t>
        <a:bodyPr/>
        <a:lstStyle/>
        <a:p>
          <a:endParaRPr lang="en-US"/>
        </a:p>
      </dgm:t>
    </dgm:pt>
    <dgm:pt modelId="{12D7FC1B-D289-4643-82DD-62534C874208}" type="sibTrans" cxnId="{F5B5A973-E1F3-4827-921D-AD07C2D858E9}">
      <dgm:prSet/>
      <dgm:spPr/>
      <dgm:t>
        <a:bodyPr/>
        <a:lstStyle/>
        <a:p>
          <a:endParaRPr lang="en-US"/>
        </a:p>
      </dgm:t>
    </dgm:pt>
    <dgm:pt modelId="{36055EE0-29D3-46B2-A198-A3B61DA487AF}">
      <dgm:prSet/>
      <dgm:spPr/>
      <dgm:t>
        <a:bodyPr/>
        <a:lstStyle/>
        <a:p>
          <a:r>
            <a:rPr lang="en-US"/>
            <a:t>We narrowed down on the SparkFun Qwiic ENS160 Air Quality Sensor as it was very recently launched and would be significantly challenging to write a C++ based I2C driver for mbed board.</a:t>
          </a:r>
        </a:p>
      </dgm:t>
    </dgm:pt>
    <dgm:pt modelId="{EE4F57C8-8040-474F-AA9A-9DF450871542}" type="parTrans" cxnId="{E9601FC1-04E7-41A1-A17B-320BCECAAC74}">
      <dgm:prSet/>
      <dgm:spPr/>
      <dgm:t>
        <a:bodyPr/>
        <a:lstStyle/>
        <a:p>
          <a:endParaRPr lang="en-US"/>
        </a:p>
      </dgm:t>
    </dgm:pt>
    <dgm:pt modelId="{453EE29B-0150-49A1-8D2E-333E780FECB1}" type="sibTrans" cxnId="{E9601FC1-04E7-41A1-A17B-320BCECAAC74}">
      <dgm:prSet/>
      <dgm:spPr/>
      <dgm:t>
        <a:bodyPr/>
        <a:lstStyle/>
        <a:p>
          <a:endParaRPr lang="en-US"/>
        </a:p>
      </dgm:t>
    </dgm:pt>
    <dgm:pt modelId="{1CDA6A01-6F57-48A5-B84F-377D9D86DBDF}">
      <dgm:prSet/>
      <dgm:spPr/>
      <dgm:t>
        <a:bodyPr/>
        <a:lstStyle/>
        <a:p>
          <a:r>
            <a:rPr lang="en-US"/>
            <a:t>We also planned on extending our driver to Raspberry Pi 4 Model B and Raspberry Pi Pico. We worked on the Pi Pico driver but faced multiple issues trying to debug it.</a:t>
          </a:r>
        </a:p>
      </dgm:t>
    </dgm:pt>
    <dgm:pt modelId="{EBB4EC14-C0F2-4582-B2A1-E66A69C27E42}" type="parTrans" cxnId="{D4D2954A-FF4F-4810-A50D-CB65D8CD3A84}">
      <dgm:prSet/>
      <dgm:spPr/>
      <dgm:t>
        <a:bodyPr/>
        <a:lstStyle/>
        <a:p>
          <a:endParaRPr lang="en-US"/>
        </a:p>
      </dgm:t>
    </dgm:pt>
    <dgm:pt modelId="{42853D1D-828B-44F4-90DE-3B8B03C78629}" type="sibTrans" cxnId="{D4D2954A-FF4F-4810-A50D-CB65D8CD3A84}">
      <dgm:prSet/>
      <dgm:spPr/>
      <dgm:t>
        <a:bodyPr/>
        <a:lstStyle/>
        <a:p>
          <a:endParaRPr lang="en-US"/>
        </a:p>
      </dgm:t>
    </dgm:pt>
    <dgm:pt modelId="{5F3FF790-9C2B-43B7-82A6-839501FE4A23}" type="pres">
      <dgm:prSet presAssocID="{DAF8C098-2D33-42CD-85E1-9DD118796C05}" presName="vert0" presStyleCnt="0">
        <dgm:presLayoutVars>
          <dgm:dir/>
          <dgm:animOne val="branch"/>
          <dgm:animLvl val="lvl"/>
        </dgm:presLayoutVars>
      </dgm:prSet>
      <dgm:spPr/>
    </dgm:pt>
    <dgm:pt modelId="{08D7D3A3-8DE6-4091-B048-186E3647B796}" type="pres">
      <dgm:prSet presAssocID="{FE42ED1D-3D64-4E91-84EF-9F98B9C82DFE}" presName="thickLine" presStyleLbl="alignNode1" presStyleIdx="0" presStyleCnt="3"/>
      <dgm:spPr/>
    </dgm:pt>
    <dgm:pt modelId="{81024FB2-12D6-4598-8AA5-3DD5126B65B9}" type="pres">
      <dgm:prSet presAssocID="{FE42ED1D-3D64-4E91-84EF-9F98B9C82DFE}" presName="horz1" presStyleCnt="0"/>
      <dgm:spPr/>
    </dgm:pt>
    <dgm:pt modelId="{4C15A718-7117-40F4-B9FA-468AD6E1CFC3}" type="pres">
      <dgm:prSet presAssocID="{FE42ED1D-3D64-4E91-84EF-9F98B9C82DFE}" presName="tx1" presStyleLbl="revTx" presStyleIdx="0" presStyleCnt="3"/>
      <dgm:spPr/>
    </dgm:pt>
    <dgm:pt modelId="{12F106EA-7D49-44FE-8F6A-E65412C799E2}" type="pres">
      <dgm:prSet presAssocID="{FE42ED1D-3D64-4E91-84EF-9F98B9C82DFE}" presName="vert1" presStyleCnt="0"/>
      <dgm:spPr/>
    </dgm:pt>
    <dgm:pt modelId="{AB1F1933-7634-4E53-A7B2-6B542355ED77}" type="pres">
      <dgm:prSet presAssocID="{36055EE0-29D3-46B2-A198-A3B61DA487AF}" presName="thickLine" presStyleLbl="alignNode1" presStyleIdx="1" presStyleCnt="3"/>
      <dgm:spPr/>
    </dgm:pt>
    <dgm:pt modelId="{351E5172-CC29-4177-A1EB-F3045A0224A0}" type="pres">
      <dgm:prSet presAssocID="{36055EE0-29D3-46B2-A198-A3B61DA487AF}" presName="horz1" presStyleCnt="0"/>
      <dgm:spPr/>
    </dgm:pt>
    <dgm:pt modelId="{A479E93D-F383-463C-8843-9B95E18A3B3B}" type="pres">
      <dgm:prSet presAssocID="{36055EE0-29D3-46B2-A198-A3B61DA487AF}" presName="tx1" presStyleLbl="revTx" presStyleIdx="1" presStyleCnt="3"/>
      <dgm:spPr/>
    </dgm:pt>
    <dgm:pt modelId="{56562769-9AC0-48DD-B0AE-550548900CC7}" type="pres">
      <dgm:prSet presAssocID="{36055EE0-29D3-46B2-A198-A3B61DA487AF}" presName="vert1" presStyleCnt="0"/>
      <dgm:spPr/>
    </dgm:pt>
    <dgm:pt modelId="{32A4A6E4-32F1-4AE5-9078-2612607E6F5F}" type="pres">
      <dgm:prSet presAssocID="{1CDA6A01-6F57-48A5-B84F-377D9D86DBDF}" presName="thickLine" presStyleLbl="alignNode1" presStyleIdx="2" presStyleCnt="3"/>
      <dgm:spPr/>
    </dgm:pt>
    <dgm:pt modelId="{725551FC-DE54-4BCF-9789-92B4FB42323A}" type="pres">
      <dgm:prSet presAssocID="{1CDA6A01-6F57-48A5-B84F-377D9D86DBDF}" presName="horz1" presStyleCnt="0"/>
      <dgm:spPr/>
    </dgm:pt>
    <dgm:pt modelId="{7E1E8E3B-3A7A-4122-974E-1146CD4EF12D}" type="pres">
      <dgm:prSet presAssocID="{1CDA6A01-6F57-48A5-B84F-377D9D86DBDF}" presName="tx1" presStyleLbl="revTx" presStyleIdx="2" presStyleCnt="3"/>
      <dgm:spPr/>
    </dgm:pt>
    <dgm:pt modelId="{780AA5B9-D97D-4A0E-AC67-36BEDFDC2F34}" type="pres">
      <dgm:prSet presAssocID="{1CDA6A01-6F57-48A5-B84F-377D9D86DBDF}" presName="vert1" presStyleCnt="0"/>
      <dgm:spPr/>
    </dgm:pt>
  </dgm:ptLst>
  <dgm:cxnLst>
    <dgm:cxn modelId="{D4D2954A-FF4F-4810-A50D-CB65D8CD3A84}" srcId="{DAF8C098-2D33-42CD-85E1-9DD118796C05}" destId="{1CDA6A01-6F57-48A5-B84F-377D9D86DBDF}" srcOrd="2" destOrd="0" parTransId="{EBB4EC14-C0F2-4582-B2A1-E66A69C27E42}" sibTransId="{42853D1D-828B-44F4-90DE-3B8B03C78629}"/>
    <dgm:cxn modelId="{C4F5ED6B-CCA2-4EAC-995B-77ED6BDBFFAA}" type="presOf" srcId="{DAF8C098-2D33-42CD-85E1-9DD118796C05}" destId="{5F3FF790-9C2B-43B7-82A6-839501FE4A23}" srcOrd="0" destOrd="0" presId="urn:microsoft.com/office/officeart/2008/layout/LinedList"/>
    <dgm:cxn modelId="{F5B5A973-E1F3-4827-921D-AD07C2D858E9}" srcId="{DAF8C098-2D33-42CD-85E1-9DD118796C05}" destId="{FE42ED1D-3D64-4E91-84EF-9F98B9C82DFE}" srcOrd="0" destOrd="0" parTransId="{D7A61CC9-EB22-442F-ABF4-CA1A47F8863B}" sibTransId="{12D7FC1B-D289-4643-82DD-62534C874208}"/>
    <dgm:cxn modelId="{9443C093-B245-49AD-BD0C-C5F7FAD82273}" type="presOf" srcId="{36055EE0-29D3-46B2-A198-A3B61DA487AF}" destId="{A479E93D-F383-463C-8843-9B95E18A3B3B}" srcOrd="0" destOrd="0" presId="urn:microsoft.com/office/officeart/2008/layout/LinedList"/>
    <dgm:cxn modelId="{6C485E9D-2C99-482A-A855-27FB9A5451FD}" type="presOf" srcId="{FE42ED1D-3D64-4E91-84EF-9F98B9C82DFE}" destId="{4C15A718-7117-40F4-B9FA-468AD6E1CFC3}" srcOrd="0" destOrd="0" presId="urn:microsoft.com/office/officeart/2008/layout/LinedList"/>
    <dgm:cxn modelId="{E9601FC1-04E7-41A1-A17B-320BCECAAC74}" srcId="{DAF8C098-2D33-42CD-85E1-9DD118796C05}" destId="{36055EE0-29D3-46B2-A198-A3B61DA487AF}" srcOrd="1" destOrd="0" parTransId="{EE4F57C8-8040-474F-AA9A-9DF450871542}" sibTransId="{453EE29B-0150-49A1-8D2E-333E780FECB1}"/>
    <dgm:cxn modelId="{FBC73CF9-AF00-4A2C-BED3-EB823ABB49B8}" type="presOf" srcId="{1CDA6A01-6F57-48A5-B84F-377D9D86DBDF}" destId="{7E1E8E3B-3A7A-4122-974E-1146CD4EF12D}" srcOrd="0" destOrd="0" presId="urn:microsoft.com/office/officeart/2008/layout/LinedList"/>
    <dgm:cxn modelId="{4F434595-F09E-4C7F-B153-1D597D3739B3}" type="presParOf" srcId="{5F3FF790-9C2B-43B7-82A6-839501FE4A23}" destId="{08D7D3A3-8DE6-4091-B048-186E3647B796}" srcOrd="0" destOrd="0" presId="urn:microsoft.com/office/officeart/2008/layout/LinedList"/>
    <dgm:cxn modelId="{61687B02-ECB5-43F0-83B2-16F13C9E5B40}" type="presParOf" srcId="{5F3FF790-9C2B-43B7-82A6-839501FE4A23}" destId="{81024FB2-12D6-4598-8AA5-3DD5126B65B9}" srcOrd="1" destOrd="0" presId="urn:microsoft.com/office/officeart/2008/layout/LinedList"/>
    <dgm:cxn modelId="{3DC17FD8-A228-4BDB-8FD8-025E6B2835F8}" type="presParOf" srcId="{81024FB2-12D6-4598-8AA5-3DD5126B65B9}" destId="{4C15A718-7117-40F4-B9FA-468AD6E1CFC3}" srcOrd="0" destOrd="0" presId="urn:microsoft.com/office/officeart/2008/layout/LinedList"/>
    <dgm:cxn modelId="{58168ADE-2D65-40D4-A667-4BAD4DEDB841}" type="presParOf" srcId="{81024FB2-12D6-4598-8AA5-3DD5126B65B9}" destId="{12F106EA-7D49-44FE-8F6A-E65412C799E2}" srcOrd="1" destOrd="0" presId="urn:microsoft.com/office/officeart/2008/layout/LinedList"/>
    <dgm:cxn modelId="{400B285C-4661-4666-B6AC-EF8D785C1A72}" type="presParOf" srcId="{5F3FF790-9C2B-43B7-82A6-839501FE4A23}" destId="{AB1F1933-7634-4E53-A7B2-6B542355ED77}" srcOrd="2" destOrd="0" presId="urn:microsoft.com/office/officeart/2008/layout/LinedList"/>
    <dgm:cxn modelId="{017A6993-1499-44F2-A69D-EE0C836E5F3B}" type="presParOf" srcId="{5F3FF790-9C2B-43B7-82A6-839501FE4A23}" destId="{351E5172-CC29-4177-A1EB-F3045A0224A0}" srcOrd="3" destOrd="0" presId="urn:microsoft.com/office/officeart/2008/layout/LinedList"/>
    <dgm:cxn modelId="{D11EC369-2A6F-4332-8667-F8585806E62D}" type="presParOf" srcId="{351E5172-CC29-4177-A1EB-F3045A0224A0}" destId="{A479E93D-F383-463C-8843-9B95E18A3B3B}" srcOrd="0" destOrd="0" presId="urn:microsoft.com/office/officeart/2008/layout/LinedList"/>
    <dgm:cxn modelId="{0268CF19-9E92-455D-8666-46F8E4DE5B28}" type="presParOf" srcId="{351E5172-CC29-4177-A1EB-F3045A0224A0}" destId="{56562769-9AC0-48DD-B0AE-550548900CC7}" srcOrd="1" destOrd="0" presId="urn:microsoft.com/office/officeart/2008/layout/LinedList"/>
    <dgm:cxn modelId="{C9AAB603-303C-4940-8126-C13DE70E1889}" type="presParOf" srcId="{5F3FF790-9C2B-43B7-82A6-839501FE4A23}" destId="{32A4A6E4-32F1-4AE5-9078-2612607E6F5F}" srcOrd="4" destOrd="0" presId="urn:microsoft.com/office/officeart/2008/layout/LinedList"/>
    <dgm:cxn modelId="{E019C5F2-ADAD-4FF2-BB80-E8AC14429B9A}" type="presParOf" srcId="{5F3FF790-9C2B-43B7-82A6-839501FE4A23}" destId="{725551FC-DE54-4BCF-9789-92B4FB42323A}" srcOrd="5" destOrd="0" presId="urn:microsoft.com/office/officeart/2008/layout/LinedList"/>
    <dgm:cxn modelId="{7FBC3647-10CE-4BED-85DB-36ED46F6154B}" type="presParOf" srcId="{725551FC-DE54-4BCF-9789-92B4FB42323A}" destId="{7E1E8E3B-3A7A-4122-974E-1146CD4EF12D}" srcOrd="0" destOrd="0" presId="urn:microsoft.com/office/officeart/2008/layout/LinedList"/>
    <dgm:cxn modelId="{AA442B4E-9855-4EE4-B871-F35FFA3BC2A8}" type="presParOf" srcId="{725551FC-DE54-4BCF-9789-92B4FB42323A}" destId="{780AA5B9-D97D-4A0E-AC67-36BEDFDC2F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1D5492-2C49-41AD-9EA9-AC26B75E48A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03E1CD-244D-4B83-8BB9-5687E4D9DE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ENS160 Sensor</a:t>
          </a:r>
          <a:endParaRPr lang="en-US" dirty="0">
            <a:solidFill>
              <a:schemeClr val="tx1"/>
            </a:solidFill>
          </a:endParaRPr>
        </a:p>
      </dgm:t>
    </dgm:pt>
    <dgm:pt modelId="{FAC59279-1453-47C8-AEBB-079E8B2EF7FA}" type="parTrans" cxnId="{0CF54EAD-FA94-4257-B6F2-7B87C8E15035}">
      <dgm:prSet/>
      <dgm:spPr/>
      <dgm:t>
        <a:bodyPr/>
        <a:lstStyle/>
        <a:p>
          <a:endParaRPr lang="en-US"/>
        </a:p>
      </dgm:t>
    </dgm:pt>
    <dgm:pt modelId="{84BA1EF9-5910-4292-BBF3-38A9B0A27AE0}" type="sibTrans" cxnId="{0CF54EAD-FA94-4257-B6F2-7B87C8E1503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2CEEC1-6758-473A-A724-452F7F31A2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Mbed LPC 1768</a:t>
          </a:r>
          <a:endParaRPr lang="en-US" dirty="0">
            <a:solidFill>
              <a:schemeClr val="tx1"/>
            </a:solidFill>
          </a:endParaRPr>
        </a:p>
      </dgm:t>
    </dgm:pt>
    <dgm:pt modelId="{30486156-F65E-4934-8619-214184EE27AF}" type="parTrans" cxnId="{3BD2A3E7-CDEF-47F9-95F6-8BF7120C54B3}">
      <dgm:prSet/>
      <dgm:spPr/>
      <dgm:t>
        <a:bodyPr/>
        <a:lstStyle/>
        <a:p>
          <a:endParaRPr lang="en-US"/>
        </a:p>
      </dgm:t>
    </dgm:pt>
    <dgm:pt modelId="{50AD17A9-EE02-41AF-9376-B8611776D67C}" type="sibTrans" cxnId="{3BD2A3E7-CDEF-47F9-95F6-8BF7120C54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1F2D3F-021E-4B6E-95F4-CCB2BE20F9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LCD Display(uLCD –  144G2)</a:t>
          </a:r>
          <a:endParaRPr lang="en-US" dirty="0">
            <a:solidFill>
              <a:schemeClr val="tx1"/>
            </a:solidFill>
          </a:endParaRPr>
        </a:p>
      </dgm:t>
    </dgm:pt>
    <dgm:pt modelId="{29563917-D2E6-4D1E-94C1-93FEFC320620}" type="parTrans" cxnId="{ECD911E9-3078-42FC-A1B1-C91D761BD4C7}">
      <dgm:prSet/>
      <dgm:spPr/>
      <dgm:t>
        <a:bodyPr/>
        <a:lstStyle/>
        <a:p>
          <a:endParaRPr lang="en-US"/>
        </a:p>
      </dgm:t>
    </dgm:pt>
    <dgm:pt modelId="{23BF2CFF-1063-4F35-81EE-B597F262862C}" type="sibTrans" cxnId="{ECD911E9-3078-42FC-A1B1-C91D761BD4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27E355-CDA2-4B10-9ECA-C0B8E7C0EB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Push button</a:t>
          </a:r>
          <a:endParaRPr lang="en-US" dirty="0">
            <a:solidFill>
              <a:schemeClr val="tx1"/>
            </a:solidFill>
          </a:endParaRPr>
        </a:p>
      </dgm:t>
    </dgm:pt>
    <dgm:pt modelId="{B99B9A90-8818-45EC-82D1-B905930FF8CF}" type="parTrans" cxnId="{F1AADD7A-0479-4F2B-8545-6684D3029337}">
      <dgm:prSet/>
      <dgm:spPr/>
      <dgm:t>
        <a:bodyPr/>
        <a:lstStyle/>
        <a:p>
          <a:endParaRPr lang="en-US"/>
        </a:p>
      </dgm:t>
    </dgm:pt>
    <dgm:pt modelId="{1C3F8A2D-CB0B-42DE-A487-06EF22F04800}" type="sibTrans" cxnId="{F1AADD7A-0479-4F2B-8545-6684D30293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C5268D-4890-4EFB-96B0-72FE39AA24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Jumper Wires(M/M)</a:t>
          </a:r>
          <a:endParaRPr lang="en-US" dirty="0">
            <a:solidFill>
              <a:schemeClr val="tx1"/>
            </a:solidFill>
          </a:endParaRPr>
        </a:p>
      </dgm:t>
    </dgm:pt>
    <dgm:pt modelId="{15E3D7A2-9DA0-49E1-BA69-43A855B9FD25}" type="parTrans" cxnId="{945995F5-633F-4A23-83F2-C2030A2393CA}">
      <dgm:prSet/>
      <dgm:spPr/>
      <dgm:t>
        <a:bodyPr/>
        <a:lstStyle/>
        <a:p>
          <a:endParaRPr lang="en-US"/>
        </a:p>
      </dgm:t>
    </dgm:pt>
    <dgm:pt modelId="{B3AE5F7E-AD94-43D9-81F8-6864A5ACD1BD}" type="sibTrans" cxnId="{945995F5-633F-4A23-83F2-C2030A2393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B9F860-CC7E-4077-9BEE-8FCC54C56A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Breadboard</a:t>
          </a:r>
          <a:endParaRPr lang="en-US" dirty="0"/>
        </a:p>
      </dgm:t>
    </dgm:pt>
    <dgm:pt modelId="{F124D0C9-A51B-444A-9396-08624489AC1F}" type="parTrans" cxnId="{FAE743A5-872E-49E1-8A2C-ADD98F9E42A0}">
      <dgm:prSet/>
      <dgm:spPr/>
      <dgm:t>
        <a:bodyPr/>
        <a:lstStyle/>
        <a:p>
          <a:endParaRPr lang="en-US"/>
        </a:p>
      </dgm:t>
    </dgm:pt>
    <dgm:pt modelId="{0EB8517C-9012-4260-B047-77674C8C4193}" type="sibTrans" cxnId="{FAE743A5-872E-49E1-8A2C-ADD98F9E42A0}">
      <dgm:prSet/>
      <dgm:spPr/>
      <dgm:t>
        <a:bodyPr/>
        <a:lstStyle/>
        <a:p>
          <a:endParaRPr lang="en-US"/>
        </a:p>
      </dgm:t>
    </dgm:pt>
    <dgm:pt modelId="{4E634A72-F842-4437-95DA-055C2FD0FDC1}" type="pres">
      <dgm:prSet presAssocID="{C81D5492-2C49-41AD-9EA9-AC26B75E48AE}" presName="root" presStyleCnt="0">
        <dgm:presLayoutVars>
          <dgm:dir/>
          <dgm:resizeHandles val="exact"/>
        </dgm:presLayoutVars>
      </dgm:prSet>
      <dgm:spPr/>
    </dgm:pt>
    <dgm:pt modelId="{380D0AC1-BD62-4AE7-8DDB-9DCFB3E2489A}" type="pres">
      <dgm:prSet presAssocID="{C81D5492-2C49-41AD-9EA9-AC26B75E48AE}" presName="container" presStyleCnt="0">
        <dgm:presLayoutVars>
          <dgm:dir/>
          <dgm:resizeHandles val="exact"/>
        </dgm:presLayoutVars>
      </dgm:prSet>
      <dgm:spPr/>
    </dgm:pt>
    <dgm:pt modelId="{797E4C63-4855-48BE-96A7-0DD4AF20184F}" type="pres">
      <dgm:prSet presAssocID="{F403E1CD-244D-4B83-8BB9-5687E4D9DE0C}" presName="compNode" presStyleCnt="0"/>
      <dgm:spPr/>
    </dgm:pt>
    <dgm:pt modelId="{481840A9-DEBA-4D4E-BA97-B3DD20E80B79}" type="pres">
      <dgm:prSet presAssocID="{F403E1CD-244D-4B83-8BB9-5687E4D9DE0C}" presName="iconBgRect" presStyleLbl="bgShp" presStyleIdx="0" presStyleCnt="6"/>
      <dgm:spPr/>
    </dgm:pt>
    <dgm:pt modelId="{9ACE2077-B7BC-4C63-AB99-2FB663E9ADAC}" type="pres">
      <dgm:prSet presAssocID="{F403E1CD-244D-4B83-8BB9-5687E4D9DE0C}" presName="iconRect" presStyleLbl="node1" presStyleIdx="0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73D30AF5-D2F5-44E2-8724-A6C614CA9592}" type="pres">
      <dgm:prSet presAssocID="{F403E1CD-244D-4B83-8BB9-5687E4D9DE0C}" presName="spaceRect" presStyleCnt="0"/>
      <dgm:spPr/>
    </dgm:pt>
    <dgm:pt modelId="{C49817B9-94CF-4B3F-AD2F-352DFA03BD34}" type="pres">
      <dgm:prSet presAssocID="{F403E1CD-244D-4B83-8BB9-5687E4D9DE0C}" presName="textRect" presStyleLbl="revTx" presStyleIdx="0" presStyleCnt="6">
        <dgm:presLayoutVars>
          <dgm:chMax val="1"/>
          <dgm:chPref val="1"/>
        </dgm:presLayoutVars>
      </dgm:prSet>
      <dgm:spPr/>
    </dgm:pt>
    <dgm:pt modelId="{09027474-B5D1-4984-9BD1-489A7A62F197}" type="pres">
      <dgm:prSet presAssocID="{84BA1EF9-5910-4292-BBF3-38A9B0A27AE0}" presName="sibTrans" presStyleLbl="sibTrans2D1" presStyleIdx="0" presStyleCnt="0"/>
      <dgm:spPr/>
    </dgm:pt>
    <dgm:pt modelId="{BC8D90DD-B2BB-4F9A-BFFA-084687CBE88E}" type="pres">
      <dgm:prSet presAssocID="{552CEEC1-6758-473A-A724-452F7F31A289}" presName="compNode" presStyleCnt="0"/>
      <dgm:spPr/>
    </dgm:pt>
    <dgm:pt modelId="{EA8CB3B0-64A4-4283-A2AF-20645B66FBA2}" type="pres">
      <dgm:prSet presAssocID="{552CEEC1-6758-473A-A724-452F7F31A289}" presName="iconBgRect" presStyleLbl="bgShp" presStyleIdx="1" presStyleCnt="6"/>
      <dgm:spPr/>
    </dgm:pt>
    <dgm:pt modelId="{58D68201-DDDF-49F0-A389-2B3DF5E18FBC}" type="pres">
      <dgm:prSet presAssocID="{552CEEC1-6758-473A-A724-452F7F31A289}" presName="iconRect" presStyleLbl="node1" presStyleIdx="1" presStyleCnt="6"/>
      <dgm:spPr>
        <a:blipFill>
          <a:blip xmlns:r="http://schemas.openxmlformats.org/officeDocument/2006/relationships" r:embed="rId8"/>
          <a:srcRect/>
          <a:stretch>
            <a:fillRect l="-7000" r="-7000"/>
          </a:stretch>
        </a:blipFill>
      </dgm:spPr>
    </dgm:pt>
    <dgm:pt modelId="{B20F6F6C-E50E-4A72-B698-8F45D4B8959B}" type="pres">
      <dgm:prSet presAssocID="{552CEEC1-6758-473A-A724-452F7F31A289}" presName="spaceRect" presStyleCnt="0"/>
      <dgm:spPr/>
    </dgm:pt>
    <dgm:pt modelId="{4FD82803-EE6C-4D49-AFC9-E0E41690D10B}" type="pres">
      <dgm:prSet presAssocID="{552CEEC1-6758-473A-A724-452F7F31A289}" presName="textRect" presStyleLbl="revTx" presStyleIdx="1" presStyleCnt="6">
        <dgm:presLayoutVars>
          <dgm:chMax val="1"/>
          <dgm:chPref val="1"/>
        </dgm:presLayoutVars>
      </dgm:prSet>
      <dgm:spPr/>
    </dgm:pt>
    <dgm:pt modelId="{D02E1219-6DE8-4735-8C4F-5DDEAE259A4A}" type="pres">
      <dgm:prSet presAssocID="{50AD17A9-EE02-41AF-9376-B8611776D67C}" presName="sibTrans" presStyleLbl="sibTrans2D1" presStyleIdx="0" presStyleCnt="0"/>
      <dgm:spPr/>
    </dgm:pt>
    <dgm:pt modelId="{C7BF5357-19BD-44F0-AC58-97F91A41F964}" type="pres">
      <dgm:prSet presAssocID="{A81F2D3F-021E-4B6E-95F4-CCB2BE20F98D}" presName="compNode" presStyleCnt="0"/>
      <dgm:spPr/>
    </dgm:pt>
    <dgm:pt modelId="{76A6A05C-60A4-4F59-9460-03AE961FE77B}" type="pres">
      <dgm:prSet presAssocID="{A81F2D3F-021E-4B6E-95F4-CCB2BE20F98D}" presName="iconBgRect" presStyleLbl="bgShp" presStyleIdx="2" presStyleCnt="6"/>
      <dgm:spPr/>
    </dgm:pt>
    <dgm:pt modelId="{15DC3E65-C829-4C2D-B7F5-97A321D3EE5F}" type="pres">
      <dgm:prSet presAssocID="{A81F2D3F-021E-4B6E-95F4-CCB2BE20F98D}" presName="iconRect" presStyleLbl="node1" presStyleIdx="2" presStyleCnt="6"/>
      <dgm:spPr>
        <a:blipFill>
          <a:blip xmlns:r="http://schemas.openxmlformats.org/officeDocument/2006/relationships" r:embed="rId9"/>
          <a:srcRect/>
          <a:stretch>
            <a:fillRect l="-22000" r="-22000"/>
          </a:stretch>
        </a:blipFill>
      </dgm:spPr>
    </dgm:pt>
    <dgm:pt modelId="{315D6EEC-8071-4051-B370-37B69CACB9FF}" type="pres">
      <dgm:prSet presAssocID="{A81F2D3F-021E-4B6E-95F4-CCB2BE20F98D}" presName="spaceRect" presStyleCnt="0"/>
      <dgm:spPr/>
    </dgm:pt>
    <dgm:pt modelId="{0C01695C-D3F4-4B41-8027-A3C568C16BA1}" type="pres">
      <dgm:prSet presAssocID="{A81F2D3F-021E-4B6E-95F4-CCB2BE20F98D}" presName="textRect" presStyleLbl="revTx" presStyleIdx="2" presStyleCnt="6">
        <dgm:presLayoutVars>
          <dgm:chMax val="1"/>
          <dgm:chPref val="1"/>
        </dgm:presLayoutVars>
      </dgm:prSet>
      <dgm:spPr/>
    </dgm:pt>
    <dgm:pt modelId="{8949496F-CDB9-401A-8911-7AEEA1F2D876}" type="pres">
      <dgm:prSet presAssocID="{23BF2CFF-1063-4F35-81EE-B597F262862C}" presName="sibTrans" presStyleLbl="sibTrans2D1" presStyleIdx="0" presStyleCnt="0"/>
      <dgm:spPr/>
    </dgm:pt>
    <dgm:pt modelId="{BDDE8CB1-AC9B-4FBB-8B90-FBEDF0F228CD}" type="pres">
      <dgm:prSet presAssocID="{2E27E355-CDA2-4B10-9ECA-C0B8E7C0EB1D}" presName="compNode" presStyleCnt="0"/>
      <dgm:spPr/>
    </dgm:pt>
    <dgm:pt modelId="{10DC506A-2666-40A2-95FA-7AE09FE6BB95}" type="pres">
      <dgm:prSet presAssocID="{2E27E355-CDA2-4B10-9ECA-C0B8E7C0EB1D}" presName="iconBgRect" presStyleLbl="bgShp" presStyleIdx="3" presStyleCnt="6"/>
      <dgm:spPr/>
    </dgm:pt>
    <dgm:pt modelId="{35F0F4AF-A489-46D0-903C-CDE17391C2E2}" type="pres">
      <dgm:prSet presAssocID="{2E27E355-CDA2-4B10-9ECA-C0B8E7C0EB1D}" presName="iconRect" presStyleLbl="node1" presStyleIdx="3" presStyleCnt="6"/>
      <dgm:spPr>
        <a:blipFill>
          <a:blip xmlns:r="http://schemas.openxmlformats.org/officeDocument/2006/relationships" r:embed="rId10"/>
          <a:srcRect/>
          <a:stretch>
            <a:fillRect/>
          </a:stretch>
        </a:blipFill>
      </dgm:spPr>
    </dgm:pt>
    <dgm:pt modelId="{EBB0187F-17E7-45DF-B6C7-3CD78A695D40}" type="pres">
      <dgm:prSet presAssocID="{2E27E355-CDA2-4B10-9ECA-C0B8E7C0EB1D}" presName="spaceRect" presStyleCnt="0"/>
      <dgm:spPr/>
    </dgm:pt>
    <dgm:pt modelId="{2E54D970-66D3-4C15-8276-A3D46405EF1D}" type="pres">
      <dgm:prSet presAssocID="{2E27E355-CDA2-4B10-9ECA-C0B8E7C0EB1D}" presName="textRect" presStyleLbl="revTx" presStyleIdx="3" presStyleCnt="6">
        <dgm:presLayoutVars>
          <dgm:chMax val="1"/>
          <dgm:chPref val="1"/>
        </dgm:presLayoutVars>
      </dgm:prSet>
      <dgm:spPr/>
    </dgm:pt>
    <dgm:pt modelId="{264319DB-6A3F-48A2-9FD8-5E708EACFEBE}" type="pres">
      <dgm:prSet presAssocID="{1C3F8A2D-CB0B-42DE-A487-06EF22F04800}" presName="sibTrans" presStyleLbl="sibTrans2D1" presStyleIdx="0" presStyleCnt="0"/>
      <dgm:spPr/>
    </dgm:pt>
    <dgm:pt modelId="{C9565A8B-4D67-4620-A5D2-72AA2F675DC4}" type="pres">
      <dgm:prSet presAssocID="{ECC5268D-4890-4EFB-96B0-72FE39AA2429}" presName="compNode" presStyleCnt="0"/>
      <dgm:spPr/>
    </dgm:pt>
    <dgm:pt modelId="{101A0DE9-C86D-4B4E-A0EA-32BBC909FF2D}" type="pres">
      <dgm:prSet presAssocID="{ECC5268D-4890-4EFB-96B0-72FE39AA2429}" presName="iconBgRect" presStyleLbl="bgShp" presStyleIdx="4" presStyleCnt="6"/>
      <dgm:spPr/>
    </dgm:pt>
    <dgm:pt modelId="{20926873-B490-452B-86C4-4E20F6E24261}" type="pres">
      <dgm:prSet presAssocID="{ECC5268D-4890-4EFB-96B0-72FE39AA2429}" presName="iconRect" presStyleLbl="node1" presStyleIdx="4" presStyleCnt="6"/>
      <dgm:spPr>
        <a:blipFill>
          <a:blip xmlns:r="http://schemas.openxmlformats.org/officeDocument/2006/relationships" r:embed="rId11"/>
          <a:srcRect/>
          <a:stretch>
            <a:fillRect l="-25000" r="-25000"/>
          </a:stretch>
        </a:blipFill>
      </dgm:spPr>
    </dgm:pt>
    <dgm:pt modelId="{8686135D-21A7-4A84-A2BB-C176823A4789}" type="pres">
      <dgm:prSet presAssocID="{ECC5268D-4890-4EFB-96B0-72FE39AA2429}" presName="spaceRect" presStyleCnt="0"/>
      <dgm:spPr/>
    </dgm:pt>
    <dgm:pt modelId="{D006E96B-A87D-466A-BA43-4854864753F3}" type="pres">
      <dgm:prSet presAssocID="{ECC5268D-4890-4EFB-96B0-72FE39AA2429}" presName="textRect" presStyleLbl="revTx" presStyleIdx="4" presStyleCnt="6">
        <dgm:presLayoutVars>
          <dgm:chMax val="1"/>
          <dgm:chPref val="1"/>
        </dgm:presLayoutVars>
      </dgm:prSet>
      <dgm:spPr/>
    </dgm:pt>
    <dgm:pt modelId="{6B26FBD3-3B76-47A7-9A69-C12516EF4E1D}" type="pres">
      <dgm:prSet presAssocID="{B3AE5F7E-AD94-43D9-81F8-6864A5ACD1BD}" presName="sibTrans" presStyleLbl="sibTrans2D1" presStyleIdx="0" presStyleCnt="0"/>
      <dgm:spPr/>
    </dgm:pt>
    <dgm:pt modelId="{6F7DCD3A-94DC-4866-A7A4-21253FD1E232}" type="pres">
      <dgm:prSet presAssocID="{2BB9F860-CC7E-4077-9BEE-8FCC54C56AE8}" presName="compNode" presStyleCnt="0"/>
      <dgm:spPr/>
    </dgm:pt>
    <dgm:pt modelId="{14CAF0E8-72C0-42B4-92C8-D9819E2D3965}" type="pres">
      <dgm:prSet presAssocID="{2BB9F860-CC7E-4077-9BEE-8FCC54C56AE8}" presName="iconBgRect" presStyleLbl="bgShp" presStyleIdx="5" presStyleCnt="6"/>
      <dgm:spPr/>
    </dgm:pt>
    <dgm:pt modelId="{BF8B5966-EA5B-47F2-82B3-DF6092653253}" type="pres">
      <dgm:prSet presAssocID="{2BB9F860-CC7E-4077-9BEE-8FCC54C56AE8}" presName="iconRect" presStyleLbl="node1" presStyleIdx="5" presStyleCnt="6"/>
      <dgm:spPr>
        <a:blipFill>
          <a:blip xmlns:r="http://schemas.openxmlformats.org/officeDocument/2006/relationships" r:embed="rId12"/>
          <a:srcRect/>
          <a:stretch>
            <a:fillRect l="-17000" r="-17000"/>
          </a:stretch>
        </a:blipFill>
      </dgm:spPr>
    </dgm:pt>
    <dgm:pt modelId="{486CDF85-0AAD-4315-BD7D-6B7BE9DCE828}" type="pres">
      <dgm:prSet presAssocID="{2BB9F860-CC7E-4077-9BEE-8FCC54C56AE8}" presName="spaceRect" presStyleCnt="0"/>
      <dgm:spPr/>
    </dgm:pt>
    <dgm:pt modelId="{8E73417B-2827-4205-B3DD-41BCA7B26850}" type="pres">
      <dgm:prSet presAssocID="{2BB9F860-CC7E-4077-9BEE-8FCC54C56AE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A59FF05-0CEC-4B49-9179-35E99A679E32}" type="presOf" srcId="{2BB9F860-CC7E-4077-9BEE-8FCC54C56AE8}" destId="{8E73417B-2827-4205-B3DD-41BCA7B26850}" srcOrd="0" destOrd="0" presId="urn:microsoft.com/office/officeart/2018/2/layout/IconCircleList"/>
    <dgm:cxn modelId="{3EF7870C-482F-49BF-ABAE-9271CEBE755B}" type="presOf" srcId="{A81F2D3F-021E-4B6E-95F4-CCB2BE20F98D}" destId="{0C01695C-D3F4-4B41-8027-A3C568C16BA1}" srcOrd="0" destOrd="0" presId="urn:microsoft.com/office/officeart/2018/2/layout/IconCircleList"/>
    <dgm:cxn modelId="{FEFB2E1D-5777-4B1D-8F3B-32C7B8B39EBA}" type="presOf" srcId="{2E27E355-CDA2-4B10-9ECA-C0B8E7C0EB1D}" destId="{2E54D970-66D3-4C15-8276-A3D46405EF1D}" srcOrd="0" destOrd="0" presId="urn:microsoft.com/office/officeart/2018/2/layout/IconCircleList"/>
    <dgm:cxn modelId="{302E3847-2376-4EB6-B10B-F60E678CDA99}" type="presOf" srcId="{F403E1CD-244D-4B83-8BB9-5687E4D9DE0C}" destId="{C49817B9-94CF-4B3F-AD2F-352DFA03BD34}" srcOrd="0" destOrd="0" presId="urn:microsoft.com/office/officeart/2018/2/layout/IconCircleList"/>
    <dgm:cxn modelId="{88374467-3C42-46AB-A904-4293E5F7C1AE}" type="presOf" srcId="{1C3F8A2D-CB0B-42DE-A487-06EF22F04800}" destId="{264319DB-6A3F-48A2-9FD8-5E708EACFEBE}" srcOrd="0" destOrd="0" presId="urn:microsoft.com/office/officeart/2018/2/layout/IconCircleList"/>
    <dgm:cxn modelId="{F1AADD7A-0479-4F2B-8545-6684D3029337}" srcId="{C81D5492-2C49-41AD-9EA9-AC26B75E48AE}" destId="{2E27E355-CDA2-4B10-9ECA-C0B8E7C0EB1D}" srcOrd="3" destOrd="0" parTransId="{B99B9A90-8818-45EC-82D1-B905930FF8CF}" sibTransId="{1C3F8A2D-CB0B-42DE-A487-06EF22F04800}"/>
    <dgm:cxn modelId="{38CF9498-3177-46CF-9DEC-D8D1DE864C45}" type="presOf" srcId="{552CEEC1-6758-473A-A724-452F7F31A289}" destId="{4FD82803-EE6C-4D49-AFC9-E0E41690D10B}" srcOrd="0" destOrd="0" presId="urn:microsoft.com/office/officeart/2018/2/layout/IconCircleList"/>
    <dgm:cxn modelId="{FAE743A5-872E-49E1-8A2C-ADD98F9E42A0}" srcId="{C81D5492-2C49-41AD-9EA9-AC26B75E48AE}" destId="{2BB9F860-CC7E-4077-9BEE-8FCC54C56AE8}" srcOrd="5" destOrd="0" parTransId="{F124D0C9-A51B-444A-9396-08624489AC1F}" sibTransId="{0EB8517C-9012-4260-B047-77674C8C4193}"/>
    <dgm:cxn modelId="{0CF54EAD-FA94-4257-B6F2-7B87C8E15035}" srcId="{C81D5492-2C49-41AD-9EA9-AC26B75E48AE}" destId="{F403E1CD-244D-4B83-8BB9-5687E4D9DE0C}" srcOrd="0" destOrd="0" parTransId="{FAC59279-1453-47C8-AEBB-079E8B2EF7FA}" sibTransId="{84BA1EF9-5910-4292-BBF3-38A9B0A27AE0}"/>
    <dgm:cxn modelId="{3D03FFAE-8BD2-4FB7-936F-B339BB2F8716}" type="presOf" srcId="{B3AE5F7E-AD94-43D9-81F8-6864A5ACD1BD}" destId="{6B26FBD3-3B76-47A7-9A69-C12516EF4E1D}" srcOrd="0" destOrd="0" presId="urn:microsoft.com/office/officeart/2018/2/layout/IconCircleList"/>
    <dgm:cxn modelId="{5E09C1BA-BA13-4094-9CF1-E555390F4CC4}" type="presOf" srcId="{84BA1EF9-5910-4292-BBF3-38A9B0A27AE0}" destId="{09027474-B5D1-4984-9BD1-489A7A62F197}" srcOrd="0" destOrd="0" presId="urn:microsoft.com/office/officeart/2018/2/layout/IconCircleList"/>
    <dgm:cxn modelId="{632C59D3-3C32-421B-99B7-9773E997B31E}" type="presOf" srcId="{23BF2CFF-1063-4F35-81EE-B597F262862C}" destId="{8949496F-CDB9-401A-8911-7AEEA1F2D876}" srcOrd="0" destOrd="0" presId="urn:microsoft.com/office/officeart/2018/2/layout/IconCircleList"/>
    <dgm:cxn modelId="{C3774BDB-F5DD-44F8-8E23-246267AE8F33}" type="presOf" srcId="{50AD17A9-EE02-41AF-9376-B8611776D67C}" destId="{D02E1219-6DE8-4735-8C4F-5DDEAE259A4A}" srcOrd="0" destOrd="0" presId="urn:microsoft.com/office/officeart/2018/2/layout/IconCircleList"/>
    <dgm:cxn modelId="{86CF35E1-822A-4454-BA48-AE13E2347D58}" type="presOf" srcId="{ECC5268D-4890-4EFB-96B0-72FE39AA2429}" destId="{D006E96B-A87D-466A-BA43-4854864753F3}" srcOrd="0" destOrd="0" presId="urn:microsoft.com/office/officeart/2018/2/layout/IconCircleList"/>
    <dgm:cxn modelId="{3BD2A3E7-CDEF-47F9-95F6-8BF7120C54B3}" srcId="{C81D5492-2C49-41AD-9EA9-AC26B75E48AE}" destId="{552CEEC1-6758-473A-A724-452F7F31A289}" srcOrd="1" destOrd="0" parTransId="{30486156-F65E-4934-8619-214184EE27AF}" sibTransId="{50AD17A9-EE02-41AF-9376-B8611776D67C}"/>
    <dgm:cxn modelId="{ECD911E9-3078-42FC-A1B1-C91D761BD4C7}" srcId="{C81D5492-2C49-41AD-9EA9-AC26B75E48AE}" destId="{A81F2D3F-021E-4B6E-95F4-CCB2BE20F98D}" srcOrd="2" destOrd="0" parTransId="{29563917-D2E6-4D1E-94C1-93FEFC320620}" sibTransId="{23BF2CFF-1063-4F35-81EE-B597F262862C}"/>
    <dgm:cxn modelId="{8D593EED-6142-4854-B5CA-62C3B2A402B8}" type="presOf" srcId="{C81D5492-2C49-41AD-9EA9-AC26B75E48AE}" destId="{4E634A72-F842-4437-95DA-055C2FD0FDC1}" srcOrd="0" destOrd="0" presId="urn:microsoft.com/office/officeart/2018/2/layout/IconCircleList"/>
    <dgm:cxn modelId="{945995F5-633F-4A23-83F2-C2030A2393CA}" srcId="{C81D5492-2C49-41AD-9EA9-AC26B75E48AE}" destId="{ECC5268D-4890-4EFB-96B0-72FE39AA2429}" srcOrd="4" destOrd="0" parTransId="{15E3D7A2-9DA0-49E1-BA69-43A855B9FD25}" sibTransId="{B3AE5F7E-AD94-43D9-81F8-6864A5ACD1BD}"/>
    <dgm:cxn modelId="{DE4F57C2-D238-4CF3-9217-CE759625429D}" type="presParOf" srcId="{4E634A72-F842-4437-95DA-055C2FD0FDC1}" destId="{380D0AC1-BD62-4AE7-8DDB-9DCFB3E2489A}" srcOrd="0" destOrd="0" presId="urn:microsoft.com/office/officeart/2018/2/layout/IconCircleList"/>
    <dgm:cxn modelId="{4CD03E9D-98F1-490C-A8FD-3C96EBB117E1}" type="presParOf" srcId="{380D0AC1-BD62-4AE7-8DDB-9DCFB3E2489A}" destId="{797E4C63-4855-48BE-96A7-0DD4AF20184F}" srcOrd="0" destOrd="0" presId="urn:microsoft.com/office/officeart/2018/2/layout/IconCircleList"/>
    <dgm:cxn modelId="{76ED1AB5-FF39-4900-B74E-CC813277976A}" type="presParOf" srcId="{797E4C63-4855-48BE-96A7-0DD4AF20184F}" destId="{481840A9-DEBA-4D4E-BA97-B3DD20E80B79}" srcOrd="0" destOrd="0" presId="urn:microsoft.com/office/officeart/2018/2/layout/IconCircleList"/>
    <dgm:cxn modelId="{502A271D-18D8-4405-9F40-F2650038EA98}" type="presParOf" srcId="{797E4C63-4855-48BE-96A7-0DD4AF20184F}" destId="{9ACE2077-B7BC-4C63-AB99-2FB663E9ADAC}" srcOrd="1" destOrd="0" presId="urn:microsoft.com/office/officeart/2018/2/layout/IconCircleList"/>
    <dgm:cxn modelId="{4E5032FA-B2B9-4390-9746-5DC4A0B403CD}" type="presParOf" srcId="{797E4C63-4855-48BE-96A7-0DD4AF20184F}" destId="{73D30AF5-D2F5-44E2-8724-A6C614CA9592}" srcOrd="2" destOrd="0" presId="urn:microsoft.com/office/officeart/2018/2/layout/IconCircleList"/>
    <dgm:cxn modelId="{90CBCE61-4DAA-4BF5-AE83-32CB262086CF}" type="presParOf" srcId="{797E4C63-4855-48BE-96A7-0DD4AF20184F}" destId="{C49817B9-94CF-4B3F-AD2F-352DFA03BD34}" srcOrd="3" destOrd="0" presId="urn:microsoft.com/office/officeart/2018/2/layout/IconCircleList"/>
    <dgm:cxn modelId="{55861F41-2468-4D55-926E-638D42068D3B}" type="presParOf" srcId="{380D0AC1-BD62-4AE7-8DDB-9DCFB3E2489A}" destId="{09027474-B5D1-4984-9BD1-489A7A62F197}" srcOrd="1" destOrd="0" presId="urn:microsoft.com/office/officeart/2018/2/layout/IconCircleList"/>
    <dgm:cxn modelId="{E68DD595-E035-4193-8167-560FC86D885A}" type="presParOf" srcId="{380D0AC1-BD62-4AE7-8DDB-9DCFB3E2489A}" destId="{BC8D90DD-B2BB-4F9A-BFFA-084687CBE88E}" srcOrd="2" destOrd="0" presId="urn:microsoft.com/office/officeart/2018/2/layout/IconCircleList"/>
    <dgm:cxn modelId="{F198D2F5-DB9B-4DBB-956F-9377FE259B97}" type="presParOf" srcId="{BC8D90DD-B2BB-4F9A-BFFA-084687CBE88E}" destId="{EA8CB3B0-64A4-4283-A2AF-20645B66FBA2}" srcOrd="0" destOrd="0" presId="urn:microsoft.com/office/officeart/2018/2/layout/IconCircleList"/>
    <dgm:cxn modelId="{C3AC6242-78A9-4DB2-B5D9-53D056D6D9F2}" type="presParOf" srcId="{BC8D90DD-B2BB-4F9A-BFFA-084687CBE88E}" destId="{58D68201-DDDF-49F0-A389-2B3DF5E18FBC}" srcOrd="1" destOrd="0" presId="urn:microsoft.com/office/officeart/2018/2/layout/IconCircleList"/>
    <dgm:cxn modelId="{AE47E04E-C438-4E2F-9624-A9E4213C20D6}" type="presParOf" srcId="{BC8D90DD-B2BB-4F9A-BFFA-084687CBE88E}" destId="{B20F6F6C-E50E-4A72-B698-8F45D4B8959B}" srcOrd="2" destOrd="0" presId="urn:microsoft.com/office/officeart/2018/2/layout/IconCircleList"/>
    <dgm:cxn modelId="{69A87A6A-659C-4AB7-AA81-943DD9CC771A}" type="presParOf" srcId="{BC8D90DD-B2BB-4F9A-BFFA-084687CBE88E}" destId="{4FD82803-EE6C-4D49-AFC9-E0E41690D10B}" srcOrd="3" destOrd="0" presId="urn:microsoft.com/office/officeart/2018/2/layout/IconCircleList"/>
    <dgm:cxn modelId="{09BD135B-F5AD-4C18-95C0-B9530B25EB20}" type="presParOf" srcId="{380D0AC1-BD62-4AE7-8DDB-9DCFB3E2489A}" destId="{D02E1219-6DE8-4735-8C4F-5DDEAE259A4A}" srcOrd="3" destOrd="0" presId="urn:microsoft.com/office/officeart/2018/2/layout/IconCircleList"/>
    <dgm:cxn modelId="{DE5DC340-E84C-438D-82A1-E5E935BDB40D}" type="presParOf" srcId="{380D0AC1-BD62-4AE7-8DDB-9DCFB3E2489A}" destId="{C7BF5357-19BD-44F0-AC58-97F91A41F964}" srcOrd="4" destOrd="0" presId="urn:microsoft.com/office/officeart/2018/2/layout/IconCircleList"/>
    <dgm:cxn modelId="{E529FE14-8EE5-4A35-A6BF-D9DE7537FFD9}" type="presParOf" srcId="{C7BF5357-19BD-44F0-AC58-97F91A41F964}" destId="{76A6A05C-60A4-4F59-9460-03AE961FE77B}" srcOrd="0" destOrd="0" presId="urn:microsoft.com/office/officeart/2018/2/layout/IconCircleList"/>
    <dgm:cxn modelId="{E88C3CE9-DDEE-4670-B8A9-03C6586142AF}" type="presParOf" srcId="{C7BF5357-19BD-44F0-AC58-97F91A41F964}" destId="{15DC3E65-C829-4C2D-B7F5-97A321D3EE5F}" srcOrd="1" destOrd="0" presId="urn:microsoft.com/office/officeart/2018/2/layout/IconCircleList"/>
    <dgm:cxn modelId="{EA757AFE-784C-44BB-83BD-1633C40B2655}" type="presParOf" srcId="{C7BF5357-19BD-44F0-AC58-97F91A41F964}" destId="{315D6EEC-8071-4051-B370-37B69CACB9FF}" srcOrd="2" destOrd="0" presId="urn:microsoft.com/office/officeart/2018/2/layout/IconCircleList"/>
    <dgm:cxn modelId="{F623D155-46F9-4493-B68E-9FBC7BEF70A9}" type="presParOf" srcId="{C7BF5357-19BD-44F0-AC58-97F91A41F964}" destId="{0C01695C-D3F4-4B41-8027-A3C568C16BA1}" srcOrd="3" destOrd="0" presId="urn:microsoft.com/office/officeart/2018/2/layout/IconCircleList"/>
    <dgm:cxn modelId="{C86FC372-1ECE-4C4D-95F6-0336FD7258CD}" type="presParOf" srcId="{380D0AC1-BD62-4AE7-8DDB-9DCFB3E2489A}" destId="{8949496F-CDB9-401A-8911-7AEEA1F2D876}" srcOrd="5" destOrd="0" presId="urn:microsoft.com/office/officeart/2018/2/layout/IconCircleList"/>
    <dgm:cxn modelId="{2021B09B-D836-4CE4-8040-BD898127BDE1}" type="presParOf" srcId="{380D0AC1-BD62-4AE7-8DDB-9DCFB3E2489A}" destId="{BDDE8CB1-AC9B-4FBB-8B90-FBEDF0F228CD}" srcOrd="6" destOrd="0" presId="urn:microsoft.com/office/officeart/2018/2/layout/IconCircleList"/>
    <dgm:cxn modelId="{00E47C52-BFAD-47A9-B69E-A811CFE8771E}" type="presParOf" srcId="{BDDE8CB1-AC9B-4FBB-8B90-FBEDF0F228CD}" destId="{10DC506A-2666-40A2-95FA-7AE09FE6BB95}" srcOrd="0" destOrd="0" presId="urn:microsoft.com/office/officeart/2018/2/layout/IconCircleList"/>
    <dgm:cxn modelId="{2F037F5B-C299-4028-9EC1-1F6542416C3D}" type="presParOf" srcId="{BDDE8CB1-AC9B-4FBB-8B90-FBEDF0F228CD}" destId="{35F0F4AF-A489-46D0-903C-CDE17391C2E2}" srcOrd="1" destOrd="0" presId="urn:microsoft.com/office/officeart/2018/2/layout/IconCircleList"/>
    <dgm:cxn modelId="{1BA42E46-D1C7-4FC0-A9A2-944557C37CF7}" type="presParOf" srcId="{BDDE8CB1-AC9B-4FBB-8B90-FBEDF0F228CD}" destId="{EBB0187F-17E7-45DF-B6C7-3CD78A695D40}" srcOrd="2" destOrd="0" presId="urn:microsoft.com/office/officeart/2018/2/layout/IconCircleList"/>
    <dgm:cxn modelId="{59F09482-363B-47D8-BAB5-A74AE73E5BE4}" type="presParOf" srcId="{BDDE8CB1-AC9B-4FBB-8B90-FBEDF0F228CD}" destId="{2E54D970-66D3-4C15-8276-A3D46405EF1D}" srcOrd="3" destOrd="0" presId="urn:microsoft.com/office/officeart/2018/2/layout/IconCircleList"/>
    <dgm:cxn modelId="{8FC6C2AF-99CD-4F08-BD79-12846B2226CA}" type="presParOf" srcId="{380D0AC1-BD62-4AE7-8DDB-9DCFB3E2489A}" destId="{264319DB-6A3F-48A2-9FD8-5E708EACFEBE}" srcOrd="7" destOrd="0" presId="urn:microsoft.com/office/officeart/2018/2/layout/IconCircleList"/>
    <dgm:cxn modelId="{BE7A1E42-C037-4370-A135-ADC3818474D0}" type="presParOf" srcId="{380D0AC1-BD62-4AE7-8DDB-9DCFB3E2489A}" destId="{C9565A8B-4D67-4620-A5D2-72AA2F675DC4}" srcOrd="8" destOrd="0" presId="urn:microsoft.com/office/officeart/2018/2/layout/IconCircleList"/>
    <dgm:cxn modelId="{B0655E7B-81B6-4E8D-AFEF-78436CAEE998}" type="presParOf" srcId="{C9565A8B-4D67-4620-A5D2-72AA2F675DC4}" destId="{101A0DE9-C86D-4B4E-A0EA-32BBC909FF2D}" srcOrd="0" destOrd="0" presId="urn:microsoft.com/office/officeart/2018/2/layout/IconCircleList"/>
    <dgm:cxn modelId="{97B58C53-A3EE-4B58-A305-701CD9D28AFB}" type="presParOf" srcId="{C9565A8B-4D67-4620-A5D2-72AA2F675DC4}" destId="{20926873-B490-452B-86C4-4E20F6E24261}" srcOrd="1" destOrd="0" presId="urn:microsoft.com/office/officeart/2018/2/layout/IconCircleList"/>
    <dgm:cxn modelId="{DB2AAEA6-EEBB-462C-8274-7DC39F2AEE9C}" type="presParOf" srcId="{C9565A8B-4D67-4620-A5D2-72AA2F675DC4}" destId="{8686135D-21A7-4A84-A2BB-C176823A4789}" srcOrd="2" destOrd="0" presId="urn:microsoft.com/office/officeart/2018/2/layout/IconCircleList"/>
    <dgm:cxn modelId="{3035D05D-5977-4BFB-8322-90F0E1545DF8}" type="presParOf" srcId="{C9565A8B-4D67-4620-A5D2-72AA2F675DC4}" destId="{D006E96B-A87D-466A-BA43-4854864753F3}" srcOrd="3" destOrd="0" presId="urn:microsoft.com/office/officeart/2018/2/layout/IconCircleList"/>
    <dgm:cxn modelId="{5FFBF9BF-0CFE-4D86-ADD0-6EC9067E2B54}" type="presParOf" srcId="{380D0AC1-BD62-4AE7-8DDB-9DCFB3E2489A}" destId="{6B26FBD3-3B76-47A7-9A69-C12516EF4E1D}" srcOrd="9" destOrd="0" presId="urn:microsoft.com/office/officeart/2018/2/layout/IconCircleList"/>
    <dgm:cxn modelId="{DF9B8581-679A-4586-A1D7-F499EBDF27D7}" type="presParOf" srcId="{380D0AC1-BD62-4AE7-8DDB-9DCFB3E2489A}" destId="{6F7DCD3A-94DC-4866-A7A4-21253FD1E232}" srcOrd="10" destOrd="0" presId="urn:microsoft.com/office/officeart/2018/2/layout/IconCircleList"/>
    <dgm:cxn modelId="{94DE1052-BBD6-413F-AE04-E5D33E6926E5}" type="presParOf" srcId="{6F7DCD3A-94DC-4866-A7A4-21253FD1E232}" destId="{14CAF0E8-72C0-42B4-92C8-D9819E2D3965}" srcOrd="0" destOrd="0" presId="urn:microsoft.com/office/officeart/2018/2/layout/IconCircleList"/>
    <dgm:cxn modelId="{235C76E2-CCF7-4B06-9119-27F51305D454}" type="presParOf" srcId="{6F7DCD3A-94DC-4866-A7A4-21253FD1E232}" destId="{BF8B5966-EA5B-47F2-82B3-DF6092653253}" srcOrd="1" destOrd="0" presId="urn:microsoft.com/office/officeart/2018/2/layout/IconCircleList"/>
    <dgm:cxn modelId="{E530F4CD-0836-4F7F-97D5-DD4D9D0C6709}" type="presParOf" srcId="{6F7DCD3A-94DC-4866-A7A4-21253FD1E232}" destId="{486CDF85-0AAD-4315-BD7D-6B7BE9DCE828}" srcOrd="2" destOrd="0" presId="urn:microsoft.com/office/officeart/2018/2/layout/IconCircleList"/>
    <dgm:cxn modelId="{94D64542-1922-494F-BCF4-00577B260FCA}" type="presParOf" srcId="{6F7DCD3A-94DC-4866-A7A4-21253FD1E232}" destId="{8E73417B-2827-4205-B3DD-41BCA7B2685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912B76-54CA-4E85-BFCC-53D118E711D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F7A876-1356-4751-9CC3-36A341F21155}">
      <dgm:prSet/>
      <dgm:spPr/>
      <dgm:t>
        <a:bodyPr/>
        <a:lstStyle/>
        <a:p>
          <a:r>
            <a:rPr lang="en-US"/>
            <a:t>Extending the driver to Raspberry Pi 4 B.</a:t>
          </a:r>
        </a:p>
      </dgm:t>
    </dgm:pt>
    <dgm:pt modelId="{C2E805BA-3277-4059-B249-741F8CA7742F}" type="parTrans" cxnId="{5EF059A6-20DE-49B2-919A-D8577E7F41BA}">
      <dgm:prSet/>
      <dgm:spPr/>
      <dgm:t>
        <a:bodyPr/>
        <a:lstStyle/>
        <a:p>
          <a:endParaRPr lang="en-US"/>
        </a:p>
      </dgm:t>
    </dgm:pt>
    <dgm:pt modelId="{13888341-FFB8-4179-9D16-2DAEA04B317D}" type="sibTrans" cxnId="{5EF059A6-20DE-49B2-919A-D8577E7F41BA}">
      <dgm:prSet/>
      <dgm:spPr/>
      <dgm:t>
        <a:bodyPr/>
        <a:lstStyle/>
        <a:p>
          <a:endParaRPr lang="en-US"/>
        </a:p>
      </dgm:t>
    </dgm:pt>
    <dgm:pt modelId="{2774CD9F-34B6-424B-9C9E-67AC47590CE3}">
      <dgm:prSet/>
      <dgm:spPr/>
      <dgm:t>
        <a:bodyPr/>
        <a:lstStyle/>
        <a:p>
          <a:r>
            <a:rPr lang="en-US"/>
            <a:t>Debug and complete the driver for Pi Pico after issues surrounding the TinyUSB based printf’s are resolved.</a:t>
          </a:r>
        </a:p>
      </dgm:t>
    </dgm:pt>
    <dgm:pt modelId="{8A4E15DD-2496-4A97-B985-8463DE6802D0}" type="parTrans" cxnId="{7952F58F-5AAD-47DD-A70D-1763482B18EC}">
      <dgm:prSet/>
      <dgm:spPr/>
      <dgm:t>
        <a:bodyPr/>
        <a:lstStyle/>
        <a:p>
          <a:endParaRPr lang="en-US"/>
        </a:p>
      </dgm:t>
    </dgm:pt>
    <dgm:pt modelId="{2A88F89F-B93B-437A-90B8-A0D71AA24A66}" type="sibTrans" cxnId="{7952F58F-5AAD-47DD-A70D-1763482B18EC}">
      <dgm:prSet/>
      <dgm:spPr/>
      <dgm:t>
        <a:bodyPr/>
        <a:lstStyle/>
        <a:p>
          <a:endParaRPr lang="en-US"/>
        </a:p>
      </dgm:t>
    </dgm:pt>
    <dgm:pt modelId="{50701603-AE4A-4504-91DD-E7A538DD5463}">
      <dgm:prSet/>
      <dgm:spPr/>
      <dgm:t>
        <a:bodyPr/>
        <a:lstStyle/>
        <a:p>
          <a:r>
            <a:rPr lang="en-US"/>
            <a:t>We hope to inspire future students to follow our footsteps and contribute to both the mbed and open-source community with high quality libraries for commercially available sensors.</a:t>
          </a:r>
        </a:p>
      </dgm:t>
    </dgm:pt>
    <dgm:pt modelId="{9C9B9D8C-161F-4CEC-AB09-27025D21E3E6}" type="parTrans" cxnId="{C41E0ECE-6A5D-464B-B585-F87944A5CA5D}">
      <dgm:prSet/>
      <dgm:spPr/>
      <dgm:t>
        <a:bodyPr/>
        <a:lstStyle/>
        <a:p>
          <a:endParaRPr lang="en-US"/>
        </a:p>
      </dgm:t>
    </dgm:pt>
    <dgm:pt modelId="{A33C1C6F-23E8-4A81-A075-54EA9EAA907F}" type="sibTrans" cxnId="{C41E0ECE-6A5D-464B-B585-F87944A5CA5D}">
      <dgm:prSet/>
      <dgm:spPr/>
      <dgm:t>
        <a:bodyPr/>
        <a:lstStyle/>
        <a:p>
          <a:endParaRPr lang="en-US"/>
        </a:p>
      </dgm:t>
    </dgm:pt>
    <dgm:pt modelId="{A7D03803-1BFF-4AAA-9004-0D85CDC96F92}" type="pres">
      <dgm:prSet presAssocID="{27912B76-54CA-4E85-BFCC-53D118E711DC}" presName="vert0" presStyleCnt="0">
        <dgm:presLayoutVars>
          <dgm:dir/>
          <dgm:animOne val="branch"/>
          <dgm:animLvl val="lvl"/>
        </dgm:presLayoutVars>
      </dgm:prSet>
      <dgm:spPr/>
    </dgm:pt>
    <dgm:pt modelId="{E053EFE9-5005-42E1-9121-83BA7BFDCD9B}" type="pres">
      <dgm:prSet presAssocID="{8FF7A876-1356-4751-9CC3-36A341F21155}" presName="thickLine" presStyleLbl="alignNode1" presStyleIdx="0" presStyleCnt="3"/>
      <dgm:spPr/>
    </dgm:pt>
    <dgm:pt modelId="{C2B14753-BF34-4DD6-B568-357CCF43EBB3}" type="pres">
      <dgm:prSet presAssocID="{8FF7A876-1356-4751-9CC3-36A341F21155}" presName="horz1" presStyleCnt="0"/>
      <dgm:spPr/>
    </dgm:pt>
    <dgm:pt modelId="{8D6A136F-2100-4C97-BFAC-5AD4D29C50A2}" type="pres">
      <dgm:prSet presAssocID="{8FF7A876-1356-4751-9CC3-36A341F21155}" presName="tx1" presStyleLbl="revTx" presStyleIdx="0" presStyleCnt="3"/>
      <dgm:spPr/>
    </dgm:pt>
    <dgm:pt modelId="{C32FDF43-BB5B-4889-A924-4AEDAC7CC873}" type="pres">
      <dgm:prSet presAssocID="{8FF7A876-1356-4751-9CC3-36A341F21155}" presName="vert1" presStyleCnt="0"/>
      <dgm:spPr/>
    </dgm:pt>
    <dgm:pt modelId="{7A33EBC3-1FEC-43B0-A47B-E72119585B55}" type="pres">
      <dgm:prSet presAssocID="{2774CD9F-34B6-424B-9C9E-67AC47590CE3}" presName="thickLine" presStyleLbl="alignNode1" presStyleIdx="1" presStyleCnt="3"/>
      <dgm:spPr/>
    </dgm:pt>
    <dgm:pt modelId="{8CC0D67D-C378-4EA7-BF22-5E1ADA483AE3}" type="pres">
      <dgm:prSet presAssocID="{2774CD9F-34B6-424B-9C9E-67AC47590CE3}" presName="horz1" presStyleCnt="0"/>
      <dgm:spPr/>
    </dgm:pt>
    <dgm:pt modelId="{CDD89B61-84E5-4AD3-88FB-A7449C8B0F54}" type="pres">
      <dgm:prSet presAssocID="{2774CD9F-34B6-424B-9C9E-67AC47590CE3}" presName="tx1" presStyleLbl="revTx" presStyleIdx="1" presStyleCnt="3"/>
      <dgm:spPr/>
    </dgm:pt>
    <dgm:pt modelId="{80F6E1A8-0DD2-42CF-A583-D540D692062A}" type="pres">
      <dgm:prSet presAssocID="{2774CD9F-34B6-424B-9C9E-67AC47590CE3}" presName="vert1" presStyleCnt="0"/>
      <dgm:spPr/>
    </dgm:pt>
    <dgm:pt modelId="{86C78C94-1D2B-4DBE-8634-B1C28677D663}" type="pres">
      <dgm:prSet presAssocID="{50701603-AE4A-4504-91DD-E7A538DD5463}" presName="thickLine" presStyleLbl="alignNode1" presStyleIdx="2" presStyleCnt="3"/>
      <dgm:spPr/>
    </dgm:pt>
    <dgm:pt modelId="{FD11ECF5-6ABC-4725-BB2B-BFF50B1A222E}" type="pres">
      <dgm:prSet presAssocID="{50701603-AE4A-4504-91DD-E7A538DD5463}" presName="horz1" presStyleCnt="0"/>
      <dgm:spPr/>
    </dgm:pt>
    <dgm:pt modelId="{40FD6EFF-04EE-48F2-AD77-F3C40662CF9B}" type="pres">
      <dgm:prSet presAssocID="{50701603-AE4A-4504-91DD-E7A538DD5463}" presName="tx1" presStyleLbl="revTx" presStyleIdx="2" presStyleCnt="3"/>
      <dgm:spPr/>
    </dgm:pt>
    <dgm:pt modelId="{D6A45CDE-372B-4B98-A354-BD41835550DE}" type="pres">
      <dgm:prSet presAssocID="{50701603-AE4A-4504-91DD-E7A538DD5463}" presName="vert1" presStyleCnt="0"/>
      <dgm:spPr/>
    </dgm:pt>
  </dgm:ptLst>
  <dgm:cxnLst>
    <dgm:cxn modelId="{C09DF122-68EA-429C-B425-9E521CDBADF1}" type="presOf" srcId="{50701603-AE4A-4504-91DD-E7A538DD5463}" destId="{40FD6EFF-04EE-48F2-AD77-F3C40662CF9B}" srcOrd="0" destOrd="0" presId="urn:microsoft.com/office/officeart/2008/layout/LinedList"/>
    <dgm:cxn modelId="{9F233633-CC79-46D2-A593-959DBDA96252}" type="presOf" srcId="{2774CD9F-34B6-424B-9C9E-67AC47590CE3}" destId="{CDD89B61-84E5-4AD3-88FB-A7449C8B0F54}" srcOrd="0" destOrd="0" presId="urn:microsoft.com/office/officeart/2008/layout/LinedList"/>
    <dgm:cxn modelId="{29B5DC8F-2D20-4B8E-8EE8-9D1DD4CCB2E6}" type="presOf" srcId="{8FF7A876-1356-4751-9CC3-36A341F21155}" destId="{8D6A136F-2100-4C97-BFAC-5AD4D29C50A2}" srcOrd="0" destOrd="0" presId="urn:microsoft.com/office/officeart/2008/layout/LinedList"/>
    <dgm:cxn modelId="{7952F58F-5AAD-47DD-A70D-1763482B18EC}" srcId="{27912B76-54CA-4E85-BFCC-53D118E711DC}" destId="{2774CD9F-34B6-424B-9C9E-67AC47590CE3}" srcOrd="1" destOrd="0" parTransId="{8A4E15DD-2496-4A97-B985-8463DE6802D0}" sibTransId="{2A88F89F-B93B-437A-90B8-A0D71AA24A66}"/>
    <dgm:cxn modelId="{5EF059A6-20DE-49B2-919A-D8577E7F41BA}" srcId="{27912B76-54CA-4E85-BFCC-53D118E711DC}" destId="{8FF7A876-1356-4751-9CC3-36A341F21155}" srcOrd="0" destOrd="0" parTransId="{C2E805BA-3277-4059-B249-741F8CA7742F}" sibTransId="{13888341-FFB8-4179-9D16-2DAEA04B317D}"/>
    <dgm:cxn modelId="{C41E0ECE-6A5D-464B-B585-F87944A5CA5D}" srcId="{27912B76-54CA-4E85-BFCC-53D118E711DC}" destId="{50701603-AE4A-4504-91DD-E7A538DD5463}" srcOrd="2" destOrd="0" parTransId="{9C9B9D8C-161F-4CEC-AB09-27025D21E3E6}" sibTransId="{A33C1C6F-23E8-4A81-A075-54EA9EAA907F}"/>
    <dgm:cxn modelId="{A80D3CE6-4672-4296-8A10-F90390755895}" type="presOf" srcId="{27912B76-54CA-4E85-BFCC-53D118E711DC}" destId="{A7D03803-1BFF-4AAA-9004-0D85CDC96F92}" srcOrd="0" destOrd="0" presId="urn:microsoft.com/office/officeart/2008/layout/LinedList"/>
    <dgm:cxn modelId="{0B9F4CBC-E32C-4BE9-90EF-8BB55011263A}" type="presParOf" srcId="{A7D03803-1BFF-4AAA-9004-0D85CDC96F92}" destId="{E053EFE9-5005-42E1-9121-83BA7BFDCD9B}" srcOrd="0" destOrd="0" presId="urn:microsoft.com/office/officeart/2008/layout/LinedList"/>
    <dgm:cxn modelId="{BE0B929E-9B41-47C4-A05D-ED67F63ED8D4}" type="presParOf" srcId="{A7D03803-1BFF-4AAA-9004-0D85CDC96F92}" destId="{C2B14753-BF34-4DD6-B568-357CCF43EBB3}" srcOrd="1" destOrd="0" presId="urn:microsoft.com/office/officeart/2008/layout/LinedList"/>
    <dgm:cxn modelId="{68C4948F-1323-4F0F-A96C-2E934091359F}" type="presParOf" srcId="{C2B14753-BF34-4DD6-B568-357CCF43EBB3}" destId="{8D6A136F-2100-4C97-BFAC-5AD4D29C50A2}" srcOrd="0" destOrd="0" presId="urn:microsoft.com/office/officeart/2008/layout/LinedList"/>
    <dgm:cxn modelId="{05315850-3C69-4249-8BAF-C199A1DCA79F}" type="presParOf" srcId="{C2B14753-BF34-4DD6-B568-357CCF43EBB3}" destId="{C32FDF43-BB5B-4889-A924-4AEDAC7CC873}" srcOrd="1" destOrd="0" presId="urn:microsoft.com/office/officeart/2008/layout/LinedList"/>
    <dgm:cxn modelId="{E8EE325B-4D0E-4FD1-8390-77944A0F1202}" type="presParOf" srcId="{A7D03803-1BFF-4AAA-9004-0D85CDC96F92}" destId="{7A33EBC3-1FEC-43B0-A47B-E72119585B55}" srcOrd="2" destOrd="0" presId="urn:microsoft.com/office/officeart/2008/layout/LinedList"/>
    <dgm:cxn modelId="{6D8816D6-D4C9-407A-9400-BAE15EB926EB}" type="presParOf" srcId="{A7D03803-1BFF-4AAA-9004-0D85CDC96F92}" destId="{8CC0D67D-C378-4EA7-BF22-5E1ADA483AE3}" srcOrd="3" destOrd="0" presId="urn:microsoft.com/office/officeart/2008/layout/LinedList"/>
    <dgm:cxn modelId="{44E7642F-233A-4784-BE8B-C4BC1873D0D2}" type="presParOf" srcId="{8CC0D67D-C378-4EA7-BF22-5E1ADA483AE3}" destId="{CDD89B61-84E5-4AD3-88FB-A7449C8B0F54}" srcOrd="0" destOrd="0" presId="urn:microsoft.com/office/officeart/2008/layout/LinedList"/>
    <dgm:cxn modelId="{97FFBAB1-9E48-4E67-96D6-B83A3C450266}" type="presParOf" srcId="{8CC0D67D-C378-4EA7-BF22-5E1ADA483AE3}" destId="{80F6E1A8-0DD2-42CF-A583-D540D692062A}" srcOrd="1" destOrd="0" presId="urn:microsoft.com/office/officeart/2008/layout/LinedList"/>
    <dgm:cxn modelId="{67098C5E-DBBD-44A0-9029-DC1A9C0B7883}" type="presParOf" srcId="{A7D03803-1BFF-4AAA-9004-0D85CDC96F92}" destId="{86C78C94-1D2B-4DBE-8634-B1C28677D663}" srcOrd="4" destOrd="0" presId="urn:microsoft.com/office/officeart/2008/layout/LinedList"/>
    <dgm:cxn modelId="{4DD0F626-32EC-42AD-9913-0EA8EE162D52}" type="presParOf" srcId="{A7D03803-1BFF-4AAA-9004-0D85CDC96F92}" destId="{FD11ECF5-6ABC-4725-BB2B-BFF50B1A222E}" srcOrd="5" destOrd="0" presId="urn:microsoft.com/office/officeart/2008/layout/LinedList"/>
    <dgm:cxn modelId="{171FD34E-2C63-4ED9-A0D2-D9E50006BA1E}" type="presParOf" srcId="{FD11ECF5-6ABC-4725-BB2B-BFF50B1A222E}" destId="{40FD6EFF-04EE-48F2-AD77-F3C40662CF9B}" srcOrd="0" destOrd="0" presId="urn:microsoft.com/office/officeart/2008/layout/LinedList"/>
    <dgm:cxn modelId="{35027432-0D55-46D7-B453-B2863BDA5C22}" type="presParOf" srcId="{FD11ECF5-6ABC-4725-BB2B-BFF50B1A222E}" destId="{D6A45CDE-372B-4B98-A354-BD41835550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7D3A3-8DE6-4091-B048-186E3647B796}">
      <dsp:nvSpPr>
        <dsp:cNvPr id="0" name=""/>
        <dsp:cNvSpPr/>
      </dsp:nvSpPr>
      <dsp:spPr>
        <a:xfrm>
          <a:off x="0" y="2567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5A718-7117-40F4-B9FA-468AD6E1CFC3}">
      <dsp:nvSpPr>
        <dsp:cNvPr id="0" name=""/>
        <dsp:cNvSpPr/>
      </dsp:nvSpPr>
      <dsp:spPr>
        <a:xfrm>
          <a:off x="0" y="2567"/>
          <a:ext cx="6024653" cy="175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our lab experiments we used a lot of Libraries from the mbed community. We wanted contribute back to them and hone our C++ skills. </a:t>
          </a:r>
        </a:p>
      </dsp:txBody>
      <dsp:txXfrm>
        <a:off x="0" y="2567"/>
        <a:ext cx="6024653" cy="1750888"/>
      </dsp:txXfrm>
    </dsp:sp>
    <dsp:sp modelId="{AB1F1933-7634-4E53-A7B2-6B542355ED77}">
      <dsp:nvSpPr>
        <dsp:cNvPr id="0" name=""/>
        <dsp:cNvSpPr/>
      </dsp:nvSpPr>
      <dsp:spPr>
        <a:xfrm>
          <a:off x="0" y="1753455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9E93D-F383-463C-8843-9B95E18A3B3B}">
      <dsp:nvSpPr>
        <dsp:cNvPr id="0" name=""/>
        <dsp:cNvSpPr/>
      </dsp:nvSpPr>
      <dsp:spPr>
        <a:xfrm>
          <a:off x="0" y="1753455"/>
          <a:ext cx="6024653" cy="175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narrowed down on the SparkFun Qwiic ENS160 Air Quality Sensor as it was very recently launched and would be significantly challenging to write a C++ based I2C driver for mbed board.</a:t>
          </a:r>
        </a:p>
      </dsp:txBody>
      <dsp:txXfrm>
        <a:off x="0" y="1753455"/>
        <a:ext cx="6024653" cy="1750888"/>
      </dsp:txXfrm>
    </dsp:sp>
    <dsp:sp modelId="{32A4A6E4-32F1-4AE5-9078-2612607E6F5F}">
      <dsp:nvSpPr>
        <dsp:cNvPr id="0" name=""/>
        <dsp:cNvSpPr/>
      </dsp:nvSpPr>
      <dsp:spPr>
        <a:xfrm>
          <a:off x="0" y="3504344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E8E3B-3A7A-4122-974E-1146CD4EF12D}">
      <dsp:nvSpPr>
        <dsp:cNvPr id="0" name=""/>
        <dsp:cNvSpPr/>
      </dsp:nvSpPr>
      <dsp:spPr>
        <a:xfrm>
          <a:off x="0" y="3504344"/>
          <a:ext cx="6024653" cy="175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also planned on extending our driver to Raspberry Pi 4 Model B and Raspberry Pi Pico. We worked on the Pi Pico driver but faced multiple issues trying to debug it.</a:t>
          </a:r>
        </a:p>
      </dsp:txBody>
      <dsp:txXfrm>
        <a:off x="0" y="3504344"/>
        <a:ext cx="6024653" cy="1750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840A9-DEBA-4D4E-BA97-B3DD20E80B79}">
      <dsp:nvSpPr>
        <dsp:cNvPr id="0" name=""/>
        <dsp:cNvSpPr/>
      </dsp:nvSpPr>
      <dsp:spPr>
        <a:xfrm>
          <a:off x="2116" y="131687"/>
          <a:ext cx="551053" cy="5510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E2077-B7BC-4C63-AB99-2FB663E9ADAC}">
      <dsp:nvSpPr>
        <dsp:cNvPr id="0" name=""/>
        <dsp:cNvSpPr/>
      </dsp:nvSpPr>
      <dsp:spPr>
        <a:xfrm>
          <a:off x="117838" y="247408"/>
          <a:ext cx="319610" cy="3196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817B9-94CF-4B3F-AD2F-352DFA03BD34}">
      <dsp:nvSpPr>
        <dsp:cNvPr id="0" name=""/>
        <dsp:cNvSpPr/>
      </dsp:nvSpPr>
      <dsp:spPr>
        <a:xfrm>
          <a:off x="671252" y="131687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ENS160 Sensor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671252" y="131687"/>
        <a:ext cx="1298910" cy="551053"/>
      </dsp:txXfrm>
    </dsp:sp>
    <dsp:sp modelId="{EA8CB3B0-64A4-4283-A2AF-20645B66FBA2}">
      <dsp:nvSpPr>
        <dsp:cNvPr id="0" name=""/>
        <dsp:cNvSpPr/>
      </dsp:nvSpPr>
      <dsp:spPr>
        <a:xfrm>
          <a:off x="2196489" y="131687"/>
          <a:ext cx="551053" cy="5510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68201-DDDF-49F0-A389-2B3DF5E18FBC}">
      <dsp:nvSpPr>
        <dsp:cNvPr id="0" name=""/>
        <dsp:cNvSpPr/>
      </dsp:nvSpPr>
      <dsp:spPr>
        <a:xfrm>
          <a:off x="2312210" y="247408"/>
          <a:ext cx="319610" cy="31961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82803-EE6C-4D49-AFC9-E0E41690D10B}">
      <dsp:nvSpPr>
        <dsp:cNvPr id="0" name=""/>
        <dsp:cNvSpPr/>
      </dsp:nvSpPr>
      <dsp:spPr>
        <a:xfrm>
          <a:off x="2865625" y="131687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Mbed LPC 1768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865625" y="131687"/>
        <a:ext cx="1298910" cy="551053"/>
      </dsp:txXfrm>
    </dsp:sp>
    <dsp:sp modelId="{76A6A05C-60A4-4F59-9460-03AE961FE77B}">
      <dsp:nvSpPr>
        <dsp:cNvPr id="0" name=""/>
        <dsp:cNvSpPr/>
      </dsp:nvSpPr>
      <dsp:spPr>
        <a:xfrm>
          <a:off x="2116" y="1112833"/>
          <a:ext cx="551053" cy="5510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C3E65-C829-4C2D-B7F5-97A321D3EE5F}">
      <dsp:nvSpPr>
        <dsp:cNvPr id="0" name=""/>
        <dsp:cNvSpPr/>
      </dsp:nvSpPr>
      <dsp:spPr>
        <a:xfrm>
          <a:off x="117838" y="1228555"/>
          <a:ext cx="319610" cy="319610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1695C-D3F4-4B41-8027-A3C568C16BA1}">
      <dsp:nvSpPr>
        <dsp:cNvPr id="0" name=""/>
        <dsp:cNvSpPr/>
      </dsp:nvSpPr>
      <dsp:spPr>
        <a:xfrm>
          <a:off x="671252" y="1112833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LCD Display(uLCD –  144G2)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671252" y="1112833"/>
        <a:ext cx="1298910" cy="551053"/>
      </dsp:txXfrm>
    </dsp:sp>
    <dsp:sp modelId="{10DC506A-2666-40A2-95FA-7AE09FE6BB95}">
      <dsp:nvSpPr>
        <dsp:cNvPr id="0" name=""/>
        <dsp:cNvSpPr/>
      </dsp:nvSpPr>
      <dsp:spPr>
        <a:xfrm>
          <a:off x="2196489" y="1112833"/>
          <a:ext cx="551053" cy="5510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0F4AF-A489-46D0-903C-CDE17391C2E2}">
      <dsp:nvSpPr>
        <dsp:cNvPr id="0" name=""/>
        <dsp:cNvSpPr/>
      </dsp:nvSpPr>
      <dsp:spPr>
        <a:xfrm>
          <a:off x="2312210" y="1228555"/>
          <a:ext cx="319610" cy="319610"/>
        </a:xfrm>
        <a:prstGeom prst="rect">
          <a:avLst/>
        </a:prstGeom>
        <a:blipFill>
          <a:blip xmlns:r="http://schemas.openxmlformats.org/officeDocument/2006/relationships" r:embed="rId7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4D970-66D3-4C15-8276-A3D46405EF1D}">
      <dsp:nvSpPr>
        <dsp:cNvPr id="0" name=""/>
        <dsp:cNvSpPr/>
      </dsp:nvSpPr>
      <dsp:spPr>
        <a:xfrm>
          <a:off x="2865625" y="1112833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Push button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865625" y="1112833"/>
        <a:ext cx="1298910" cy="551053"/>
      </dsp:txXfrm>
    </dsp:sp>
    <dsp:sp modelId="{101A0DE9-C86D-4B4E-A0EA-32BBC909FF2D}">
      <dsp:nvSpPr>
        <dsp:cNvPr id="0" name=""/>
        <dsp:cNvSpPr/>
      </dsp:nvSpPr>
      <dsp:spPr>
        <a:xfrm>
          <a:off x="2116" y="2093980"/>
          <a:ext cx="551053" cy="5510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26873-B490-452B-86C4-4E20F6E24261}">
      <dsp:nvSpPr>
        <dsp:cNvPr id="0" name=""/>
        <dsp:cNvSpPr/>
      </dsp:nvSpPr>
      <dsp:spPr>
        <a:xfrm>
          <a:off x="117838" y="2209701"/>
          <a:ext cx="319610" cy="319610"/>
        </a:xfrm>
        <a:prstGeom prst="rect">
          <a:avLst/>
        </a:prstGeom>
        <a:blipFill>
          <a:blip xmlns:r="http://schemas.openxmlformats.org/officeDocument/2006/relationships" r:embed="rId9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6E96B-A87D-466A-BA43-4854864753F3}">
      <dsp:nvSpPr>
        <dsp:cNvPr id="0" name=""/>
        <dsp:cNvSpPr/>
      </dsp:nvSpPr>
      <dsp:spPr>
        <a:xfrm>
          <a:off x="671252" y="2093980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hlinkClick xmlns:r="http://schemas.openxmlformats.org/officeDocument/2006/relationships" r:id="rId10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Jumper Wires(M/M)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671252" y="2093980"/>
        <a:ext cx="1298910" cy="551053"/>
      </dsp:txXfrm>
    </dsp:sp>
    <dsp:sp modelId="{14CAF0E8-72C0-42B4-92C8-D9819E2D3965}">
      <dsp:nvSpPr>
        <dsp:cNvPr id="0" name=""/>
        <dsp:cNvSpPr/>
      </dsp:nvSpPr>
      <dsp:spPr>
        <a:xfrm>
          <a:off x="2196489" y="2093980"/>
          <a:ext cx="551053" cy="5510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B5966-EA5B-47F2-82B3-DF6092653253}">
      <dsp:nvSpPr>
        <dsp:cNvPr id="0" name=""/>
        <dsp:cNvSpPr/>
      </dsp:nvSpPr>
      <dsp:spPr>
        <a:xfrm>
          <a:off x="2312210" y="2209701"/>
          <a:ext cx="319610" cy="319610"/>
        </a:xfrm>
        <a:prstGeom prst="rect">
          <a:avLst/>
        </a:prstGeom>
        <a:blipFill>
          <a:blip xmlns:r="http://schemas.openxmlformats.org/officeDocument/2006/relationships" r:embed="rId11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3417B-2827-4205-B3DD-41BCA7B26850}">
      <dsp:nvSpPr>
        <dsp:cNvPr id="0" name=""/>
        <dsp:cNvSpPr/>
      </dsp:nvSpPr>
      <dsp:spPr>
        <a:xfrm>
          <a:off x="2865625" y="2093980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hlinkClick xmlns:r="http://schemas.openxmlformats.org/officeDocument/2006/relationships" r:id="rId1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Breadboard</a:t>
          </a:r>
          <a:endParaRPr lang="en-US" sz="1400" kern="1200" dirty="0"/>
        </a:p>
      </dsp:txBody>
      <dsp:txXfrm>
        <a:off x="2865625" y="2093980"/>
        <a:ext cx="1298910" cy="551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3EFE9-5005-42E1-9121-83BA7BFDCD9B}">
      <dsp:nvSpPr>
        <dsp:cNvPr id="0" name=""/>
        <dsp:cNvSpPr/>
      </dsp:nvSpPr>
      <dsp:spPr>
        <a:xfrm>
          <a:off x="0" y="2567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A136F-2100-4C97-BFAC-5AD4D29C50A2}">
      <dsp:nvSpPr>
        <dsp:cNvPr id="0" name=""/>
        <dsp:cNvSpPr/>
      </dsp:nvSpPr>
      <dsp:spPr>
        <a:xfrm>
          <a:off x="0" y="2567"/>
          <a:ext cx="6024653" cy="175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Extending the driver to Raspberry Pi 4 B.</a:t>
          </a:r>
        </a:p>
      </dsp:txBody>
      <dsp:txXfrm>
        <a:off x="0" y="2567"/>
        <a:ext cx="6024653" cy="1750888"/>
      </dsp:txXfrm>
    </dsp:sp>
    <dsp:sp modelId="{7A33EBC3-1FEC-43B0-A47B-E72119585B55}">
      <dsp:nvSpPr>
        <dsp:cNvPr id="0" name=""/>
        <dsp:cNvSpPr/>
      </dsp:nvSpPr>
      <dsp:spPr>
        <a:xfrm>
          <a:off x="0" y="1753455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89B61-84E5-4AD3-88FB-A7449C8B0F54}">
      <dsp:nvSpPr>
        <dsp:cNvPr id="0" name=""/>
        <dsp:cNvSpPr/>
      </dsp:nvSpPr>
      <dsp:spPr>
        <a:xfrm>
          <a:off x="0" y="1753455"/>
          <a:ext cx="6024653" cy="175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Debug and complete the driver for Pi Pico after issues surrounding the TinyUSB based printf’s are resolved.</a:t>
          </a:r>
        </a:p>
      </dsp:txBody>
      <dsp:txXfrm>
        <a:off x="0" y="1753455"/>
        <a:ext cx="6024653" cy="1750888"/>
      </dsp:txXfrm>
    </dsp:sp>
    <dsp:sp modelId="{86C78C94-1D2B-4DBE-8634-B1C28677D663}">
      <dsp:nvSpPr>
        <dsp:cNvPr id="0" name=""/>
        <dsp:cNvSpPr/>
      </dsp:nvSpPr>
      <dsp:spPr>
        <a:xfrm>
          <a:off x="0" y="3504344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D6EFF-04EE-48F2-AD77-F3C40662CF9B}">
      <dsp:nvSpPr>
        <dsp:cNvPr id="0" name=""/>
        <dsp:cNvSpPr/>
      </dsp:nvSpPr>
      <dsp:spPr>
        <a:xfrm>
          <a:off x="0" y="3504344"/>
          <a:ext cx="6024653" cy="175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hope to inspire future students to follow our footsteps and contribute to both the mbed and open-source community with high quality libraries for commercially available sensors.</a:t>
          </a:r>
        </a:p>
      </dsp:txBody>
      <dsp:txXfrm>
        <a:off x="0" y="3504344"/>
        <a:ext cx="6024653" cy="1750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94BB-F93A-F043-0860-DC09CD046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B240D-9AFF-394E-63F0-CF21281A6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93F98-8CC4-62E3-046F-B48002D1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6371-0D33-1397-CA96-29F2DFBF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8C36C-B189-DD40-7874-2BC94121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5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057D-B0A7-C68D-237E-2BBEC37A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E7EA3-DE2D-73BB-5305-31ECA9C74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248E9-C019-5526-33A6-3941868E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3C3D-1903-F227-4C33-B380660F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09817-80E2-AC16-5755-61CAFD69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6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EB454-531D-EF1C-6650-2583CBC18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65E35-CB22-D952-4D2D-5E9272063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8D480-3FA0-99EA-095C-2C566473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84B68-7F1C-DF0E-9D41-BE27EC25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32E6-B2AA-B0B5-DCA7-B7FC72D5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FBA4-FF6E-7BA0-97BA-EBE0B9BE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880F2-54BC-C618-CD02-46885C70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8FB3D-5AAF-9461-FAC8-E817765E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11E5-EC20-19F5-806A-105B6E71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7B7C6-FED6-4FBC-FF8B-EB7FCC82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3D7D-425F-497B-1CD7-7856573D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54D04-1CD8-065D-E148-B4A31DFDB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1BD76-7EC8-08C5-8B2B-94D65A26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26A7-A163-BBB1-C76F-19ECD9A6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44044-6945-2E69-F4E9-252806C1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2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0572-AC9F-0EEB-6AAF-846147C1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DAEBD-2EAB-63E3-1D71-5D6DE21EE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2F393-7574-5C32-7ABD-2A5123FA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A468D-F9EC-E226-9161-9956B51C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EB995-F5BB-6468-13D1-5D85FABD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D8446-46AD-6F42-F8B0-5DA9AA9A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4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DFC0-EF4B-529C-627A-C0151847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D2399-911C-98CF-FA80-D9EC7BC0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7C922-489B-040F-FE54-921FAEA5F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BA5AD-8A66-ACEC-5E23-69BD87830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AF1E7-1DE1-434A-C526-82F08E8FA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A7123-E179-AD2B-9350-E2E9AE88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393F7-C3C3-00AF-A31D-86853814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5753D-B070-2192-D769-506C58D2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2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F630-8D60-6DA3-543B-00681FBB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59757-707E-2EF8-C2CC-7346D9A8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8C818-F9FC-EEA1-0D17-6FF458E2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B7A14-D80F-2C0B-DD80-004312FB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B8FD3-AA43-9250-EF93-4524DE1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910F5-09CC-C348-87DC-3030457A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B6869-8ECC-0483-9706-4BA78CFF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2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1CE5-F0EA-05CE-A2EB-97025BC8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83B0-3FA8-EBC3-9C02-CBB260680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48921-4C59-5F2C-64C0-00285839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A1CDA-71F6-5327-1473-97847D97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2D6E9-7FD8-E2EF-6190-34A2DD1A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F99AB-5068-F91C-8140-B30C3CB3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FA64-101A-2DF0-49CD-EFD949A9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F066F-A2DC-67A8-715A-98E459EAF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54D0E-B850-0B1C-ADBE-3A7EA5625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AA71E-427C-7BFA-A6DB-416EE96B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F6A23-B0A6-8210-B31A-11061615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52C14-9A9D-D7E7-30A7-BE56150C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4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9DBDB-1142-C76F-5AF3-42D07499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52C24-4DAE-75C6-DB5C-EE2DA960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E3F31-DE75-0DA9-F707-73BFDA651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C005-B067-443D-A40B-8AFDF3156D6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B693D-8AAC-397C-8FB5-BCE43B07D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7D621-CDEE-AA0B-50CD-EA9282E37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7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Gfi7DoumOI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19DC9-3795-702B-1812-C53565A74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93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18C70-D0EF-7C18-5ADF-B39397E34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661189"/>
          </a:xfrm>
        </p:spPr>
        <p:txBody>
          <a:bodyPr anchor="b">
            <a:normAutofit/>
          </a:bodyPr>
          <a:lstStyle/>
          <a:p>
            <a:r>
              <a:rPr lang="en-US" sz="5600" b="1"/>
              <a:t>Developing </a:t>
            </a:r>
            <a:r>
              <a:rPr lang="en-US" sz="5600" b="1" dirty="0"/>
              <a:t>a C++ based driver for ENS160 Sensor for mbed LPC1768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77A79-57F0-A672-C9DF-5E0EF2669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214191"/>
            <a:ext cx="6953250" cy="1360919"/>
          </a:xfrm>
        </p:spPr>
        <p:txBody>
          <a:bodyPr anchor="t">
            <a:normAutofit/>
          </a:bodyPr>
          <a:lstStyle/>
          <a:p>
            <a:r>
              <a:rPr lang="en-US" sz="1700" dirty="0"/>
              <a:t>Team Members:</a:t>
            </a:r>
            <a:br>
              <a:rPr lang="en-US" sz="1700" dirty="0"/>
            </a:br>
            <a:r>
              <a:rPr lang="en-US" sz="1700" dirty="0"/>
              <a:t>Poorvi Bhaskar - A</a:t>
            </a:r>
            <a:br>
              <a:rPr lang="en-US" sz="1700" dirty="0"/>
            </a:br>
            <a:r>
              <a:rPr lang="en-US" sz="1700" dirty="0"/>
              <a:t>Shreyaa Senthilnathan - A</a:t>
            </a:r>
            <a:br>
              <a:rPr lang="en-US" sz="1700" dirty="0"/>
            </a:br>
            <a:r>
              <a:rPr lang="en-US" sz="1700" dirty="0"/>
              <a:t>Surya Senthilkumar Shanthi - A</a:t>
            </a:r>
            <a:br>
              <a:rPr lang="en-US" sz="1700" dirty="0"/>
            </a:br>
            <a:r>
              <a:rPr lang="en-US" sz="1700" dirty="0"/>
              <a:t>Venkata Siva Krishna </a:t>
            </a:r>
            <a:r>
              <a:rPr lang="en-US" sz="1700" dirty="0" err="1"/>
              <a:t>Madala</a:t>
            </a:r>
            <a:r>
              <a:rPr lang="en-US" sz="1700" dirty="0"/>
              <a:t> - A</a:t>
            </a:r>
          </a:p>
        </p:txBody>
      </p:sp>
    </p:spTree>
    <p:extLst>
      <p:ext uri="{BB962C8B-B14F-4D97-AF65-F5344CB8AC3E}">
        <p14:creationId xmlns:p14="http://schemas.microsoft.com/office/powerpoint/2010/main" val="38719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CCE21-0D8D-A7EC-0629-B312118A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3394C61-0656-0245-05C5-D4BA7395A4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58384" y="640081"/>
          <a:ext cx="6024654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74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3E2C5-6082-E08C-C453-A4D25CDF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525"/>
            <a:ext cx="6812281" cy="1325563"/>
          </a:xfrm>
        </p:spPr>
        <p:txBody>
          <a:bodyPr>
            <a:normAutofit/>
          </a:bodyPr>
          <a:lstStyle/>
          <a:p>
            <a:r>
              <a:rPr lang="en-US" b="1" dirty="0"/>
              <a:t>List of Parts and Tools Used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BF850088-48FC-BD56-093C-C5F879057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605099"/>
              </p:ext>
            </p:extLst>
          </p:nvPr>
        </p:nvGraphicFramePr>
        <p:xfrm>
          <a:off x="1066461" y="916301"/>
          <a:ext cx="4166653" cy="2776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B1058D-657E-6456-720C-A709A98B16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9837" y="365125"/>
            <a:ext cx="2399792" cy="2411852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824F816-C11A-1D64-CE45-5DE9FC9EC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47342"/>
              </p:ext>
            </p:extLst>
          </p:nvPr>
        </p:nvGraphicFramePr>
        <p:xfrm>
          <a:off x="6551743" y="2994128"/>
          <a:ext cx="4825453" cy="317059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261743">
                  <a:extLst>
                    <a:ext uri="{9D8B030D-6E8A-4147-A177-3AD203B41FA5}">
                      <a16:colId xmlns:a16="http://schemas.microsoft.com/office/drawing/2014/main" val="1546711711"/>
                    </a:ext>
                  </a:extLst>
                </a:gridCol>
                <a:gridCol w="1040224">
                  <a:extLst>
                    <a:ext uri="{9D8B030D-6E8A-4147-A177-3AD203B41FA5}">
                      <a16:colId xmlns:a16="http://schemas.microsoft.com/office/drawing/2014/main" val="2902059448"/>
                    </a:ext>
                  </a:extLst>
                </a:gridCol>
                <a:gridCol w="1261743">
                  <a:extLst>
                    <a:ext uri="{9D8B030D-6E8A-4147-A177-3AD203B41FA5}">
                      <a16:colId xmlns:a16="http://schemas.microsoft.com/office/drawing/2014/main" val="1519535727"/>
                    </a:ext>
                  </a:extLst>
                </a:gridCol>
                <a:gridCol w="1261743">
                  <a:extLst>
                    <a:ext uri="{9D8B030D-6E8A-4147-A177-3AD203B41FA5}">
                      <a16:colId xmlns:a16="http://schemas.microsoft.com/office/drawing/2014/main" val="2935275594"/>
                    </a:ext>
                  </a:extLst>
                </a:gridCol>
              </a:tblGrid>
              <a:tr h="34124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cap="none" spc="0" dirty="0">
                          <a:solidFill>
                            <a:schemeClr val="tx1"/>
                          </a:solidFill>
                        </a:rPr>
                        <a:t>Connections</a:t>
                      </a:r>
                      <a:endParaRPr lang="en-US" sz="1200" b="1" cap="none" spc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418703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>
                          <a:solidFill>
                            <a:schemeClr val="tx1"/>
                          </a:solidFill>
                        </a:rPr>
                        <a:t>Mbed</a:t>
                      </a:r>
                      <a:endParaRPr lang="en-US" sz="1100" b="1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>
                          <a:solidFill>
                            <a:schemeClr val="tx1"/>
                          </a:solidFill>
                        </a:rPr>
                        <a:t>Sensor</a:t>
                      </a:r>
                      <a:endParaRPr lang="en-US" sz="1100" b="1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>
                          <a:solidFill>
                            <a:schemeClr val="tx1"/>
                          </a:solidFill>
                        </a:rPr>
                        <a:t>LCD Display</a:t>
                      </a:r>
                      <a:endParaRPr lang="en-US" sz="1100" b="1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>
                          <a:solidFill>
                            <a:schemeClr val="tx1"/>
                          </a:solidFill>
                        </a:rPr>
                        <a:t>Pushbutton</a:t>
                      </a:r>
                      <a:endParaRPr lang="en-US" sz="1100" b="1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3224520528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 5V = VU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+5V</a:t>
                      </a: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+5V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3920746010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GND</a:t>
                      </a: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345137572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p9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SDA</a:t>
                      </a: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1581310172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p10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SCL</a:t>
                      </a: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2278895658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p8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Pin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409171816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p27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RX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3446804244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p28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TX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1361627932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p30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RES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1125503380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2204311-5DB9-A3AE-E7E5-D12214700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23425"/>
              </p:ext>
            </p:extLst>
          </p:nvPr>
        </p:nvGraphicFramePr>
        <p:xfrm>
          <a:off x="1066461" y="3891142"/>
          <a:ext cx="2937546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7546">
                  <a:extLst>
                    <a:ext uri="{9D8B030D-6E8A-4147-A177-3AD203B41FA5}">
                      <a16:colId xmlns:a16="http://schemas.microsoft.com/office/drawing/2014/main" val="480410901"/>
                    </a:ext>
                  </a:extLst>
                </a:gridCol>
              </a:tblGrid>
              <a:tr h="256883">
                <a:tc>
                  <a:txBody>
                    <a:bodyPr/>
                    <a:lstStyle/>
                    <a:p>
                      <a:r>
                        <a:rPr lang="en-US" sz="1200" dirty="0"/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651672"/>
                  </a:ext>
                </a:extLst>
              </a:tr>
              <a:tr h="256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MBED Online Compiler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69077"/>
                  </a:ext>
                </a:extLst>
              </a:tr>
              <a:tr h="256883">
                <a:tc>
                  <a:txBody>
                    <a:bodyPr/>
                    <a:lstStyle/>
                    <a:p>
                      <a:r>
                        <a:rPr lang="en-US" sz="1200" dirty="0"/>
                        <a:t>Pi Pico C++ SDK 1.4.0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845634"/>
                  </a:ext>
                </a:extLst>
              </a:tr>
              <a:tr h="256883">
                <a:tc>
                  <a:txBody>
                    <a:bodyPr/>
                    <a:lstStyle/>
                    <a:p>
                      <a:r>
                        <a:rPr lang="en-US" sz="1200" dirty="0"/>
                        <a:t>GNU ARM Toolchain 11.2.0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27572"/>
                  </a:ext>
                </a:extLst>
              </a:tr>
              <a:tr h="256883">
                <a:tc>
                  <a:txBody>
                    <a:bodyPr/>
                    <a:lstStyle/>
                    <a:p>
                      <a:r>
                        <a:rPr lang="en-US" sz="1200" dirty="0" err="1"/>
                        <a:t>CMake</a:t>
                      </a:r>
                      <a:r>
                        <a:rPr lang="en-US" sz="1200" dirty="0"/>
                        <a:t> 3.25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57474"/>
                  </a:ext>
                </a:extLst>
              </a:tr>
              <a:tr h="256883">
                <a:tc>
                  <a:txBody>
                    <a:bodyPr/>
                    <a:lstStyle/>
                    <a:p>
                      <a:r>
                        <a:rPr lang="en-US" sz="1200" dirty="0"/>
                        <a:t>Visual Studio Code 1.74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46630"/>
                  </a:ext>
                </a:extLst>
              </a:tr>
              <a:tr h="256883">
                <a:tc>
                  <a:txBody>
                    <a:bodyPr/>
                    <a:lstStyle/>
                    <a:p>
                      <a:r>
                        <a:rPr lang="en-US" sz="1200" dirty="0"/>
                        <a:t>Git for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96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619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8313-2763-700A-3AD2-47297E8F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Schematic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9939214-3A60-CEB0-114F-3AA0904ED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" r="1939" b="1334"/>
          <a:stretch/>
        </p:blipFill>
        <p:spPr>
          <a:xfrm>
            <a:off x="3576320" y="695063"/>
            <a:ext cx="8351519" cy="50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1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DEB1A-071C-BEDF-8F81-DD5B06FD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5" name="Online Media 4" title="ECE 4180 - Final Project - C++ driver for ENS160 using mbed LPC1768">
            <a:hlinkClick r:id="" action="ppaction://media"/>
            <a:extLst>
              <a:ext uri="{FF2B5EF4-FFF2-40B4-BE49-F238E27FC236}">
                <a16:creationId xmlns:a16="http://schemas.microsoft.com/office/drawing/2014/main" id="{6AF85F18-70BA-6CF2-0FAE-1CE5D31D478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62904" y="152082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4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72ABC-1D88-66F9-E158-3B07DCA0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Future Work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061DA21-6903-5060-4290-CFD04B2FA7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58384" y="640081"/>
          <a:ext cx="6024654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50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807</TotalTime>
  <Words>275</Words>
  <Application>Microsoft Office PowerPoint</Application>
  <PresentationFormat>Widescreen</PresentationFormat>
  <Paragraphs>50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Meiryo</vt:lpstr>
      <vt:lpstr>Arial</vt:lpstr>
      <vt:lpstr>Calibri</vt:lpstr>
      <vt:lpstr>Calibri Light</vt:lpstr>
      <vt:lpstr>Times New Roman</vt:lpstr>
      <vt:lpstr>Office Theme</vt:lpstr>
      <vt:lpstr>Developing a C++ based driver for ENS160 Sensor for mbed LPC1768</vt:lpstr>
      <vt:lpstr>Introduction</vt:lpstr>
      <vt:lpstr>List of Parts and Tools Used</vt:lpstr>
      <vt:lpstr>Schematic</vt:lpstr>
      <vt:lpstr>Demo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Madala, Venkata Siva Kr</dc:creator>
  <cp:lastModifiedBy>Krishna M.V.S</cp:lastModifiedBy>
  <cp:revision>2</cp:revision>
  <dcterms:created xsi:type="dcterms:W3CDTF">2022-12-08T04:40:47Z</dcterms:created>
  <dcterms:modified xsi:type="dcterms:W3CDTF">2022-12-09T17:29:42Z</dcterms:modified>
</cp:coreProperties>
</file>