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p="http://schemas.openxmlformats.org/presentationml/2006/main" xmlns:r="http://schemas.openxmlformats.org/officeDocument/2006/relationships" xmlns:a="http://schemas.openxmlformats.org/drawingml/2006/main">
  <p:cmAuthor id="1" name="Sibiyal M" initials="SM" lastIdx="1" clrIdx="0"/>
</p:cmAuthorLst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tableStyles" Target="tableStyles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commentAuthors" Target="commentAuthors.xml"/><Relationship Id="rId20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8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9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01-09-2024</a:t>
            </a:fld>
            <a:endParaRPr lang="en-IN"/>
          </a:p>
        </p:txBody>
      </p:sp>
      <p:sp>
        <p:nvSpPr>
          <p:cNvPr id="1048710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11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2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3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72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dirty="0" lang="en-IN"/>
              <a:t>It appears you’ve provided a list of employee-related features. </a:t>
            </a:r>
            <a:r>
              <a:rPr lang="en-IN"/>
              <a:t>Let’s break it down:</a:t>
            </a:r>
            <a:r>
              <a:rPr dirty="0" lang="en-IN"/>
              <a:t>
1. Imp ID**: A unique identifier for each employee.
2. Name: The name of the employee.
3. </a:t>
            </a:r>
            <a:r>
              <a:rPr dirty="0" lang="en-IN" err="1"/>
              <a:t>Emp</a:t>
            </a:r>
            <a:r>
              <a:rPr dirty="0" lang="en-IN"/>
              <a:t> Type**: The type of employment (e.g., full-time, part-time, contract).
4. Performance Level: An indicator of an employee’s performance (e.g., high, medium, low).
5. Gender: Male or female.
6. Employee Rating: A numerical rating representing an employee’s performance</a:t>
            </a:r>
            <a:endParaRPr dirty="0" lang="en-US"/>
          </a:p>
        </p:txBody>
      </p:sp>
      <p:sp>
        <p:nvSpPr>
          <p:cNvPr id="1048673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8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5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6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7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1048698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9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700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1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2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3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1048704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5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6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1048707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jpeg"/><Relationship Id="rId3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14.jpeg"/><Relationship Id="rId2" Type="http://schemas.openxmlformats.org/officeDocument/2006/relationships/slideLayout" Target="../slideLayouts/slideLayout4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image" Target="../media/image15.jpeg"/><Relationship Id="rId2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jpeg"/><Relationship Id="rId3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1382120" y="2985433"/>
            <a:ext cx="8379476" cy="1615441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000" lang="en-US"/>
              <a:t>STUDENT NAME:</a:t>
            </a:r>
            <a:r>
              <a:rPr dirty="0" sz="2000" lang="en-IN"/>
              <a:t> </a:t>
            </a:r>
            <a:r>
              <a:rPr dirty="0" sz="2000" lang="en-US"/>
              <a:t>A</a:t>
            </a:r>
            <a:r>
              <a:rPr dirty="0" sz="2000" lang="en-US"/>
              <a:t> </a:t>
            </a:r>
            <a:r>
              <a:rPr dirty="0" sz="2000" lang="en-US"/>
              <a:t>.</a:t>
            </a:r>
            <a:r>
              <a:rPr dirty="0" sz="2000" lang="en-US"/>
              <a:t> Surya </a:t>
            </a:r>
            <a:endParaRPr dirty="0" sz="1800" lang="en-US"/>
          </a:p>
          <a:p>
            <a:r>
              <a:rPr dirty="0" sz="2000" lang="en-US"/>
              <a:t>REGISTER NO:</a:t>
            </a:r>
            <a:r>
              <a:rPr dirty="0" sz="2000" lang="en-IN"/>
              <a:t> </a:t>
            </a:r>
            <a:r>
              <a:rPr dirty="0" sz="2000" lang="en-US"/>
              <a:t>3</a:t>
            </a:r>
            <a:r>
              <a:rPr dirty="0" sz="2000" lang="en-US"/>
              <a:t>1</a:t>
            </a:r>
            <a:r>
              <a:rPr dirty="0" sz="2000" lang="en-US"/>
              <a:t>2</a:t>
            </a:r>
            <a:r>
              <a:rPr dirty="0" sz="2000" lang="en-US"/>
              <a:t>2</a:t>
            </a:r>
            <a:r>
              <a:rPr dirty="0" sz="2000" lang="en-US"/>
              <a:t>0</a:t>
            </a:r>
            <a:r>
              <a:rPr dirty="0" sz="2000" lang="en-US"/>
              <a:t>4</a:t>
            </a:r>
            <a:r>
              <a:rPr dirty="0" sz="2000" lang="en-US"/>
              <a:t>9</a:t>
            </a:r>
            <a:r>
              <a:rPr dirty="0" sz="2000" lang="en-US"/>
              <a:t>5</a:t>
            </a:r>
            <a:r>
              <a:rPr dirty="0" sz="2000" lang="en-US"/>
              <a:t>0</a:t>
            </a:r>
            <a:r>
              <a:rPr dirty="0" sz="2000" lang="en-US"/>
              <a:t>/</a:t>
            </a:r>
            <a:r>
              <a:rPr dirty="0" sz="2000" lang="en-US"/>
              <a:t> asunm219unm219ncas2225cc11306</a:t>
            </a:r>
            <a:endParaRPr dirty="0" sz="1800" lang="en-US"/>
          </a:p>
          <a:p>
            <a:r>
              <a:rPr dirty="0" sz="2000" lang="en-US"/>
              <a:t>DEPARTMENT:</a:t>
            </a:r>
            <a:r>
              <a:rPr dirty="0" sz="2000" lang="en-IN"/>
              <a:t> COMMERCE</a:t>
            </a:r>
            <a:endParaRPr dirty="0" sz="1800" lang="en-US"/>
          </a:p>
          <a:p>
            <a:r>
              <a:rPr dirty="0" sz="2000" lang="en-US"/>
              <a:t>COLLEGE</a:t>
            </a:r>
            <a:r>
              <a:rPr dirty="0" sz="2000" lang="en-IN"/>
              <a:t>: NAZARETH COLLEGE OF ARTS AND SCIENCE </a:t>
            </a:r>
            <a:endParaRPr dirty="0" sz="1800" lang="en-US"/>
          </a:p>
          <a:p>
            <a:r>
              <a:rPr dirty="0" sz="20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1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8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2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3" name="object 8"/>
          <p:cNvSpPr txBox="1"/>
          <p:nvPr/>
        </p:nvSpPr>
        <p:spPr>
          <a:xfrm>
            <a:off x="739775" y="291147"/>
            <a:ext cx="3303904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8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5" name="TextBox 2"/>
          <p:cNvSpPr txBox="1"/>
          <p:nvPr/>
        </p:nvSpPr>
        <p:spPr>
          <a:xfrm>
            <a:off x="892449" y="1219249"/>
            <a:ext cx="6488358" cy="3693319"/>
          </a:xfrm>
          <a:prstGeom prst="rect"/>
          <a:noFill/>
        </p:spPr>
        <p:txBody>
          <a:bodyPr wrap="square">
            <a:spAutoFit/>
          </a:bodyPr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/>
              <a:t>Data Collection</a:t>
            </a:r>
            <a:r>
              <a:rPr dirty="0" lang="en-IN"/>
              <a:t>:</a:t>
            </a:r>
            <a:endParaRPr dirty="0" lang="en-US"/>
          </a:p>
          <a:p>
            <a:r>
              <a:rPr dirty="0" lang="en-IN"/>
              <a:t>           </a:t>
            </a:r>
            <a:r>
              <a:rPr dirty="0" lang="en-US"/>
              <a:t> Kaggle</a:t>
            </a:r>
            <a:r>
              <a:rPr dirty="0" lang="en-IN"/>
              <a:t> ,</a:t>
            </a:r>
            <a:r>
              <a:rPr dirty="0" lang="en-US"/>
              <a:t> Website</a:t>
            </a:r>
            <a:r>
              <a:rPr dirty="0" lang="en-IN"/>
              <a:t>, edunet</a:t>
            </a:r>
            <a:r>
              <a:rPr dirty="0" lang="en-US"/>
              <a:t>Dashboard</a:t>
            </a:r>
            <a:endParaRPr dirty="0" lang="en-IN"/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/>
              <a:t>Feature Collection</a:t>
            </a:r>
            <a:r>
              <a:rPr dirty="0" lang="en-IN"/>
              <a:t>:</a:t>
            </a:r>
            <a:endParaRPr dirty="0" lang="en-US"/>
          </a:p>
          <a:p>
            <a:r>
              <a:rPr dirty="0" lang="en-IN"/>
              <a:t>           </a:t>
            </a:r>
            <a:r>
              <a:rPr dirty="0" lang="en-US"/>
              <a:t> Identifying &amp; Highlighting</a:t>
            </a:r>
            <a:endParaRPr dirty="0" lang="en-IN"/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/>
              <a:t>Data Cleaning</a:t>
            </a:r>
            <a:r>
              <a:rPr dirty="0" lang="en-IN"/>
              <a:t>:</a:t>
            </a:r>
            <a:endParaRPr dirty="0" lang="en-US"/>
          </a:p>
          <a:p>
            <a:r>
              <a:rPr dirty="0" lang="en-IN"/>
              <a:t>           </a:t>
            </a:r>
            <a:r>
              <a:rPr dirty="0" lang="en-US"/>
              <a:t> Conditional Formatting &amp; Filtering</a:t>
            </a:r>
            <a:endParaRPr dirty="0" lang="en-IN"/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/>
              <a:t>Performance Level</a:t>
            </a:r>
            <a:r>
              <a:rPr dirty="0" lang="en-IN"/>
              <a:t>:</a:t>
            </a:r>
            <a:endParaRPr dirty="0" lang="en-US"/>
          </a:p>
          <a:p>
            <a:r>
              <a:rPr dirty="0" lang="en-IN"/>
              <a:t>           </a:t>
            </a:r>
            <a:r>
              <a:rPr dirty="0" lang="en-US"/>
              <a:t> Performance Analysis by systematic order as High,Medium</a:t>
            </a:r>
          </a:p>
          <a:p>
            <a:r>
              <a:rPr dirty="0" lang="en-IN"/>
              <a:t>            Low</a:t>
            </a:r>
            <a:r>
              <a:rPr dirty="0" lang="en-US"/>
              <a:t>,from the departments of Employees</a:t>
            </a:r>
            <a:endParaRPr dirty="0" lang="en-IN"/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/>
              <a:t>Summary</a:t>
            </a:r>
            <a:r>
              <a:rPr dirty="0" lang="en-IN"/>
              <a:t>:</a:t>
            </a:r>
            <a:endParaRPr dirty="0" lang="en-US"/>
          </a:p>
          <a:p>
            <a:r>
              <a:rPr dirty="0" lang="en-IN"/>
              <a:t>           </a:t>
            </a:r>
            <a:r>
              <a:rPr dirty="0" lang="en-US"/>
              <a:t> Pivot Table,Overall performance of the employees</a:t>
            </a:r>
            <a:endParaRPr dirty="0" lang="en-IN"/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/>
              <a:t>Visualization</a:t>
            </a:r>
            <a:r>
              <a:rPr dirty="0" lang="en-IN"/>
              <a:t>:</a:t>
            </a:r>
            <a:endParaRPr dirty="0" lang="en-US"/>
          </a:p>
          <a:p>
            <a:r>
              <a:rPr dirty="0" lang="en-US"/>
              <a:t> </a:t>
            </a:r>
            <a:r>
              <a:rPr dirty="0" lang="en-IN"/>
              <a:t>           </a:t>
            </a:r>
            <a:r>
              <a:rPr dirty="0" lang="en-US"/>
              <a:t>Trend Lines Exponentioal Lines &amp; Graphs ,Pie Charts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6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7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8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9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9" name="object 7"/>
          <p:cNvSpPr txBox="1">
            <a:spLocks noGrp="1"/>
          </p:cNvSpPr>
          <p:nvPr>
            <p:ph type="title"/>
          </p:nvPr>
        </p:nvSpPr>
        <p:spPr>
          <a:xfrm>
            <a:off x="755331" y="387320"/>
            <a:ext cx="2437130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90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097170" name="Picture 1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755331" y="1159314"/>
            <a:ext cx="8779193" cy="5308161"/>
          </a:xfrm>
          <a:prstGeom prst="rect"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1" name="Picture 2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755332" y="1505445"/>
            <a:ext cx="8128000" cy="4967111"/>
          </a:xfrm>
          <a:prstGeom prst="rect"/>
        </p:spPr>
      </p:pic>
      <p:sp>
        <p:nvSpPr>
          <p:cNvPr id="1048691" name="Title 8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IN"/>
              <a:t>RESULTS </a:t>
            </a:r>
            <a:endParaRPr dirty="0"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3" name="TextBox 4"/>
          <p:cNvSpPr txBox="1"/>
          <p:nvPr/>
        </p:nvSpPr>
        <p:spPr>
          <a:xfrm rot="10800000" flipV="1">
            <a:off x="755332" y="1552720"/>
            <a:ext cx="8298746" cy="3196982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1" dirty="0" lang="en-IN"/>
              <a:t>From the overall analysis,In the organization averagely performing </a:t>
            </a:r>
          </a:p>
          <a:p>
            <a:pPr algn="l"/>
            <a:r>
              <a:rPr b="1" dirty="0" lang="en-IN"/>
              <a:t>
employees are more in numbers,So every employee have their own </a:t>
            </a:r>
          </a:p>
          <a:p>
            <a:pPr algn="l"/>
            <a:r>
              <a:rPr b="1" dirty="0" lang="en-IN"/>
              <a:t>
talents and skills based on that you can give the tasks and motivate </a:t>
            </a:r>
          </a:p>
          <a:p>
            <a:pPr algn="l"/>
            <a:r>
              <a:rPr b="1" dirty="0" lang="en-IN"/>
              <a:t>
them for the organization growth.</a:t>
            </a:r>
          </a:p>
          <a:p>
            <a:pPr algn="l"/>
            <a:r>
              <a:rPr b="1" dirty="0" lang="en-IN"/>
              <a:t>
PL Sector is the highest percentage than the other departments </a:t>
            </a:r>
          </a:p>
          <a:p>
            <a:pPr algn="l"/>
            <a:r>
              <a:rPr b="1" dirty="0" lang="en-IN"/>
              <a:t>
PYZ and NEL are nearly closest to the PL sector.</a:t>
            </a:r>
            <a:endParaRPr b="1" dirty="0" lang="en-US"/>
          </a:p>
        </p:txBody>
      </p:sp>
      <p:pic>
        <p:nvPicPr>
          <p:cNvPr id="2097172" name="Picture 3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1889029" y="4951799"/>
            <a:ext cx="5242226" cy="1520757"/>
          </a:xfrm>
          <a:prstGeom prst="rect"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8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9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1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pic>
        <p:nvPicPr>
          <p:cNvPr id="2097156" name="object 19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019654" y="4533902"/>
            <a:ext cx="3177277" cy="295275"/>
          </a:xfrm>
          <a:prstGeom prst="rect"/>
        </p:spPr>
      </p:pic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444002" y="1097288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57" name="Picture 23"/>
          <p:cNvPicPr>
            <a:picLocks noChangeAspect="1"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>
            <a:off x="7291191" y="1761407"/>
            <a:ext cx="2401333" cy="3335185"/>
          </a:xfrm>
          <a:prstGeom prst="rect"/>
          <a:ln>
            <a:noFill/>
          </a:ln>
          <a:effectLst>
            <a:outerShdw algn="br" blurRad="76200" dir="10500000" dist="95250" kx="900000" rotWithShape="0" sx="97000" sy="23000">
              <a:srgbClr val="000000">
                <a:alpha val="20000"/>
              </a:srgbClr>
            </a:outerShdw>
          </a:effectLst>
          <a:scene3d>
            <a:camera prst="orthographicFront"/>
            <a:lightRig dir="t" rig="twoPt">
              <a:rot lat="0" lon="0" rev="7800000"/>
            </a:lightRig>
          </a:scene3d>
          <a:sp3d contourW="6350">
            <a:contourClr>
              <a:srgbClr val="C0C0C0"/>
            </a:contourClr>
          </a:sp3d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 rot="19911708">
            <a:off x="7517509" y="2189161"/>
            <a:ext cx="3165606" cy="4276932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9" name="TextBox 10"/>
          <p:cNvSpPr txBox="1"/>
          <p:nvPr/>
        </p:nvSpPr>
        <p:spPr>
          <a:xfrm>
            <a:off x="1305614" y="2228671"/>
            <a:ext cx="6102432" cy="1158240"/>
          </a:xfrm>
          <a:prstGeom prst="rect"/>
          <a:noFill/>
        </p:spPr>
        <p:txBody>
          <a:bodyPr wrap="square">
            <a:spAutoFit/>
          </a:bodyPr>
          <a:p>
            <a:r>
              <a:rPr dirty="0" lang="en-US"/>
              <a:t>Employee data analysis involves assessing performance metrics to drive company growth, motivate employees, and allocate appreciation, promotions, and salary increments based on objective data</a:t>
            </a:r>
            <a:r>
              <a:rPr dirty="0" lang="en-IN"/>
              <a:t>.</a:t>
            </a:r>
            <a:endParaRPr dirty="0"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6330617" y="3257550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</a:t>
            </a:r>
            <a:r>
              <a:rPr dirty="0" sz="4250" lang="en-IN" spc="5"/>
              <a:t>  </a:t>
            </a:r>
            <a:r>
              <a:rPr dirty="0" sz="4250" spc="-20"/>
              <a:t>OVERVIEW</a:t>
            </a:r>
            <a:endParaRPr dirty="0"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5" name="TextBox 10"/>
          <p:cNvSpPr txBox="1"/>
          <p:nvPr/>
        </p:nvSpPr>
        <p:spPr>
          <a:xfrm>
            <a:off x="990600" y="2217064"/>
            <a:ext cx="7924800" cy="8026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4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56" name="TextBox 11"/>
          <p:cNvSpPr txBox="1"/>
          <p:nvPr/>
        </p:nvSpPr>
        <p:spPr>
          <a:xfrm>
            <a:off x="739775" y="1695450"/>
            <a:ext cx="7924800" cy="2580641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0" dirty="0" sz="2400" i="0" lang="en-IN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
Our objective is to assess employee performance by </a:t>
            </a:r>
            <a:r>
              <a:rPr b="0" dirty="0" sz="2400" i="0" lang="en-IN" err="1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analyzing</a:t>
            </a:r>
            <a:r>
              <a:rPr b="0" dirty="0" sz="2400" i="0" lang="en-IN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factors such as gender, performance scores, ratings, and achievements. This analysis will inform decisions related to recognition, growth opportunities, promotions, and salary adjustments.</a:t>
            </a:r>
            <a:endParaRPr b="0" dirty="0" sz="24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8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9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0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1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pic>
        <p:nvPicPr>
          <p:cNvPr id="2097163" name="Picture 6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1530390" y="1756585"/>
            <a:ext cx="6512185" cy="4229877"/>
          </a:xfrm>
          <a:prstGeom prst="rect"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4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301804" y="1893571"/>
            <a:ext cx="2686485" cy="3248025"/>
          </a:xfrm>
          <a:prstGeom prst="rect"/>
        </p:spPr>
      </p:pic>
      <p:sp>
        <p:nvSpPr>
          <p:cNvPr id="104866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5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5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6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7" name="TextBox 9"/>
          <p:cNvSpPr txBox="1"/>
          <p:nvPr/>
        </p:nvSpPr>
        <p:spPr>
          <a:xfrm>
            <a:off x="3988289" y="1964947"/>
            <a:ext cx="4215422" cy="3025141"/>
          </a:xfrm>
          <a:prstGeom prst="rect"/>
          <a:noFill/>
        </p:spPr>
        <p:txBody>
          <a:bodyPr wrap="square">
            <a:spAutoFit/>
          </a:bodyPr>
          <a:p>
            <a:r>
              <a:rPr b="1" dirty="0" i="1" lang="en-IN"/>
              <a:t>1.Automated Data Collection</a:t>
            </a:r>
          </a:p>
          <a:p>
            <a:r>
              <a:rPr b="1" dirty="0" i="1" lang="en-IN"/>
              <a:t>
2.Performance Categorization</a:t>
            </a:r>
          </a:p>
          <a:p>
            <a:r>
              <a:rPr b="1" dirty="0" i="1" lang="en-IN"/>
              <a:t>
3.Trend and Pattern Identification</a:t>
            </a:r>
          </a:p>
          <a:p>
            <a:r>
              <a:rPr b="1" dirty="0" i="1" lang="en-IN"/>
              <a:t>
4.Visual Dashboards</a:t>
            </a:r>
          </a:p>
          <a:p>
            <a:r>
              <a:rPr b="1" dirty="0" i="1" lang="en-IN"/>
              <a:t>
5.Customized Recommendations</a:t>
            </a:r>
          </a:p>
          <a:p>
            <a:r>
              <a:rPr b="1" dirty="0" i="1" lang="en-IN"/>
              <a:t>
6.Continuous Feedback Loop</a:t>
            </a:r>
            <a:endParaRPr b="1" dirty="0" i="1"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69" name="TextBox 2"/>
          <p:cNvSpPr txBox="1"/>
          <p:nvPr/>
        </p:nvSpPr>
        <p:spPr>
          <a:xfrm>
            <a:off x="5188032" y="2522740"/>
            <a:ext cx="1828800" cy="358141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dirty="0" lang="en-US"/>
          </a:p>
        </p:txBody>
      </p:sp>
      <p:sp>
        <p:nvSpPr>
          <p:cNvPr id="1048670" name="TextBox 4"/>
          <p:cNvSpPr txBox="1"/>
          <p:nvPr/>
        </p:nvSpPr>
        <p:spPr>
          <a:xfrm>
            <a:off x="1708403" y="1895624"/>
            <a:ext cx="6102432" cy="2491741"/>
          </a:xfrm>
          <a:prstGeom prst="rect"/>
          <a:noFill/>
        </p:spPr>
        <p:txBody>
          <a:bodyPr wrap="square">
            <a:spAutoFit/>
          </a:bodyPr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IN"/>
              <a:t>Employee data </a:t>
            </a:r>
            <a:r>
              <a:rPr dirty="0" lang="en-US"/>
              <a:t>=</a:t>
            </a:r>
            <a:r>
              <a:rPr dirty="0" lang="en-IN"/>
              <a:t> </a:t>
            </a:r>
            <a:r>
              <a:rPr dirty="0" lang="en-IN" err="1"/>
              <a:t>kaggle</a:t>
            </a:r>
            <a:endParaRPr dirty="0" lang="en-US"/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/>
              <a:t>26</a:t>
            </a:r>
            <a:r>
              <a:rPr dirty="0" lang="en-IN"/>
              <a:t>= </a:t>
            </a:r>
            <a:r>
              <a:rPr dirty="0" lang="en-US"/>
              <a:t>features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/>
              <a:t>9=</a:t>
            </a:r>
            <a:r>
              <a:rPr dirty="0" lang="en-IN"/>
              <a:t> </a:t>
            </a:r>
            <a:r>
              <a:rPr dirty="0" lang="en-US"/>
              <a:t>features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IN"/>
              <a:t>Employee ID= number</a:t>
            </a:r>
            <a:endParaRPr dirty="0" lang="en-US"/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/>
              <a:t>Name</a:t>
            </a:r>
            <a:r>
              <a:rPr dirty="0" lang="en-IN"/>
              <a:t>=</a:t>
            </a:r>
            <a:r>
              <a:rPr dirty="0" lang="en-US"/>
              <a:t>text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 err="1"/>
              <a:t>Em</a:t>
            </a:r>
            <a:r>
              <a:rPr dirty="0" lang="en-IN" err="1"/>
              <a:t>ployee</a:t>
            </a:r>
            <a:r>
              <a:rPr dirty="0" lang="en-IN"/>
              <a:t> type</a:t>
            </a:r>
            <a:endParaRPr dirty="0" lang="en-US"/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/>
              <a:t>Performance level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/>
              <a:t>Gender-male</a:t>
            </a:r>
            <a:r>
              <a:rPr dirty="0" lang="en-IN"/>
              <a:t>,</a:t>
            </a:r>
            <a:r>
              <a:rPr dirty="0" lang="en-US"/>
              <a:t> female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/>
              <a:t>Employee rating -Nu</a:t>
            </a:r>
            <a:r>
              <a:rPr dirty="0" lang="en-IN" err="1"/>
              <a:t>mber</a:t>
            </a:r>
            <a:endParaRPr dirty="0" lang="en-US"/>
          </a:p>
        </p:txBody>
      </p:sp>
      <p:pic>
        <p:nvPicPr>
          <p:cNvPr id="2097166" name="Picture 5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5188032" y="1170440"/>
            <a:ext cx="3935642" cy="4533400"/>
          </a:xfrm>
          <a:prstGeom prst="rect"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4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5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6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8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9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0" name="TextBox 8"/>
          <p:cNvSpPr txBox="1"/>
          <p:nvPr/>
        </p:nvSpPr>
        <p:spPr>
          <a:xfrm>
            <a:off x="1639252" y="2351066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•Performance level =IFS(Z8&gt;=5,”VERY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b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HIGH”,Z8&gt;=4,”HIGH”,Z8&gt;=3,”MED”,TRUE,”LOW”)</a:t>
            </a:r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Sibiyal M</cp:lastModifiedBy>
  <dcterms:created xsi:type="dcterms:W3CDTF">2024-03-27T08:07:22Z</dcterms:created>
  <dcterms:modified xsi:type="dcterms:W3CDTF">2024-09-16T04:07:09Z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fdbd8961f4054fc58505f265b891e20c</vt:lpwstr>
  </property>
</Properties>
</file>