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9"/>
  </p:notesMasterIdLst>
  <p:handoutMasterIdLst>
    <p:handoutMasterId r:id="rId70"/>
  </p:handoutMasterIdLst>
  <p:sldIdLst>
    <p:sldId id="256" r:id="rId2"/>
    <p:sldId id="266" r:id="rId3"/>
    <p:sldId id="296" r:id="rId4"/>
    <p:sldId id="323" r:id="rId5"/>
    <p:sldId id="258" r:id="rId6"/>
    <p:sldId id="324" r:id="rId7"/>
    <p:sldId id="322" r:id="rId8"/>
    <p:sldId id="268" r:id="rId9"/>
    <p:sldId id="297" r:id="rId10"/>
    <p:sldId id="339" r:id="rId11"/>
    <p:sldId id="257" r:id="rId12"/>
    <p:sldId id="298" r:id="rId13"/>
    <p:sldId id="320" r:id="rId14"/>
    <p:sldId id="271" r:id="rId15"/>
    <p:sldId id="259" r:id="rId16"/>
    <p:sldId id="260" r:id="rId17"/>
    <p:sldId id="265" r:id="rId18"/>
    <p:sldId id="275" r:id="rId19"/>
    <p:sldId id="330" r:id="rId20"/>
    <p:sldId id="276" r:id="rId21"/>
    <p:sldId id="261" r:id="rId22"/>
    <p:sldId id="262" r:id="rId23"/>
    <p:sldId id="278" r:id="rId24"/>
    <p:sldId id="301" r:id="rId25"/>
    <p:sldId id="303" r:id="rId26"/>
    <p:sldId id="279" r:id="rId27"/>
    <p:sldId id="282" r:id="rId28"/>
    <p:sldId id="305" r:id="rId29"/>
    <p:sldId id="263" r:id="rId30"/>
    <p:sldId id="306" r:id="rId31"/>
    <p:sldId id="307" r:id="rId32"/>
    <p:sldId id="283" r:id="rId33"/>
    <p:sldId id="295" r:id="rId34"/>
    <p:sldId id="318" r:id="rId35"/>
    <p:sldId id="287" r:id="rId36"/>
    <p:sldId id="309" r:id="rId37"/>
    <p:sldId id="331" r:id="rId38"/>
    <p:sldId id="332" r:id="rId39"/>
    <p:sldId id="313" r:id="rId40"/>
    <p:sldId id="293" r:id="rId41"/>
    <p:sldId id="294" r:id="rId42"/>
    <p:sldId id="310" r:id="rId43"/>
    <p:sldId id="311" r:id="rId44"/>
    <p:sldId id="314" r:id="rId45"/>
    <p:sldId id="321" r:id="rId46"/>
    <p:sldId id="288" r:id="rId47"/>
    <p:sldId id="312" r:id="rId48"/>
    <p:sldId id="325" r:id="rId49"/>
    <p:sldId id="333" r:id="rId50"/>
    <p:sldId id="326" r:id="rId51"/>
    <p:sldId id="334" r:id="rId52"/>
    <p:sldId id="327" r:id="rId53"/>
    <p:sldId id="335" r:id="rId54"/>
    <p:sldId id="336" r:id="rId55"/>
    <p:sldId id="315" r:id="rId56"/>
    <p:sldId id="328" r:id="rId57"/>
    <p:sldId id="329" r:id="rId58"/>
    <p:sldId id="337" r:id="rId59"/>
    <p:sldId id="289" r:id="rId60"/>
    <p:sldId id="292" r:id="rId61"/>
    <p:sldId id="316" r:id="rId62"/>
    <p:sldId id="317" r:id="rId63"/>
    <p:sldId id="291" r:id="rId64"/>
    <p:sldId id="338" r:id="rId65"/>
    <p:sldId id="290" r:id="rId66"/>
    <p:sldId id="319" r:id="rId67"/>
    <p:sldId id="267" r:id="rId6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54" y="6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CDB11E8-FDFF-40B7-83D6-0697937BB642}"/>
              </a:ext>
            </a:extLst>
          </p:cNvPr>
          <p:cNvPicPr>
            <a:picLocks noGrp="1" noChangeAspect="1"/>
          </p:cNvPicPr>
          <p:nvPr>
            <p:ph idx="1"/>
          </p:nvPr>
        </p:nvPicPr>
        <p:blipFill>
          <a:blip r:embed="rId2"/>
          <a:stretch>
            <a:fillRect/>
          </a:stretch>
        </p:blipFill>
        <p:spPr>
          <a:xfrm>
            <a:off x="457200" y="136525"/>
            <a:ext cx="8229600" cy="6219825"/>
          </a:xfrm>
        </p:spPr>
      </p:pic>
      <p:sp>
        <p:nvSpPr>
          <p:cNvPr id="4" name="Date Placeholder 3">
            <a:extLst>
              <a:ext uri="{FF2B5EF4-FFF2-40B4-BE49-F238E27FC236}">
                <a16:creationId xmlns:a16="http://schemas.microsoft.com/office/drawing/2014/main" id="{D54E44A9-3FB8-4066-9196-C4021D0FFACA}"/>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F43CA4A3-313C-4A61-B8FB-27C56DCDCC2B}"/>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E814C3CE-7687-4C33-873E-B62A9734C50A}"/>
              </a:ext>
            </a:extLst>
          </p:cNvPr>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extLst>
      <p:ext uri="{BB962C8B-B14F-4D97-AF65-F5344CB8AC3E}">
        <p14:creationId xmlns:p14="http://schemas.microsoft.com/office/powerpoint/2010/main" val="234836916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0"/>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4999"/>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59"/>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59"/>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pic>
        <p:nvPicPr>
          <p:cNvPr id="8" name="Picture 7">
            <a:extLst>
              <a:ext uri="{FF2B5EF4-FFF2-40B4-BE49-F238E27FC236}">
                <a16:creationId xmlns:a16="http://schemas.microsoft.com/office/drawing/2014/main" id="{9A09F300-8186-AE35-EC13-C8AAE468F8A9}"/>
              </a:ext>
            </a:extLst>
          </p:cNvPr>
          <p:cNvPicPr>
            <a:picLocks noChangeAspect="1"/>
          </p:cNvPicPr>
          <p:nvPr/>
        </p:nvPicPr>
        <p:blipFill>
          <a:blip r:embed="rId2"/>
          <a:stretch>
            <a:fillRect/>
          </a:stretch>
        </p:blipFill>
        <p:spPr>
          <a:xfrm>
            <a:off x="-457200" y="731837"/>
            <a:ext cx="9144000" cy="5140990"/>
          </a:xfrm>
          <a:prstGeom prst="rect">
            <a:avLst/>
          </a:prstGeom>
        </p:spPr>
      </p:pic>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1539</TotalTime>
  <Words>5181</Words>
  <Application>Microsoft Office PowerPoint</Application>
  <PresentationFormat>On-screen Show (4:3)</PresentationFormat>
  <Paragraphs>534</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PowerPoint Presentation</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surya basnet</cp:lastModifiedBy>
  <cp:revision>42</cp:revision>
  <dcterms:created xsi:type="dcterms:W3CDTF">2010-01-06T20:28:26Z</dcterms:created>
  <dcterms:modified xsi:type="dcterms:W3CDTF">2022-12-09T00:43:01Z</dcterms:modified>
</cp:coreProperties>
</file>