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FACA-2814-E973-8292-E1873C859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25A3E-8406-0FB1-4AAD-69158567D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7AF2-8D55-E1B7-AE9A-FB52AE1F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C39E-B13E-6587-C317-987C333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69051-94A8-C440-9606-D5CFFEEF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CA5-0FFF-2CFA-D1B0-C003D7EE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DD443-22C0-4B4E-1455-9B0EF4A6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497E-BDD2-AA28-D0F0-CC5DF6F7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F570-4ED3-9879-D65C-262C0119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5FAE-2F8D-B10B-BFEF-AA8C6841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3B039-FC3C-59D7-3CD7-A451595E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CD2A3-6E8F-923A-4738-A7FA2AE3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C8C7-AE23-72FE-7C11-9F98FE7D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1AF3-0192-5605-3667-6721236A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0EE4-BD6C-F7CF-0E5A-CF8861A9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6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5EC1-39A6-4934-1398-AA7D9F87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9E9-19F9-6699-F19C-137D02A9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561A-FE14-D78A-3257-D0133663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74C8-8888-FBA4-36A9-47EA8218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781C-9355-83B7-D262-926AE45B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694D-0CA0-89EE-AF42-75F0FF27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54D4-2C01-C07B-199A-936A8012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D4B-5EAC-C731-9EC6-196C7B1D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0CD6-3F14-7437-DA68-7BB2BB05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D8C8-396D-AB57-0E6A-38C05B5B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0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041C-4F16-1B85-83FE-319B39C3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8471-C20B-FD9B-1455-8B11011D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26E9-8A22-8E59-DB83-2E4641AF9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EB4D-CC7C-A0D0-450F-CB751448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1C5E8-CC8E-C429-0CA9-BD94444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24C0-6F4C-2C27-1CE0-017CF89C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91D5-7C3F-AC35-29B5-649E8071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CF7B-87D2-79BE-59DC-87D49C02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BC04-DAE9-B475-566A-1BAC3697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7F34F-8C28-1B38-09B6-EBDDF875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3C723-7289-6BE3-FF0D-C339829F7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C7B8C-81CC-DC7F-026D-2854E708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B4BE5-8C85-8BF5-EF12-DD593E7F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D70EA-F079-1E49-4D08-DE21A837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7364-EE96-A29D-F431-94797602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6895C-012E-EF02-DEAD-E32FB587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24816-BAF6-8287-E505-B41031C5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EF8FE-51C9-CD5D-1BD3-C8BC148C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472D9-1F35-06F6-7753-52B8E0C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91405-F7CC-512F-5ADD-7B7CBB94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C2F2-D195-8F3F-F2A1-C8DD3E6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272A-240B-48E2-9C2C-AED24E7B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9AAD-AFEC-A5F1-58FE-B737A4B2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B9C3-DEC3-8243-FEED-3E408BB9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5141-59C3-1864-D021-A92180D8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B672-57D3-B162-7DB5-484ABA52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B58C-4140-7B73-0512-DF4025C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A758-4620-E4AF-03A6-91BFAB17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F4610-908C-98F9-6716-CF502BEDB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0EA3-979B-E221-5DF1-2CB0762E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BF29-54BB-EC91-59C9-828944CA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E6BBC-A35C-3EEB-2D93-62AC549F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A42B9-18B7-E397-EE17-97D5940D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7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F2359-D24D-DBD2-DC99-A9C8D92F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8324-FBC5-1B64-2A5E-BED115B8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37E2-6237-C05C-F6BE-A2674053E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4E73-512E-4911-8139-CCB5143CC5E8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760B5-36EB-2DA8-F99F-7914BA05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45C6-83B8-8B44-18DF-4D281EA0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DEF5-5D32-4BFC-825D-4EBB1FFF1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E27-4743-2FB8-6BEF-8135484B8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DBA50-3D97-82BF-0322-A5A7AD023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321CE8-1976-2950-CC9D-1803ABD25C91}"/>
              </a:ext>
            </a:extLst>
          </p:cNvPr>
          <p:cNvSpPr/>
          <p:nvPr/>
        </p:nvSpPr>
        <p:spPr>
          <a:xfrm>
            <a:off x="4917140" y="281042"/>
            <a:ext cx="1048871" cy="394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77299-2FC3-C6AB-4549-9AAE55ACB0ED}"/>
              </a:ext>
            </a:extLst>
          </p:cNvPr>
          <p:cNvSpPr/>
          <p:nvPr/>
        </p:nvSpPr>
        <p:spPr>
          <a:xfrm>
            <a:off x="4569756" y="1009177"/>
            <a:ext cx="1743637" cy="338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Dataset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C3A08-BFD8-0719-86BB-9399E48DE25F}"/>
              </a:ext>
            </a:extLst>
          </p:cNvPr>
          <p:cNvSpPr/>
          <p:nvPr/>
        </p:nvSpPr>
        <p:spPr>
          <a:xfrm>
            <a:off x="4569756" y="1712141"/>
            <a:ext cx="1743637" cy="321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06D0F-69B2-E7C4-1886-FA0C38AFED0D}"/>
              </a:ext>
            </a:extLst>
          </p:cNvPr>
          <p:cNvSpPr/>
          <p:nvPr/>
        </p:nvSpPr>
        <p:spPr>
          <a:xfrm>
            <a:off x="4775949" y="3067843"/>
            <a:ext cx="1476934" cy="722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Quantum Assisted Deep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32919-B49B-86AC-8110-0DF560690EEC}"/>
              </a:ext>
            </a:extLst>
          </p:cNvPr>
          <p:cNvSpPr/>
          <p:nvPr/>
        </p:nvSpPr>
        <p:spPr>
          <a:xfrm>
            <a:off x="2223246" y="2616372"/>
            <a:ext cx="7324165" cy="1887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8B99B-8EA1-56E1-4ABA-ADC8B3878084}"/>
              </a:ext>
            </a:extLst>
          </p:cNvPr>
          <p:cNvSpPr txBox="1"/>
          <p:nvPr/>
        </p:nvSpPr>
        <p:spPr>
          <a:xfrm>
            <a:off x="6392676" y="3136611"/>
            <a:ext cx="63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3096D-24CE-7774-7816-35DE999E44BA}"/>
              </a:ext>
            </a:extLst>
          </p:cNvPr>
          <p:cNvSpPr/>
          <p:nvPr/>
        </p:nvSpPr>
        <p:spPr>
          <a:xfrm>
            <a:off x="6938051" y="3067843"/>
            <a:ext cx="1228585" cy="722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130CF-FB3B-8156-5A47-E3F4E25921A3}"/>
              </a:ext>
            </a:extLst>
          </p:cNvPr>
          <p:cNvSpPr/>
          <p:nvPr/>
        </p:nvSpPr>
        <p:spPr>
          <a:xfrm>
            <a:off x="2535617" y="3183258"/>
            <a:ext cx="1055594" cy="491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Quantum Circuit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F824A-622C-3BD6-A608-F783EA20578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5441575" y="675488"/>
            <a:ext cx="1" cy="33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09467A-B29F-A51C-1155-2D174C46320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441575" y="1348175"/>
            <a:ext cx="0" cy="3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725485-3CE1-A35D-F488-827A7A7AC3A7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3591211" y="3428998"/>
            <a:ext cx="1184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C6EA64-36CD-E8D1-5A5D-C02F41C1CED3}"/>
              </a:ext>
            </a:extLst>
          </p:cNvPr>
          <p:cNvSpPr txBox="1"/>
          <p:nvPr/>
        </p:nvSpPr>
        <p:spPr>
          <a:xfrm>
            <a:off x="3757054" y="3398513"/>
            <a:ext cx="108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Quantum Model uses Quantum Circuit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BC86D4-9805-CA20-7F74-A8CEDB2610C1}"/>
              </a:ext>
            </a:extLst>
          </p:cNvPr>
          <p:cNvSpPr/>
          <p:nvPr/>
        </p:nvSpPr>
        <p:spPr>
          <a:xfrm>
            <a:off x="4646805" y="2922494"/>
            <a:ext cx="3771054" cy="10488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CCEBAE-C101-71F9-9F22-15940EEA73BC}"/>
              </a:ext>
            </a:extLst>
          </p:cNvPr>
          <p:cNvSpPr txBox="1"/>
          <p:nvPr/>
        </p:nvSpPr>
        <p:spPr>
          <a:xfrm>
            <a:off x="5796804" y="2616828"/>
            <a:ext cx="299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Hybrid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6B395C-B179-DB32-77AB-F6F2D7DB8FB4}"/>
              </a:ext>
            </a:extLst>
          </p:cNvPr>
          <p:cNvCxnSpPr>
            <a:cxnSpLocks/>
          </p:cNvCxnSpPr>
          <p:nvPr/>
        </p:nvCxnSpPr>
        <p:spPr>
          <a:xfrm>
            <a:off x="5435977" y="2051648"/>
            <a:ext cx="5597" cy="5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6BE6882-850E-DB9B-662D-C52BCE78CD85}"/>
              </a:ext>
            </a:extLst>
          </p:cNvPr>
          <p:cNvSpPr/>
          <p:nvPr/>
        </p:nvSpPr>
        <p:spPr>
          <a:xfrm>
            <a:off x="4786598" y="4777386"/>
            <a:ext cx="1606078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Train The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5E75D-E958-801E-5176-FB098E21E709}"/>
              </a:ext>
            </a:extLst>
          </p:cNvPr>
          <p:cNvSpPr/>
          <p:nvPr/>
        </p:nvSpPr>
        <p:spPr>
          <a:xfrm>
            <a:off x="4786598" y="5297872"/>
            <a:ext cx="1606078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 The 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E9B6A9-9A9B-F6E2-F5EE-3B4E76B51172}"/>
              </a:ext>
            </a:extLst>
          </p:cNvPr>
          <p:cNvSpPr/>
          <p:nvPr/>
        </p:nvSpPr>
        <p:spPr>
          <a:xfrm>
            <a:off x="4786598" y="5848823"/>
            <a:ext cx="1606078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Evaluate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3C870C-2FEF-EE92-1E98-5069F1ED7C8B}"/>
              </a:ext>
            </a:extLst>
          </p:cNvPr>
          <p:cNvSpPr/>
          <p:nvPr/>
        </p:nvSpPr>
        <p:spPr>
          <a:xfrm>
            <a:off x="5107855" y="6399774"/>
            <a:ext cx="963563" cy="406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Stop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37A31B-5884-2028-B605-9F80E8711F0D}"/>
              </a:ext>
            </a:extLst>
          </p:cNvPr>
          <p:cNvCxnSpPr>
            <a:endCxn id="38" idx="0"/>
          </p:cNvCxnSpPr>
          <p:nvPr/>
        </p:nvCxnSpPr>
        <p:spPr>
          <a:xfrm>
            <a:off x="5589637" y="4503448"/>
            <a:ext cx="0" cy="27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A7B8D-D642-F964-614D-A105ED62A72E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589637" y="5061653"/>
            <a:ext cx="0" cy="23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802310-B923-D9D9-5B36-394E51DE845C}"/>
              </a:ext>
            </a:extLst>
          </p:cNvPr>
          <p:cNvCxnSpPr>
            <a:stCxn id="39" idx="2"/>
            <a:endCxn id="55" idx="0"/>
          </p:cNvCxnSpPr>
          <p:nvPr/>
        </p:nvCxnSpPr>
        <p:spPr>
          <a:xfrm>
            <a:off x="5589637" y="5582139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2E7DC4-D5EC-4179-9D44-21A59AED57FA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>
            <a:off x="5589637" y="6133090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VENKATA SEKHAR</dc:creator>
  <cp:lastModifiedBy>SURYA VENKATA SEKHAR</cp:lastModifiedBy>
  <cp:revision>1</cp:revision>
  <dcterms:created xsi:type="dcterms:W3CDTF">2023-12-09T12:13:28Z</dcterms:created>
  <dcterms:modified xsi:type="dcterms:W3CDTF">2023-12-09T12:13:29Z</dcterms:modified>
</cp:coreProperties>
</file>