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4" d="100"/>
          <a:sy n="104" d="100"/>
        </p:scale>
        <p:origin x="138" y="2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C7F197-0CCC-BDA9-74AF-862E0918D8A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01CABAD-F495-FCEF-3342-AAA0684AC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085D5E5-BAA3-E574-4592-2CE69F41B503}"/>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5" name="바닥글 개체 틀 4">
            <a:extLst>
              <a:ext uri="{FF2B5EF4-FFF2-40B4-BE49-F238E27FC236}">
                <a16:creationId xmlns:a16="http://schemas.microsoft.com/office/drawing/2014/main" id="{C21B090E-78F5-E001-C1AF-CB43E94104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F48AF4F-7D95-2C5C-EBA2-4A94BE104E22}"/>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217878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A03DFA-7884-E4AA-1B17-F8E444412A6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E770ACC-DAB2-403A-7AA0-CF3A6AE5C06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F18164E-4A47-5F6F-7D26-038C1649B099}"/>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5" name="바닥글 개체 틀 4">
            <a:extLst>
              <a:ext uri="{FF2B5EF4-FFF2-40B4-BE49-F238E27FC236}">
                <a16:creationId xmlns:a16="http://schemas.microsoft.com/office/drawing/2014/main" id="{A4772470-9F40-2B99-39C4-3E363D98326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018D3A-F6A2-156C-F74B-649F3D500EC8}"/>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134322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99CED68-1E8F-8FAF-7E01-74C02C819F1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D8B7224-232B-0D3E-C87E-E96F7E9FACA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2E1DF5-5085-A8DA-F6D4-D246C07DA79E}"/>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5" name="바닥글 개체 틀 4">
            <a:extLst>
              <a:ext uri="{FF2B5EF4-FFF2-40B4-BE49-F238E27FC236}">
                <a16:creationId xmlns:a16="http://schemas.microsoft.com/office/drawing/2014/main" id="{851197C9-FE98-2AF6-3C25-F548EBF37DA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15C4173-6B96-D636-C2EA-C7A180666F44}"/>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15073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F8A8-388D-7B2C-1D4D-5D0B6EFF6E1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8C0D0B2-5456-55DF-F941-F4B42CB7349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3390D9-1AF8-3EAB-58C0-8ACBE282B0E6}"/>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5" name="바닥글 개체 틀 4">
            <a:extLst>
              <a:ext uri="{FF2B5EF4-FFF2-40B4-BE49-F238E27FC236}">
                <a16:creationId xmlns:a16="http://schemas.microsoft.com/office/drawing/2014/main" id="{34A92E8E-DF37-B02C-7F55-52C190ABC5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5C6B674-2383-8681-D67A-CCBDE71C8AA4}"/>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417675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B1DA27-4E79-424A-70C2-C757FD11F02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61DA28A-04F2-6942-D5D5-604349541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849C2AD-4CAB-D3F3-3972-E37F8952695A}"/>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5" name="바닥글 개체 틀 4">
            <a:extLst>
              <a:ext uri="{FF2B5EF4-FFF2-40B4-BE49-F238E27FC236}">
                <a16:creationId xmlns:a16="http://schemas.microsoft.com/office/drawing/2014/main" id="{A27F9385-7EF5-1449-5301-7949D6C07A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E85380-50FB-9119-B3AE-31F9805E36A7}"/>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10539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DDE9C4-841D-EFE7-1ECF-605721F4CED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342A92B-75F3-0C8C-517A-1087A139C6E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FAE6F62-3762-2757-6A3D-0BB572FF639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0EF4244-C895-CC48-787A-D6AFC7015621}"/>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6" name="바닥글 개체 틀 5">
            <a:extLst>
              <a:ext uri="{FF2B5EF4-FFF2-40B4-BE49-F238E27FC236}">
                <a16:creationId xmlns:a16="http://schemas.microsoft.com/office/drawing/2014/main" id="{04E1E0D8-C040-4D52-7F77-25BEEBB8071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A73A90-AB3F-EB92-08BA-2E74674556A7}"/>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25743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F58738-F344-C0D7-8BAC-0AFFF398110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7874E5D-7C8D-F8B6-8E23-02F30FBF2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AC7FF03-A0EB-8350-B77D-4C691D7707D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F82C1A0-EB6B-72AA-9166-DF102A457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8CD4E4B-F32E-2662-10B8-39C048390C7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774E47B-BA1F-DE9E-0FB0-B16439BBB90F}"/>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8" name="바닥글 개체 틀 7">
            <a:extLst>
              <a:ext uri="{FF2B5EF4-FFF2-40B4-BE49-F238E27FC236}">
                <a16:creationId xmlns:a16="http://schemas.microsoft.com/office/drawing/2014/main" id="{3BD65A84-B71D-72DF-B4DA-2A06E82C071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6370B4C-8F16-3B0D-7FBC-678D3914865A}"/>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142731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E49D41-32E4-8FCA-21E1-10E6B98EEA5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5472CF8-537A-4FBB-E516-EAA072AAD6FA}"/>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4" name="바닥글 개체 틀 3">
            <a:extLst>
              <a:ext uri="{FF2B5EF4-FFF2-40B4-BE49-F238E27FC236}">
                <a16:creationId xmlns:a16="http://schemas.microsoft.com/office/drawing/2014/main" id="{07839DDC-AB06-C779-79FB-A0E3757C556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04A3354-6115-44D1-6BAD-5CB725587A83}"/>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180060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33145F4-F08B-7ECC-D2E7-A2FDA4A2D09F}"/>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3" name="바닥글 개체 틀 2">
            <a:extLst>
              <a:ext uri="{FF2B5EF4-FFF2-40B4-BE49-F238E27FC236}">
                <a16:creationId xmlns:a16="http://schemas.microsoft.com/office/drawing/2014/main" id="{FD6A7DD4-C372-808D-B52E-CE813A4EE48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88738D5-6C46-B917-0F8A-BECBB63BCD57}"/>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146670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58518E-F33C-71AB-5514-B0528455ADD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60E94CA-37BA-878F-FD16-993212E8F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4D660C7-7164-E920-A12F-8441382D5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D26E7C0-D710-D0D1-93DC-41F3938B8E2A}"/>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6" name="바닥글 개체 틀 5">
            <a:extLst>
              <a:ext uri="{FF2B5EF4-FFF2-40B4-BE49-F238E27FC236}">
                <a16:creationId xmlns:a16="http://schemas.microsoft.com/office/drawing/2014/main" id="{EF98411B-20E6-BDF7-42DF-69571183F2B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88FE0B1-EC72-EB93-CDE4-8447D35BAE08}"/>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240816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B9A9F7-722A-8256-663C-C43303ADBE7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2BBF88F-86A4-5804-AB55-246A61B2C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3BFCF9-752F-03FA-C569-4FC5B899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218C099-EAA8-773A-1762-8645CA01BD25}"/>
              </a:ext>
            </a:extLst>
          </p:cNvPr>
          <p:cNvSpPr>
            <a:spLocks noGrp="1"/>
          </p:cNvSpPr>
          <p:nvPr>
            <p:ph type="dt" sz="half" idx="10"/>
          </p:nvPr>
        </p:nvSpPr>
        <p:spPr/>
        <p:txBody>
          <a:bodyPr/>
          <a:lstStyle/>
          <a:p>
            <a:fld id="{35488331-F67C-4F0A-8FEC-D00F64609B38}" type="datetimeFigureOut">
              <a:rPr lang="ko-KR" altLang="en-US" smtClean="0"/>
              <a:t>2024-04-16-Tuesday</a:t>
            </a:fld>
            <a:endParaRPr lang="ko-KR" altLang="en-US"/>
          </a:p>
        </p:txBody>
      </p:sp>
      <p:sp>
        <p:nvSpPr>
          <p:cNvPr id="6" name="바닥글 개체 틀 5">
            <a:extLst>
              <a:ext uri="{FF2B5EF4-FFF2-40B4-BE49-F238E27FC236}">
                <a16:creationId xmlns:a16="http://schemas.microsoft.com/office/drawing/2014/main" id="{4F6A78C8-8C93-C8ED-51F4-47A42ACE348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81DE15-8DD2-17E5-7D7D-EC7906AEB848}"/>
              </a:ext>
            </a:extLst>
          </p:cNvPr>
          <p:cNvSpPr>
            <a:spLocks noGrp="1"/>
          </p:cNvSpPr>
          <p:nvPr>
            <p:ph type="sldNum" sz="quarter" idx="12"/>
          </p:nvPr>
        </p:nvSpPr>
        <p:spPr/>
        <p:txBody>
          <a:bodyPr/>
          <a:lstStyle/>
          <a:p>
            <a:fld id="{ADE03DC7-D206-4091-A113-40EFEAB1A46A}" type="slidenum">
              <a:rPr lang="ko-KR" altLang="en-US" smtClean="0"/>
              <a:t>‹#›</a:t>
            </a:fld>
            <a:endParaRPr lang="ko-KR" altLang="en-US"/>
          </a:p>
        </p:txBody>
      </p:sp>
    </p:spTree>
    <p:extLst>
      <p:ext uri="{BB962C8B-B14F-4D97-AF65-F5344CB8AC3E}">
        <p14:creationId xmlns:p14="http://schemas.microsoft.com/office/powerpoint/2010/main" val="72956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45F0C13-994A-0AC4-7F9A-3213A9AC2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106492C-97FE-AF53-CF90-90C95320B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D0F987A-1E33-0215-9908-2F98B8344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8331-F67C-4F0A-8FEC-D00F64609B38}" type="datetimeFigureOut">
              <a:rPr lang="ko-KR" altLang="en-US" smtClean="0"/>
              <a:t>2024-04-16-Tuesday</a:t>
            </a:fld>
            <a:endParaRPr lang="ko-KR" altLang="en-US"/>
          </a:p>
        </p:txBody>
      </p:sp>
      <p:sp>
        <p:nvSpPr>
          <p:cNvPr id="5" name="바닥글 개체 틀 4">
            <a:extLst>
              <a:ext uri="{FF2B5EF4-FFF2-40B4-BE49-F238E27FC236}">
                <a16:creationId xmlns:a16="http://schemas.microsoft.com/office/drawing/2014/main" id="{32FA1C01-D0DD-5F2F-267F-A43622C1C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B8932DD-F531-7C58-8DEA-3146F4659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03DC7-D206-4091-A113-40EFEAB1A46A}" type="slidenum">
              <a:rPr lang="ko-KR" altLang="en-US" smtClean="0"/>
              <a:t>‹#›</a:t>
            </a:fld>
            <a:endParaRPr lang="ko-KR" altLang="en-US"/>
          </a:p>
        </p:txBody>
      </p:sp>
      <p:sp>
        <p:nvSpPr>
          <p:cNvPr id="8" name="TextBox 7">
            <a:extLst>
              <a:ext uri="{FF2B5EF4-FFF2-40B4-BE49-F238E27FC236}">
                <a16:creationId xmlns:a16="http://schemas.microsoft.com/office/drawing/2014/main" id="{EE0F51E0-4C4C-ECCB-E05B-38C774EDBCE2}"/>
              </a:ext>
            </a:extLst>
          </p:cNvPr>
          <p:cNvSpPr txBox="1"/>
          <p:nvPr userDrawn="1">
            <p:extLst>
              <p:ext uri="{1162E1C5-73C7-4A58-AE30-91384D911F3F}">
                <p184:classification xmlns:p184="http://schemas.microsoft.com/office/powerpoint/2018/4/main" val="ftr"/>
              </p:ext>
            </p:extLst>
          </p:nvPr>
        </p:nvSpPr>
        <p:spPr>
          <a:xfrm>
            <a:off x="63500" y="6672580"/>
            <a:ext cx="9212263" cy="121920"/>
          </a:xfrm>
          <a:prstGeom prst="rect">
            <a:avLst/>
          </a:prstGeom>
        </p:spPr>
        <p:txBody>
          <a:bodyPr horzOverflow="overflow" lIns="0" tIns="0" rIns="0" bIns="0">
            <a:spAutoFit/>
          </a:bodyPr>
          <a:lstStyle/>
          <a:p>
            <a:pPr algn="l"/>
            <a:r>
              <a:rPr lang="ko-KR" altLang="en-US" sz="800">
                <a:solidFill>
                  <a:srgbClr val="CCCCCC"/>
                </a:solidFill>
                <a:latin typeface="Calibri" panose="020F0502020204030204" pitchFamily="34" charset="0"/>
                <a:cs typeface="Calibri" panose="020F0502020204030204" pitchFamily="34" charset="0"/>
              </a:rPr>
              <a:t>사내한(Restricted)/이대청 책임 글로벌보안기술팀 본 문서는 Hyundai Autoever의 정보자산이므로 무단으로 전재 및 복제할 수 없으며, 이를 위반할 시에는 당사 사규 및 관련 법규에 의해 제재를 받을 수 있습니다.</a:t>
            </a:r>
          </a:p>
        </p:txBody>
      </p:sp>
    </p:spTree>
    <p:extLst>
      <p:ext uri="{BB962C8B-B14F-4D97-AF65-F5344CB8AC3E}">
        <p14:creationId xmlns:p14="http://schemas.microsoft.com/office/powerpoint/2010/main" val="9500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E20AEE-C0CC-2DEA-3289-70D5764D098F}"/>
              </a:ext>
            </a:extLst>
          </p:cNvPr>
          <p:cNvSpPr>
            <a:spLocks noGrp="1"/>
          </p:cNvSpPr>
          <p:nvPr>
            <p:ph type="ctrTitle"/>
          </p:nvPr>
        </p:nvSpPr>
        <p:spPr/>
        <p:txBody>
          <a:bodyPr>
            <a:normAutofit fontScale="90000"/>
          </a:bodyPr>
          <a:lstStyle/>
          <a:p>
            <a:r>
              <a:rPr lang="ko-KR" altLang="en-US"/>
              <a:t>ㅇㅇㅇㅇㅇㅇㅇㅇㅇㅇㅇㅇㅇㅇㅇㅇㅇㅇㅇㅇㅇㅇㅇㅇㅇㅇㅇㅇㅇㅇㅇㅇㅇㅇㅇㅇㅇㅇㅇㅇㅇㅇㅇㅇㅇㅇㅇㅇㅇㅇㅇㅇㅇㅇㅇㅇㅇㅇㅇㅇ</a:t>
            </a:r>
          </a:p>
        </p:txBody>
      </p:sp>
      <p:sp>
        <p:nvSpPr>
          <p:cNvPr id="3" name="부제목 2">
            <a:extLst>
              <a:ext uri="{FF2B5EF4-FFF2-40B4-BE49-F238E27FC236}">
                <a16:creationId xmlns:a16="http://schemas.microsoft.com/office/drawing/2014/main" id="{A44EBFD5-0508-590F-ED40-DD15617449FC}"/>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961825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0060d82-8c13-4667-8f41-3eac58da9617}" enabled="1" method="Privileged" siteId="{c3009ee9-85dd-4ecf-a86f-79941767d706}" contentBits="0" removed="0"/>
</clbl:labelList>
</file>

<file path=docProps/app.xml><?xml version="1.0" encoding="utf-8"?>
<Properties xmlns="http://schemas.openxmlformats.org/officeDocument/2006/extended-properties" xmlns:vt="http://schemas.openxmlformats.org/officeDocument/2006/docPropsVTypes">
  <Words>1</Words>
  <TotalTime>0</TotalTime>
  <Application>Microsoft Office PowerPoint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이대청 책임 글로벌보안기술팀</dc:creator>
  <dcterms:modified xsi:type="dcterms:W3CDTF">2024-04-16T02:49:33Z</dcterms:modified>
  <dc:title/>
  <cp:lastModifiedBy>이대청 책임 글로벌보안기술팀</cp:lastModifiedBy>
  <dcterms:created xsi:type="dcterms:W3CDTF">2024-04-16T02:49:13Z</dcterms:created>
  <cp:revision>2</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테마:8</vt:lpwstr>
  </property>
  <property fmtid="{D5CDD505-2E9C-101B-9397-08002B2CF9AE}" pid="3" name="ClassificationContentMarkingFooterText">
    <vt:lpwstr>사내한(Restricted)/이대청 책임 글로벌보안기술팀 본 문서는 Hyundai Autoever의 정보자산이므로 무단으로 전재 및 복제할 수 없으며, 이를 위반할 시에는 당사 사규 및 관련 법규에 의해 제재를 받을 수 있습니다.</vt:lpwstr>
  </property>
</Properties>
</file>