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5CDB1-E58C-4F07-B6AB-A24DDBBD0965}">
  <a:tblStyle styleId="{A185CDB1-E58C-4F07-B6AB-A24DDBBD09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5d0e4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5d0e4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05d0e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05d0e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05d0e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05d0e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05d0e4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05d0e4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05d0e4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05d0e4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05d0e4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05d0e4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Strategy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 Iyer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Chair lift leads to increasing Operating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Ticket Prices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Cutting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fastQuads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Resort Night Skiing State Ratio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chairs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125" y="939800"/>
            <a:ext cx="5169525" cy="39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50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0650" y="1152475"/>
            <a:ext cx="34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Vertical drop is your biggest positive feature.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Area covered by snow making equipment is a strong positive as well.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skiable terrain area is negatively associated with ticket price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Chairs, Fast Quads and Number of Run have positive relation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5841425" y="13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{A185CDB1-E58C-4F07-B6AB-A24DDBBD0965}</a:tableStyleId>
              </a:tblPr>
              <a:tblGrid>
                <a:gridCol w="1200150"/>
                <a:gridCol w="952500"/>
              </a:tblGrid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Coefficient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Vertical Drop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10.767857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Snow Making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6.290074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Chairs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5.794156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 Quads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5.745626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Runs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5.370555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LongestRun_mi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0.181814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Trams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-4.142024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Skiable Area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-5.24978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4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736600" marR="2794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 Quads</a:t>
            </a:r>
            <a:endParaRPr sz="1200">
              <a:solidFill>
                <a:schemeClr val="dk1"/>
              </a:solidFill>
            </a:endParaRPr>
          </a:p>
          <a:p>
            <a:pPr indent="-304800" lvl="0" marL="736600" marR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Runs</a:t>
            </a:r>
            <a:endParaRPr sz="1200">
              <a:solidFill>
                <a:schemeClr val="dk1"/>
              </a:solidFill>
            </a:endParaRPr>
          </a:p>
          <a:p>
            <a:pPr indent="-304800" lvl="0" marL="736600" marR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Snow Making_ac</a:t>
            </a:r>
            <a:endParaRPr sz="1200">
              <a:solidFill>
                <a:schemeClr val="dk1"/>
              </a:solidFill>
            </a:endParaRPr>
          </a:p>
          <a:p>
            <a:pPr indent="-304800" lvl="0" marL="736600" marR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vertical_drop</a:t>
            </a:r>
            <a:endParaRPr sz="1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350" y="1068825"/>
            <a:ext cx="5043900" cy="368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7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 price is $81 but Suggested price is $94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Reducing a run does not affect Revenue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Chair lift would lead to $</a:t>
            </a:r>
            <a:r>
              <a:rPr lang="en"/>
              <a:t>507,246</a:t>
            </a:r>
            <a:r>
              <a:rPr lang="en"/>
              <a:t> increase in revenue but $1,540,000 operating Costs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600" y="943425"/>
            <a:ext cx="4046400" cy="3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Price to $94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Don‘t add a chair lift since operating costs will be more than Revenue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one of the runs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