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0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0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6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EA64-658C-4321-95CA-F3D38571BD0B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99B0-9002-4C27-B24F-C413BCCB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-141669" y="64393"/>
            <a:ext cx="4550620" cy="4738651"/>
            <a:chOff x="-1" y="141667"/>
            <a:chExt cx="4550620" cy="4738651"/>
          </a:xfrm>
        </p:grpSpPr>
        <p:sp>
          <p:nvSpPr>
            <p:cNvPr id="4" name="TextBox 3"/>
            <p:cNvSpPr txBox="1"/>
            <p:nvPr/>
          </p:nvSpPr>
          <p:spPr>
            <a:xfrm>
              <a:off x="-1" y="141667"/>
              <a:ext cx="394093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object Tracking in Clutter</a:t>
              </a:r>
              <a:endParaRPr lang="en-US" sz="1700" b="1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6214" y="495610"/>
              <a:ext cx="336138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Special case of MOT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Assumption : at most 1 object in scene at all times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 need to find no of objects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 of DA hypo  &lt;&lt; MOT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96214" y="2148553"/>
              <a:ext cx="4172757" cy="1055782"/>
              <a:chOff x="296214" y="1865215"/>
              <a:chExt cx="4172757" cy="105578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96214" y="1865215"/>
                <a:ext cx="2157213" cy="830997"/>
                <a:chOff x="296214" y="1865215"/>
                <a:chExt cx="2157213" cy="830997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114022" y="1865215"/>
                  <a:ext cx="5215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0066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KF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6214" y="2172992"/>
                  <a:ext cx="21572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Noisy measurements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Dynamic states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578995" y="1865215"/>
                <a:ext cx="1889976" cy="1055782"/>
                <a:chOff x="3373192" y="2388435"/>
                <a:chExt cx="1898477" cy="105578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4167388" y="2388435"/>
                  <a:ext cx="568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66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SOT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373192" y="2705553"/>
                  <a:ext cx="189847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Missed detection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False detection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Unknown DA</a:t>
                  </a:r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296214" y="1762678"/>
              <a:ext cx="134155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Challenges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808" y="3319259"/>
              <a:ext cx="1876023" cy="1557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4921" y="3338227"/>
              <a:ext cx="1795698" cy="15420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198513" y="2835003"/>
              <a:ext cx="103032" cy="4842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4" idx="0"/>
            </p:cNvCxnSpPr>
            <p:nvPr/>
          </p:nvCxnSpPr>
          <p:spPr>
            <a:xfrm flipH="1">
              <a:off x="1374820" y="2614411"/>
              <a:ext cx="1535805" cy="7048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4490966" y="64393"/>
            <a:ext cx="1611" cy="679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909" y="4906849"/>
            <a:ext cx="4337042" cy="2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2107" y="5061270"/>
            <a:ext cx="24738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Bernoulli distribution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5543" y="5436408"/>
            <a:ext cx="389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of success of 1 experiment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Defined by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[success] = p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14" y="6011983"/>
            <a:ext cx="2075182" cy="791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417" y="5641211"/>
            <a:ext cx="1433647" cy="1198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4533883" y="82905"/>
            <a:ext cx="17767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models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0804" y="1475299"/>
            <a:ext cx="24319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models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89593" y="835683"/>
            <a:ext cx="602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 as in filtering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i(k) indicates SOT context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574593" y="365344"/>
            <a:ext cx="6958817" cy="523740"/>
            <a:chOff x="4574593" y="532771"/>
            <a:chExt cx="6958817" cy="52374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4593" y="532771"/>
              <a:ext cx="2446978" cy="52374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2991" y="605185"/>
              <a:ext cx="4330419" cy="378912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4570804" y="2282886"/>
            <a:ext cx="6543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used to model accuracy of detection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_k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stands for 1 of columns of total measurement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O_k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_k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[] if object’s undetected; measurement vector if detected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O_k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| stands for no. of columns in matrix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O_k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P_d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Captures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of detection and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captures distribution of detection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Given </a:t>
            </a:r>
            <a:r>
              <a:rPr lang="en-US" sz="1400" dirty="0" err="1" smtClean="0"/>
              <a:t>x_k</a:t>
            </a:r>
            <a:r>
              <a:rPr lang="en-US" sz="1400" dirty="0" smtClean="0"/>
              <a:t> </a:t>
            </a:r>
            <a:r>
              <a:rPr lang="en-US" sz="1400" dirty="0"/>
              <a:t>, the set of vectors in Ok is a </a:t>
            </a:r>
            <a:r>
              <a:rPr lang="en-US" sz="1400" b="1" dirty="0"/>
              <a:t>Bernoulli random finite set</a:t>
            </a:r>
            <a:r>
              <a:rPr lang="en-US" sz="1400" dirty="0"/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38076" y="1777285"/>
            <a:ext cx="4966531" cy="505601"/>
            <a:chOff x="4589593" y="1782285"/>
            <a:chExt cx="4869210" cy="41044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89593" y="1800768"/>
              <a:ext cx="1946873" cy="37348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20602" y="1782285"/>
              <a:ext cx="2838201" cy="410448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4713523" y="3752087"/>
            <a:ext cx="7078845" cy="906036"/>
            <a:chOff x="4636249" y="3687692"/>
            <a:chExt cx="7078845" cy="90603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36249" y="3687692"/>
              <a:ext cx="3101685" cy="90603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42636" y="3731820"/>
              <a:ext cx="3872458" cy="817781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4570804" y="4918272"/>
            <a:ext cx="24319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SOT with known DA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4740040" y="4788519"/>
            <a:ext cx="7288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558911" y="5239453"/>
            <a:ext cx="5190395" cy="1412673"/>
            <a:chOff x="4636185" y="5239453"/>
            <a:chExt cx="5190395" cy="1412673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18270" y="5239453"/>
              <a:ext cx="1008310" cy="31139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636185" y="5267131"/>
              <a:ext cx="43403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Recursively compute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xk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given O1:k. 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Objective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Chapman-Kolmogorov </a:t>
              </a:r>
              <a:r>
                <a:rPr lang="en-US" sz="1400" dirty="0" smtClean="0"/>
                <a:t>equation for predict step</a:t>
              </a:r>
              <a:r>
                <a:rPr lang="en-US" sz="1400" b="1" dirty="0" smtClean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Measurement model : (likelihood)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Update step : posterior </a:t>
              </a:r>
              <a:r>
                <a:rPr lang="el-G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prior *  likelihood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 update step when detected and no change when object is undetected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8357" y="5500406"/>
            <a:ext cx="3562321" cy="2809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1788" y="5948621"/>
            <a:ext cx="3629196" cy="69946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50923" y="1405607"/>
            <a:ext cx="5210175" cy="723900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H="1">
            <a:off x="7640288" y="4591864"/>
            <a:ext cx="1034374" cy="1367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325724" y="6064266"/>
            <a:ext cx="328880" cy="27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437" y="4418353"/>
            <a:ext cx="4886921" cy="2011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0470" y="191725"/>
            <a:ext cx="24319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470" y="545668"/>
            <a:ext cx="3645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[success] for independent trials each with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[success] =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[x=4] = 0.4, you have 0.4 chance of succeeding in 4 out of j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value is p*j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6" y="1753856"/>
            <a:ext cx="2930417" cy="1596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449" y="1978900"/>
            <a:ext cx="2191571" cy="160962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8173" y="3712285"/>
            <a:ext cx="24319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Poisson distribution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681934" y="191725"/>
            <a:ext cx="1611" cy="679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5406" y="3627165"/>
            <a:ext cx="4280684" cy="25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300" y="5006370"/>
            <a:ext cx="2309914" cy="1704937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9" y="4923922"/>
            <a:ext cx="2397042" cy="8804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638" y="4066228"/>
            <a:ext cx="4550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Parameterized by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Exp. Value and variance are same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 one cant increase mean w/o increasing variance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6090" y="144626"/>
            <a:ext cx="24319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clutter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4020" y="422336"/>
            <a:ext cx="5474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Clutter model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needed for a complete measurement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Accounts for |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| and vectors in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Assume sensor wit FOV of volume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V, lambda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expected number of clutter detections per unit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8289" y="719371"/>
            <a:ext cx="2423458" cy="65547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10084158" y="545668"/>
            <a:ext cx="745860" cy="173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8113" y="1841679"/>
            <a:ext cx="4824762" cy="1870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4695851" y="1355050"/>
            <a:ext cx="45640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with limited resolution assumption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64020" y="3889256"/>
            <a:ext cx="5121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with unlimited resolution assumption</a:t>
            </a:r>
            <a:endParaRPr lang="en-US" b="1" dirty="0" smtClean="0">
              <a:solidFill>
                <a:srgbClr val="00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789833" y="1548550"/>
            <a:ext cx="63084" cy="516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821375" y="1454747"/>
            <a:ext cx="22203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89833" y="1860217"/>
            <a:ext cx="22519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 clutter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k_c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Po(lambda, 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C_ki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 uniform distributed within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Parametrised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lambda_c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(c) – intensity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(region wise how much clutter)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lambda_bar_c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– total expected clutter and fc – spatial pdf 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kinda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normalized version of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lambda_c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52917" y="1532021"/>
            <a:ext cx="6381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PPP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3392" y="4368574"/>
            <a:ext cx="1916940" cy="968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6406" y="5467759"/>
            <a:ext cx="1650911" cy="1390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72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9" y="2457463"/>
            <a:ext cx="2954748" cy="2363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7" y="435432"/>
            <a:ext cx="3035726" cy="175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28" y="4845791"/>
            <a:ext cx="2416093" cy="2012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96871" y="71013"/>
            <a:ext cx="20182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PPP continuation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32597" y="71013"/>
            <a:ext cx="0" cy="678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2446" y="94799"/>
            <a:ext cx="36060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measurement model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013" y="424956"/>
            <a:ext cx="4077590" cy="2322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309870" y="2900698"/>
            <a:ext cx="4550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introduce 2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theta and 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Theta = 0 if object is undetected, theta =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&gt;0) means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column is assumed to be 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 is no. of columns of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Zk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659" y="3841446"/>
            <a:ext cx="3322751" cy="851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8567" y="4745828"/>
            <a:ext cx="2149344" cy="11172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59777" y="5864875"/>
            <a:ext cx="4550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By introducing theta and m  and law of total probability, we decompose posterior density as product of two simpler distributions summed over all possible theta values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910732" y="94799"/>
            <a:ext cx="0" cy="678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1127" y="56970"/>
            <a:ext cx="3121977" cy="1359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3680" y="1459623"/>
            <a:ext cx="3375865" cy="21104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3680" y="3621460"/>
            <a:ext cx="3554683" cy="18736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3680" y="5542722"/>
            <a:ext cx="3875035" cy="1303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3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7"/>
          <a:stretch/>
        </p:blipFill>
        <p:spPr>
          <a:xfrm>
            <a:off x="100214" y="77271"/>
            <a:ext cx="2223144" cy="112759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100214" y="1276215"/>
            <a:ext cx="2577086" cy="1692286"/>
            <a:chOff x="100214" y="1276215"/>
            <a:chExt cx="2577086" cy="16922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14" y="1276215"/>
              <a:ext cx="2095785" cy="1692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 rot="5400000">
              <a:off x="1852276" y="1945387"/>
              <a:ext cx="129610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err="1" smtClean="0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</a:t>
              </a:r>
              <a:r>
                <a:rPr lang="en-US" sz="1700" b="1" dirty="0" smtClean="0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0.85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1" y="3039854"/>
            <a:ext cx="2582266" cy="1849660"/>
            <a:chOff x="89951" y="3039854"/>
            <a:chExt cx="2582266" cy="184966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51" y="3039854"/>
              <a:ext cx="2106048" cy="1849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 rot="5400000">
              <a:off x="1847193" y="3787713"/>
              <a:ext cx="129610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err="1" smtClean="0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</a:t>
              </a:r>
              <a:r>
                <a:rPr lang="en-US" sz="1700" b="1" dirty="0" smtClean="0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0214" y="4990113"/>
            <a:ext cx="2572003" cy="1734393"/>
            <a:chOff x="100214" y="4990113"/>
            <a:chExt cx="2572003" cy="173439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214" y="4990113"/>
              <a:ext cx="2106049" cy="17343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 rot="5400000">
              <a:off x="1847193" y="5680338"/>
              <a:ext cx="129610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err="1" smtClean="0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</a:t>
              </a:r>
              <a:r>
                <a:rPr lang="en-US" sz="1700" b="1" dirty="0" smtClean="0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0.95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 rot="5400000">
            <a:off x="-153649" y="3068514"/>
            <a:ext cx="6465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two measurements, so theta can have 3 values from 0 to 2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 hypo in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value increases, area under the straight line decreases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93336" y="21427"/>
            <a:ext cx="1611" cy="679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2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447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</dc:creator>
  <cp:lastModifiedBy>Suresh J</cp:lastModifiedBy>
  <cp:revision>71</cp:revision>
  <dcterms:created xsi:type="dcterms:W3CDTF">2020-06-22T21:58:29Z</dcterms:created>
  <dcterms:modified xsi:type="dcterms:W3CDTF">2020-06-22T23:37:43Z</dcterms:modified>
</cp:coreProperties>
</file>