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>
        <p:scale>
          <a:sx n="125" d="100"/>
          <a:sy n="125" d="100"/>
        </p:scale>
        <p:origin x="702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37" y="3024188"/>
            <a:ext cx="1875726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8219" y="3019707"/>
            <a:ext cx="1775086" cy="304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 flipH="1">
            <a:off x="2686237" y="3324507"/>
            <a:ext cx="9525" cy="48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5762" y="3383086"/>
            <a:ext cx="1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98694" y="3812633"/>
            <a:ext cx="2021019" cy="3690229"/>
            <a:chOff x="1798694" y="3812633"/>
            <a:chExt cx="2021019" cy="3690229"/>
          </a:xfrm>
        </p:grpSpPr>
        <p:grpSp>
          <p:nvGrpSpPr>
            <p:cNvPr id="47" name="Group 46"/>
            <p:cNvGrpSpPr/>
            <p:nvPr/>
          </p:nvGrpSpPr>
          <p:grpSpPr>
            <a:xfrm>
              <a:off x="1798694" y="3812633"/>
              <a:ext cx="2021019" cy="3690229"/>
              <a:chOff x="1798694" y="3812633"/>
              <a:chExt cx="2021019" cy="369022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798694" y="3812633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8" name="Straight Arrow Connector 7"/>
                  <p:cNvCxnSpPr>
                    <a:stCxn id="3" idx="2"/>
                    <a:endCxn id="5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stCxn id="5" idx="2"/>
                    <a:endCxn id="6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798694" y="5773141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41" name="Straight Arrow Connector 40"/>
                  <p:cNvCxnSpPr>
                    <a:stCxn id="38" idx="2"/>
                    <a:endCxn id="39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>
                    <a:stCxn id="39" idx="2"/>
                    <a:endCxn id="40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3" name="Straight Arrow Connector 42"/>
              <p:cNvCxnSpPr>
                <a:stCxn id="6" idx="2"/>
                <a:endCxn id="38" idx="0"/>
              </p:cNvCxnSpPr>
              <p:nvPr/>
            </p:nvCxnSpPr>
            <p:spPr>
              <a:xfrm>
                <a:off x="2686237" y="5542354"/>
                <a:ext cx="0" cy="230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670362" y="5542354"/>
              <a:ext cx="1123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62100" y="3629307"/>
            <a:ext cx="2257613" cy="4057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197744" y="5342299"/>
            <a:ext cx="17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4510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IMAGE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963210" y="1988696"/>
            <a:ext cx="0" cy="129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5928" y="24821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>
            <a:stCxn id="33" idx="2"/>
          </p:cNvCxnSpPr>
          <p:nvPr/>
        </p:nvCxnSpPr>
        <p:spPr>
          <a:xfrm>
            <a:off x="1963210" y="6818241"/>
            <a:ext cx="0" cy="477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7505" y="7323857"/>
            <a:ext cx="5378694" cy="5232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Bottleneck : double_conv(64, 128)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914587" y="3913477"/>
            <a:ext cx="1226633" cy="3289999"/>
            <a:chOff x="914587" y="3913477"/>
            <a:chExt cx="1226633" cy="3289999"/>
          </a:xfrm>
        </p:grpSpPr>
        <p:sp>
          <p:nvSpPr>
            <p:cNvPr id="52" name="TextBox 51"/>
            <p:cNvSpPr txBox="1"/>
            <p:nvPr/>
          </p:nvSpPr>
          <p:spPr>
            <a:xfrm>
              <a:off x="965928" y="6988032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587" y="3913477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4587" y="4938329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27169" y="5963181"/>
              <a:ext cx="10014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818695" y="3183080"/>
            <a:ext cx="2295979" cy="37796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367812" y="4888240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Straight Arrow Connector 56"/>
          <p:cNvCxnSpPr>
            <a:endCxn id="56" idx="2"/>
          </p:cNvCxnSpPr>
          <p:nvPr/>
        </p:nvCxnSpPr>
        <p:spPr>
          <a:xfrm flipV="1">
            <a:off x="4857337" y="6818241"/>
            <a:ext cx="1" cy="475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799021" y="3759328"/>
            <a:ext cx="1123951" cy="3451464"/>
            <a:chOff x="4799021" y="3759328"/>
            <a:chExt cx="1123951" cy="3451464"/>
          </a:xfrm>
        </p:grpSpPr>
        <p:sp>
          <p:nvSpPr>
            <p:cNvPr id="58" name="TextBox 57"/>
            <p:cNvSpPr txBox="1"/>
            <p:nvPr/>
          </p:nvSpPr>
          <p:spPr>
            <a:xfrm>
              <a:off x="4799021" y="699534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9021" y="6147630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99021" y="5815613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99021" y="4080229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99021" y="375932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99021" y="4932204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34510" y="3283052"/>
            <a:ext cx="4951528" cy="3535189"/>
            <a:chOff x="934510" y="3283052"/>
            <a:chExt cx="4951528" cy="3535189"/>
          </a:xfrm>
        </p:grpSpPr>
        <p:cxnSp>
          <p:nvCxnSpPr>
            <p:cNvPr id="8" name="Straight Arrow Connector 7"/>
            <p:cNvCxnSpPr>
              <a:stCxn id="3" idx="2"/>
              <a:endCxn id="5" idx="0"/>
            </p:cNvCxnSpPr>
            <p:nvPr/>
          </p:nvCxnSpPr>
          <p:spPr>
            <a:xfrm>
              <a:off x="1963210" y="3721964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32" idx="0"/>
            </p:cNvCxnSpPr>
            <p:nvPr/>
          </p:nvCxnSpPr>
          <p:spPr>
            <a:xfrm>
              <a:off x="1963210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2"/>
              <a:endCxn id="33" idx="0"/>
            </p:cNvCxnSpPr>
            <p:nvPr/>
          </p:nvCxnSpPr>
          <p:spPr>
            <a:xfrm>
              <a:off x="1963210" y="5786148"/>
              <a:ext cx="0" cy="593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148" idx="1"/>
            </p:cNvCxnSpPr>
            <p:nvPr/>
          </p:nvCxnSpPr>
          <p:spPr>
            <a:xfrm flipV="1">
              <a:off x="1978769" y="6064814"/>
              <a:ext cx="2800781" cy="12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934510" y="3283052"/>
              <a:ext cx="4951528" cy="3535189"/>
              <a:chOff x="934510" y="3283052"/>
              <a:chExt cx="4951528" cy="353518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34510" y="6379329"/>
                <a:ext cx="4951528" cy="438912"/>
                <a:chOff x="934510" y="6379329"/>
                <a:chExt cx="4951528" cy="438912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934510" y="6379329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3828638" y="6379329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ConvTranspose2d(128, 64)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934510" y="5347236"/>
                <a:ext cx="4951528" cy="438912"/>
                <a:chOff x="934510" y="5510206"/>
                <a:chExt cx="4951528" cy="438912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934510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double_conv(32,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828638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double_conv(128,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934510" y="4315144"/>
                <a:ext cx="4951528" cy="438912"/>
                <a:chOff x="934510" y="4241378"/>
                <a:chExt cx="4951528" cy="43891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934510" y="4241378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828638" y="4241378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ConvTranspose2d(64, 32)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934510" y="3283052"/>
                <a:ext cx="4951528" cy="438912"/>
                <a:chOff x="934510" y="3283052"/>
                <a:chExt cx="4951528" cy="438912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934510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ouble_conv(3,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3828638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double_conv(64,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92" name="Straight Arrow Connector 91"/>
            <p:cNvCxnSpPr>
              <a:stCxn id="90" idx="0"/>
              <a:endCxn id="139" idx="2"/>
            </p:cNvCxnSpPr>
            <p:nvPr/>
          </p:nvCxnSpPr>
          <p:spPr>
            <a:xfrm flipV="1">
              <a:off x="4857338" y="4071378"/>
              <a:ext cx="2564" cy="243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9" idx="0"/>
              <a:endCxn id="91" idx="2"/>
            </p:cNvCxnSpPr>
            <p:nvPr/>
          </p:nvCxnSpPr>
          <p:spPr>
            <a:xfrm flipH="1" flipV="1">
              <a:off x="4857338" y="3721964"/>
              <a:ext cx="2564" cy="18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0" idx="0"/>
              <a:endCxn id="90" idx="2"/>
            </p:cNvCxnSpPr>
            <p:nvPr/>
          </p:nvCxnSpPr>
          <p:spPr>
            <a:xfrm flipV="1">
              <a:off x="4857338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39" idx="1"/>
            </p:cNvCxnSpPr>
            <p:nvPr/>
          </p:nvCxnSpPr>
          <p:spPr>
            <a:xfrm flipV="1">
              <a:off x="1974007" y="3990009"/>
              <a:ext cx="2808107" cy="2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782114" y="3908640"/>
              <a:ext cx="155575" cy="162738"/>
              <a:chOff x="6116931" y="3590925"/>
              <a:chExt cx="457200" cy="4572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16931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lus 139"/>
              <p:cNvSpPr/>
              <p:nvPr/>
            </p:nvSpPr>
            <p:spPr>
              <a:xfrm>
                <a:off x="6169647" y="3636646"/>
                <a:ext cx="365760" cy="365759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Straight Arrow Connector 144"/>
            <p:cNvCxnSpPr>
              <a:stCxn id="56" idx="0"/>
              <a:endCxn id="148" idx="2"/>
            </p:cNvCxnSpPr>
            <p:nvPr/>
          </p:nvCxnSpPr>
          <p:spPr>
            <a:xfrm flipV="1">
              <a:off x="4857338" y="6146183"/>
              <a:ext cx="0" cy="23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8" idx="0"/>
              <a:endCxn id="60" idx="2"/>
            </p:cNvCxnSpPr>
            <p:nvPr/>
          </p:nvCxnSpPr>
          <p:spPr>
            <a:xfrm flipV="1">
              <a:off x="4857338" y="5786148"/>
              <a:ext cx="0" cy="19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4779550" y="5983445"/>
              <a:ext cx="155575" cy="162738"/>
              <a:chOff x="6130925" y="3590925"/>
              <a:chExt cx="457200" cy="4572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6130925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lus 148"/>
              <p:cNvSpPr/>
              <p:nvPr/>
            </p:nvSpPr>
            <p:spPr>
              <a:xfrm>
                <a:off x="6176645" y="3636645"/>
                <a:ext cx="365760" cy="365760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Rectangle 174"/>
          <p:cNvSpPr/>
          <p:nvPr/>
        </p:nvSpPr>
        <p:spPr>
          <a:xfrm>
            <a:off x="3709347" y="3183080"/>
            <a:ext cx="2295979" cy="377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 rot="5400000">
            <a:off x="5258601" y="4871156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828636" y="2366312"/>
            <a:ext cx="2057400" cy="4389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double_conv(32, 3)</a:t>
            </a:r>
            <a:endParaRPr lang="en-US" sz="1013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9" name="Straight Arrow Connector 178"/>
          <p:cNvCxnSpPr>
            <a:stCxn id="91" idx="0"/>
            <a:endCxn id="178" idx="2"/>
          </p:cNvCxnSpPr>
          <p:nvPr/>
        </p:nvCxnSpPr>
        <p:spPr>
          <a:xfrm flipH="1" flipV="1">
            <a:off x="4857336" y="2805224"/>
            <a:ext cx="2" cy="47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828636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6" name="Straight Arrow Connector 185"/>
          <p:cNvCxnSpPr>
            <a:stCxn id="178" idx="0"/>
            <a:endCxn id="184" idx="2"/>
          </p:cNvCxnSpPr>
          <p:nvPr/>
        </p:nvCxnSpPr>
        <p:spPr>
          <a:xfrm flipV="1">
            <a:off x="4857336" y="1988696"/>
            <a:ext cx="0" cy="37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799021" y="29024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(32, 360, 640)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95108" y="2064906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921148" y="1757536"/>
            <a:ext cx="2767842" cy="3993841"/>
            <a:chOff x="651148" y="233536"/>
            <a:chExt cx="2767842" cy="3993841"/>
          </a:xfrm>
        </p:grpSpPr>
        <p:grpSp>
          <p:nvGrpSpPr>
            <p:cNvPr id="43" name="Group 42"/>
            <p:cNvGrpSpPr/>
            <p:nvPr/>
          </p:nvGrpSpPr>
          <p:grpSpPr>
            <a:xfrm>
              <a:off x="1282191" y="233536"/>
              <a:ext cx="2057400" cy="3372269"/>
              <a:chOff x="1282191" y="233536"/>
              <a:chExt cx="2057400" cy="337226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82191" y="233536"/>
                <a:ext cx="2057400" cy="32004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Feature Map</a:t>
                </a:r>
                <a:endParaRPr lang="en-US" sz="9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282191" y="904453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AdaptiveAvgpool2d (1)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82191" y="1488156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512, </a:t>
                </a:r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282191" y="2071859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BatchNorm2d(64)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282191" y="2655561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2310891" y="553576"/>
                <a:ext cx="0" cy="350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2" idx="0"/>
              </p:cNvCxnSpPr>
              <p:nvPr/>
            </p:nvCxnSpPr>
            <p:spPr>
              <a:xfrm>
                <a:off x="2310891" y="1224493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2310891" y="1808196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</p:cNvCxnSpPr>
              <p:nvPr/>
            </p:nvCxnSpPr>
            <p:spPr>
              <a:xfrm>
                <a:off x="2310891" y="2391899"/>
                <a:ext cx="0" cy="263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65" idx="2"/>
                <a:endCxn id="86" idx="0"/>
              </p:cNvCxnSpPr>
              <p:nvPr/>
            </p:nvCxnSpPr>
            <p:spPr>
              <a:xfrm>
                <a:off x="2310891" y="2975601"/>
                <a:ext cx="0" cy="3101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/>
              <p:cNvSpPr/>
              <p:nvPr/>
            </p:nvSpPr>
            <p:spPr>
              <a:xfrm>
                <a:off x="1282191" y="3285765"/>
                <a:ext cx="2057400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Bilinear Up sampling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345635" y="601456"/>
              <a:ext cx="903713" cy="3324861"/>
              <a:chOff x="2345635" y="601456"/>
              <a:chExt cx="903713" cy="332486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345635" y="601456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345635" y="1232004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45635" y="1817673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345635" y="2434762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45635" y="3007099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45635" y="3705518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4" name="Rounded Rectangle 113"/>
            <p:cNvSpPr/>
            <p:nvPr/>
          </p:nvSpPr>
          <p:spPr>
            <a:xfrm>
              <a:off x="1282191" y="3907337"/>
              <a:ext cx="2057400" cy="3200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5" name="Straight Arrow Connector 114"/>
            <p:cNvCxnSpPr>
              <a:stCxn id="86" idx="2"/>
              <a:endCxn id="114" idx="0"/>
            </p:cNvCxnSpPr>
            <p:nvPr/>
          </p:nvCxnSpPr>
          <p:spPr>
            <a:xfrm>
              <a:off x="2310891" y="3605805"/>
              <a:ext cx="0" cy="301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181100" y="803261"/>
              <a:ext cx="2237890" cy="29019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-62476" y="1840441"/>
              <a:ext cx="1950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PYRAMID POOLING MODULE (bin=1)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8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39278" y="221252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658082" y="1313702"/>
            <a:ext cx="1143000" cy="2157142"/>
            <a:chOff x="1404082" y="1313702"/>
            <a:chExt cx="1143000" cy="2157142"/>
          </a:xfrm>
        </p:grpSpPr>
        <p:sp>
          <p:nvSpPr>
            <p:cNvPr id="62" name="Rounded Rectangle 61"/>
            <p:cNvSpPr/>
            <p:nvPr/>
          </p:nvSpPr>
          <p:spPr>
            <a:xfrm>
              <a:off x="1404082" y="1313702"/>
              <a:ext cx="1143000" cy="274320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(bin=1)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404082" y="1826019"/>
              <a:ext cx="1143000" cy="2743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(bin=2)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404082" y="2660617"/>
              <a:ext cx="1143000" cy="2743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(bin=3)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404082" y="3196524"/>
              <a:ext cx="1143000" cy="2743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(bin=6)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754380" y="1450862"/>
            <a:ext cx="903702" cy="928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754380" y="1963179"/>
            <a:ext cx="903702" cy="4157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754380" y="2378918"/>
            <a:ext cx="903702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65" idx="1"/>
          </p:cNvCxnSpPr>
          <p:nvPr/>
        </p:nvCxnSpPr>
        <p:spPr>
          <a:xfrm>
            <a:off x="754380" y="2378918"/>
            <a:ext cx="903702" cy="4188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3" idx="2"/>
            <a:endCxn id="173" idx="0"/>
          </p:cNvCxnSpPr>
          <p:nvPr/>
        </p:nvCxnSpPr>
        <p:spPr>
          <a:xfrm>
            <a:off x="5060386" y="4104482"/>
            <a:ext cx="0" cy="34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260286" y="2240130"/>
            <a:ext cx="1600200" cy="1864352"/>
            <a:chOff x="4008826" y="2240130"/>
            <a:chExt cx="1600200" cy="1864352"/>
          </a:xfrm>
        </p:grpSpPr>
        <p:sp>
          <p:nvSpPr>
            <p:cNvPr id="121" name="Rounded Rectangle 120"/>
            <p:cNvSpPr/>
            <p:nvPr/>
          </p:nvSpPr>
          <p:spPr>
            <a:xfrm>
              <a:off x="4008826" y="2240130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Conv2d(4096, 512, </a:t>
              </a:r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08826" y="2770141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BatchNorm2d(512)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008826" y="330015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ReLU Activation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/>
            <p:cNvCxnSpPr>
              <a:stCxn id="121" idx="2"/>
              <a:endCxn id="122" idx="0"/>
            </p:cNvCxnSpPr>
            <p:nvPr/>
          </p:nvCxnSpPr>
          <p:spPr>
            <a:xfrm>
              <a:off x="4808926" y="2514450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2"/>
              <a:endCxn id="123" idx="0"/>
            </p:cNvCxnSpPr>
            <p:nvPr/>
          </p:nvCxnSpPr>
          <p:spPr>
            <a:xfrm>
              <a:off x="4808926" y="3044461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4008826" y="383016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Conv2d(512, 3, </a:t>
              </a:r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9" name="Straight Arrow Connector 108"/>
            <p:cNvCxnSpPr>
              <a:stCxn id="123" idx="2"/>
              <a:endCxn id="113" idx="0"/>
            </p:cNvCxnSpPr>
            <p:nvPr/>
          </p:nvCxnSpPr>
          <p:spPr>
            <a:xfrm>
              <a:off x="4808926" y="3574472"/>
              <a:ext cx="0" cy="255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131309" y="2164899"/>
            <a:ext cx="2218968" cy="2031677"/>
            <a:chOff x="3879849" y="2164899"/>
            <a:chExt cx="2218968" cy="2031677"/>
          </a:xfrm>
        </p:grpSpPr>
        <p:sp>
          <p:nvSpPr>
            <p:cNvPr id="176" name="TextBox 175"/>
            <p:cNvSpPr txBox="1"/>
            <p:nvPr/>
          </p:nvSpPr>
          <p:spPr>
            <a:xfrm rot="5400000">
              <a:off x="5173712" y="3026849"/>
              <a:ext cx="1542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CLASSIFIER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79849" y="2164899"/>
              <a:ext cx="1849697" cy="203167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3077897" y="226465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  <a:endCxn id="88" idx="1"/>
          </p:cNvCxnSpPr>
          <p:nvPr/>
        </p:nvCxnSpPr>
        <p:spPr>
          <a:xfrm>
            <a:off x="754380" y="2378918"/>
            <a:ext cx="2323517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2801082" y="1450862"/>
            <a:ext cx="391115" cy="813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2801082" y="1963179"/>
            <a:ext cx="391115" cy="301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5" idx="3"/>
            <a:endCxn id="88" idx="2"/>
          </p:cNvCxnSpPr>
          <p:nvPr/>
        </p:nvCxnSpPr>
        <p:spPr>
          <a:xfrm flipV="1">
            <a:off x="2801082" y="2493258"/>
            <a:ext cx="391115" cy="30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2801082" y="2493258"/>
            <a:ext cx="391115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870932" y="1249048"/>
            <a:ext cx="734116" cy="2070789"/>
            <a:chOff x="2801082" y="1223648"/>
            <a:chExt cx="734116" cy="2070789"/>
          </a:xfrm>
        </p:grpSpPr>
        <p:sp>
          <p:nvSpPr>
            <p:cNvPr id="67" name="TextBox 66"/>
            <p:cNvSpPr txBox="1"/>
            <p:nvPr/>
          </p:nvSpPr>
          <p:spPr>
            <a:xfrm>
              <a:off x="2801082" y="1223648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801082" y="174415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01082" y="258798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01082" y="3094382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5" name="Straight Arrow Connector 164"/>
          <p:cNvCxnSpPr>
            <a:stCxn id="88" idx="3"/>
            <a:endCxn id="121" idx="1"/>
          </p:cNvCxnSpPr>
          <p:nvPr/>
        </p:nvCxnSpPr>
        <p:spPr>
          <a:xfrm flipV="1">
            <a:off x="3306497" y="2377290"/>
            <a:ext cx="953789" cy="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260286" y="4453907"/>
            <a:ext cx="160020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9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140815" y="2545310"/>
            <a:ext cx="847207" cy="2420215"/>
            <a:chOff x="4889355" y="2545310"/>
            <a:chExt cx="847207" cy="2420215"/>
          </a:xfrm>
        </p:grpSpPr>
        <p:sp>
          <p:nvSpPr>
            <p:cNvPr id="119" name="TextBox 118"/>
            <p:cNvSpPr txBox="1"/>
            <p:nvPr/>
          </p:nvSpPr>
          <p:spPr>
            <a:xfrm>
              <a:off x="4889355" y="254531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512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89355" y="3083557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512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89355" y="3602289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512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89355" y="4244201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89355" y="476547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360, 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0" name="Rounded Rectangle 179"/>
          <p:cNvSpPr/>
          <p:nvPr/>
        </p:nvSpPr>
        <p:spPr>
          <a:xfrm>
            <a:off x="4260286" y="4965525"/>
            <a:ext cx="16002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1" name="Straight Arrow Connector 180"/>
          <p:cNvCxnSpPr>
            <a:stCxn id="173" idx="2"/>
            <a:endCxn id="180" idx="0"/>
          </p:cNvCxnSpPr>
          <p:nvPr/>
        </p:nvCxnSpPr>
        <p:spPr>
          <a:xfrm>
            <a:off x="5060386" y="4728227"/>
            <a:ext cx="0" cy="23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8274" y="1181100"/>
            <a:ext cx="2146774" cy="23933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0" name="TextBox 189"/>
          <p:cNvSpPr txBox="1"/>
          <p:nvPr/>
        </p:nvSpPr>
        <p:spPr>
          <a:xfrm>
            <a:off x="1760444" y="728746"/>
            <a:ext cx="1542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PYRAMID POOLING MODULE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102394" y="228931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553897" y="2298519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467381" y="229209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(4096, 45, 80)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7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571124" y="2068941"/>
            <a:ext cx="0" cy="27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58" idx="0"/>
          </p:cNvCxnSpPr>
          <p:nvPr/>
        </p:nvCxnSpPr>
        <p:spPr>
          <a:xfrm>
            <a:off x="571124" y="2544127"/>
            <a:ext cx="0" cy="31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74508" y="1867124"/>
            <a:ext cx="793232" cy="1752600"/>
            <a:chOff x="227848" y="1867124"/>
            <a:chExt cx="793232" cy="1752600"/>
          </a:xfrm>
        </p:grpSpPr>
        <p:sp>
          <p:nvSpPr>
            <p:cNvPr id="56" name="Rounded Rectangle 55"/>
            <p:cNvSpPr/>
            <p:nvPr/>
          </p:nvSpPr>
          <p:spPr>
            <a:xfrm>
              <a:off x="227848" y="186712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1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7848" y="2342310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Layer2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7848" y="285468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3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7848" y="3417907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Layer4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68" name="Straight Arrow Connector 67"/>
          <p:cNvCxnSpPr>
            <a:stCxn id="58" idx="2"/>
            <a:endCxn id="63" idx="0"/>
          </p:cNvCxnSpPr>
          <p:nvPr/>
        </p:nvCxnSpPr>
        <p:spPr>
          <a:xfrm>
            <a:off x="571124" y="3056501"/>
            <a:ext cx="0" cy="36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3"/>
            <a:endCxn id="190" idx="1"/>
          </p:cNvCxnSpPr>
          <p:nvPr/>
        </p:nvCxnSpPr>
        <p:spPr>
          <a:xfrm flipV="1">
            <a:off x="967740" y="3507507"/>
            <a:ext cx="296526" cy="11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8" idx="3"/>
            <a:endCxn id="80" idx="1"/>
          </p:cNvCxnSpPr>
          <p:nvPr/>
        </p:nvCxnSpPr>
        <p:spPr>
          <a:xfrm flipV="1">
            <a:off x="967740" y="2955592"/>
            <a:ext cx="11049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08892" y="3092638"/>
            <a:ext cx="54864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LOSS</a:t>
            </a:r>
          </a:p>
        </p:txBody>
      </p:sp>
      <p:cxnSp>
        <p:nvCxnSpPr>
          <p:cNvPr id="100" name="Elbow Connector 99"/>
          <p:cNvCxnSpPr>
            <a:stCxn id="127" idx="3"/>
            <a:endCxn id="139" idx="1"/>
          </p:cNvCxnSpPr>
          <p:nvPr/>
        </p:nvCxnSpPr>
        <p:spPr>
          <a:xfrm>
            <a:off x="5727892" y="2955592"/>
            <a:ext cx="381000" cy="290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8" idx="3"/>
            <a:endCxn id="139" idx="1"/>
          </p:cNvCxnSpPr>
          <p:nvPr/>
        </p:nvCxnSpPr>
        <p:spPr>
          <a:xfrm flipV="1">
            <a:off x="5735512" y="3246527"/>
            <a:ext cx="373380" cy="26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025270" y="2488288"/>
            <a:ext cx="1542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AUXILIARY BRANCH</a:t>
            </a:r>
            <a:endParaRPr lang="en-US" sz="9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232600" y="3761348"/>
            <a:ext cx="1127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BRANCH</a:t>
            </a:r>
            <a:endParaRPr lang="en-US" sz="9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795932" y="2739010"/>
            <a:ext cx="848708" cy="989369"/>
            <a:chOff x="5795932" y="2739010"/>
            <a:chExt cx="848708" cy="989369"/>
          </a:xfrm>
        </p:grpSpPr>
        <p:sp>
          <p:nvSpPr>
            <p:cNvPr id="154" name="TextBox 153"/>
            <p:cNvSpPr txBox="1"/>
            <p:nvPr/>
          </p:nvSpPr>
          <p:spPr>
            <a:xfrm>
              <a:off x="5795932" y="3528324"/>
              <a:ext cx="8487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(1 – ALPHA)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795932" y="2739010"/>
              <a:ext cx="5885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ALPHA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900834" y="2739010"/>
            <a:ext cx="3897986" cy="440534"/>
            <a:chOff x="1847494" y="2739010"/>
            <a:chExt cx="3897986" cy="440534"/>
          </a:xfrm>
        </p:grpSpPr>
        <p:grpSp>
          <p:nvGrpSpPr>
            <p:cNvPr id="97" name="Group 96"/>
            <p:cNvGrpSpPr/>
            <p:nvPr/>
          </p:nvGrpSpPr>
          <p:grpSpPr>
            <a:xfrm>
              <a:off x="2019300" y="2795572"/>
              <a:ext cx="3655252" cy="320040"/>
              <a:chOff x="2141220" y="2673652"/>
              <a:chExt cx="3655252" cy="32004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141220" y="2673652"/>
                <a:ext cx="2946038" cy="320040"/>
                <a:chOff x="2240280" y="2666032"/>
                <a:chExt cx="2946038" cy="320040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2240280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AUX CLASSIFIER HEAD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288384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BILINEAR </a:t>
                  </a:r>
                </a:p>
                <a:p>
                  <a:r>
                    <a:rPr lang="en-US" dirty="0"/>
                    <a:t>UP SAMPLING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317638" y="2666032"/>
                  <a:ext cx="868680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MAIN BRANCH PREDICTION</a:t>
                  </a:r>
                </a:p>
              </p:txBody>
            </p:sp>
            <p:cxnSp>
              <p:nvCxnSpPr>
                <p:cNvPr id="85" name="Straight Arrow Connector 84"/>
                <p:cNvCxnSpPr>
                  <a:stCxn id="80" idx="3"/>
                  <a:endCxn id="82" idx="1"/>
                </p:cNvCxnSpPr>
                <p:nvPr/>
              </p:nvCxnSpPr>
              <p:spPr>
                <a:xfrm>
                  <a:off x="3108959" y="2826052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82" idx="3"/>
                  <a:endCxn id="83" idx="1"/>
                </p:cNvCxnSpPr>
                <p:nvPr/>
              </p:nvCxnSpPr>
              <p:spPr>
                <a:xfrm>
                  <a:off x="4157063" y="2826052"/>
                  <a:ext cx="16057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5247832" y="2673652"/>
                <a:ext cx="548640" cy="32004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AUX</a:t>
                </a:r>
              </a:p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LOSS</a:t>
                </a:r>
              </a:p>
            </p:txBody>
          </p:sp>
          <p:cxnSp>
            <p:nvCxnSpPr>
              <p:cNvPr id="130" name="Straight Arrow Connector 129"/>
              <p:cNvCxnSpPr>
                <a:stCxn id="83" idx="3"/>
                <a:endCxn id="127" idx="1"/>
              </p:cNvCxnSpPr>
              <p:nvPr/>
            </p:nvCxnSpPr>
            <p:spPr>
              <a:xfrm>
                <a:off x="5087258" y="2833672"/>
                <a:ext cx="1605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Rectangle 157"/>
            <p:cNvSpPr/>
            <p:nvPr/>
          </p:nvSpPr>
          <p:spPr>
            <a:xfrm>
              <a:off x="1847494" y="2739010"/>
              <a:ext cx="3897986" cy="44053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51890" y="3298270"/>
            <a:ext cx="4654550" cy="427463"/>
            <a:chOff x="1098550" y="3298270"/>
            <a:chExt cx="4654550" cy="427463"/>
          </a:xfrm>
        </p:grpSpPr>
        <p:grpSp>
          <p:nvGrpSpPr>
            <p:cNvPr id="98" name="Group 97"/>
            <p:cNvGrpSpPr/>
            <p:nvPr/>
          </p:nvGrpSpPr>
          <p:grpSpPr>
            <a:xfrm>
              <a:off x="1210926" y="3347487"/>
              <a:ext cx="4471246" cy="320040"/>
              <a:chOff x="1325226" y="3156987"/>
              <a:chExt cx="4471246" cy="338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325226" y="3156987"/>
                <a:ext cx="3754412" cy="338554"/>
                <a:chOff x="1439526" y="3042687"/>
                <a:chExt cx="3754412" cy="338554"/>
              </a:xfrm>
            </p:grpSpPr>
            <p:cxnSp>
              <p:nvCxnSpPr>
                <p:cNvPr id="70" name="Straight Arrow Connector 69"/>
                <p:cNvCxnSpPr>
                  <a:stCxn id="190" idx="3"/>
                  <a:endCxn id="176" idx="1"/>
                </p:cNvCxnSpPr>
                <p:nvPr/>
              </p:nvCxnSpPr>
              <p:spPr>
                <a:xfrm>
                  <a:off x="2076094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1439526" y="3042687"/>
                  <a:ext cx="3754412" cy="338554"/>
                  <a:chOff x="1607166" y="3042687"/>
                  <a:chExt cx="3754412" cy="338554"/>
                </a:xfrm>
              </p:grpSpPr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2423159" y="3042687"/>
                    <a:ext cx="853441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CLASSIFIER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HEAD 1</a:t>
                    </a: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1607166" y="3042687"/>
                    <a:ext cx="636568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PYRAMID POOLING</a:t>
                    </a:r>
                    <a:endParaRPr lang="en-US" sz="7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456025" y="3042687"/>
                    <a:ext cx="868679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BILINEAR 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UP SAMPLING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492898" y="3042687"/>
                    <a:ext cx="868680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MAIN BRANCH</a:t>
                    </a:r>
                    <a:r>
                      <a:rPr lang="en-US" sz="7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PREDICTION</a:t>
                    </a:r>
                  </a:p>
                </p:txBody>
              </p:sp>
            </p:grpSp>
            <p:cxnSp>
              <p:nvCxnSpPr>
                <p:cNvPr id="75" name="Straight Arrow Connector 74"/>
                <p:cNvCxnSpPr>
                  <a:stCxn id="176" idx="3"/>
                  <a:endCxn id="72" idx="1"/>
                </p:cNvCxnSpPr>
                <p:nvPr/>
              </p:nvCxnSpPr>
              <p:spPr>
                <a:xfrm>
                  <a:off x="3108960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2" idx="3"/>
                  <a:endCxn id="73" idx="1"/>
                </p:cNvCxnSpPr>
                <p:nvPr/>
              </p:nvCxnSpPr>
              <p:spPr>
                <a:xfrm>
                  <a:off x="4157064" y="3211964"/>
                  <a:ext cx="1681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TextBox 127"/>
              <p:cNvSpPr txBox="1"/>
              <p:nvPr/>
            </p:nvSpPr>
            <p:spPr>
              <a:xfrm>
                <a:off x="5247832" y="3163474"/>
                <a:ext cx="548640" cy="32558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MAIN</a:t>
                </a:r>
              </a:p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LOSS</a:t>
                </a:r>
              </a:p>
            </p:txBody>
          </p:sp>
          <p:cxnSp>
            <p:nvCxnSpPr>
              <p:cNvPr id="131" name="Straight Arrow Connector 130"/>
              <p:cNvCxnSpPr>
                <a:stCxn id="73" idx="3"/>
                <a:endCxn id="128" idx="1"/>
              </p:cNvCxnSpPr>
              <p:nvPr/>
            </p:nvCxnSpPr>
            <p:spPr>
              <a:xfrm>
                <a:off x="5079638" y="3326264"/>
                <a:ext cx="16819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/>
            <p:cNvSpPr/>
            <p:nvPr/>
          </p:nvSpPr>
          <p:spPr>
            <a:xfrm>
              <a:off x="1098550" y="3298270"/>
              <a:ext cx="4654550" cy="427463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54847" y="1421064"/>
            <a:ext cx="8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 </a:t>
            </a:r>
          </a:p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BACKBONE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4299" y="1790700"/>
            <a:ext cx="913324" cy="193503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1255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430</Words>
  <Application>Microsoft Office PowerPoint</Application>
  <PresentationFormat>A4 Paper (210x297 mm)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</dc:creator>
  <cp:lastModifiedBy>Suresh J</cp:lastModifiedBy>
  <cp:revision>39</cp:revision>
  <dcterms:created xsi:type="dcterms:W3CDTF">2022-07-02T11:35:08Z</dcterms:created>
  <dcterms:modified xsi:type="dcterms:W3CDTF">2022-07-03T06:29:44Z</dcterms:modified>
</cp:coreProperties>
</file>