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/>
              <a:t>17-Jul-22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3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/>
              <a:t>17-Jul-22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80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/>
              <a:t>17-Jul-22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3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/>
              <a:t>17-Jul-22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2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/>
              <a:t>17-Jul-22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2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/>
              <a:t>17-Jul-22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2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/>
              <a:t>17-Jul-22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4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/>
              <a:t>17-Jul-22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7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/>
              <a:t>17-Jul-22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65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/>
              <a:t>17-Jul-22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8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/>
              <a:t>17-Jul-22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6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60A2F-4F2B-4080-A556-B0687F4CB1D8}" type="datetimeFigureOut">
              <a:rPr lang="en-US" smtClean="0"/>
              <a:t>17-Jul-22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5B074-5DC1-46DC-8593-F24CC6FD3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5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52400" y="120907"/>
            <a:ext cx="4876800" cy="2661097"/>
            <a:chOff x="241300" y="287975"/>
            <a:chExt cx="5486400" cy="311253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300" y="657307"/>
              <a:ext cx="5486400" cy="274320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2146300" y="287975"/>
              <a:ext cx="2038350" cy="4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Original image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286500" y="1495189"/>
            <a:ext cx="5473700" cy="2903829"/>
            <a:chOff x="6489700" y="1739900"/>
            <a:chExt cx="5486400" cy="3126233"/>
          </a:xfrm>
        </p:grpSpPr>
        <p:grpSp>
          <p:nvGrpSpPr>
            <p:cNvPr id="37" name="Group 36"/>
            <p:cNvGrpSpPr/>
            <p:nvPr/>
          </p:nvGrpSpPr>
          <p:grpSpPr>
            <a:xfrm>
              <a:off x="6489700" y="2122933"/>
              <a:ext cx="5486400" cy="2743200"/>
              <a:chOff x="3657600" y="2501900"/>
              <a:chExt cx="6858000" cy="2921000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445" b="71110"/>
              <a:stretch/>
            </p:blipFill>
            <p:spPr>
              <a:xfrm>
                <a:off x="3657600" y="2501900"/>
                <a:ext cx="6858000" cy="990600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964" b="42777"/>
              <a:stretch/>
            </p:blipFill>
            <p:spPr>
              <a:xfrm>
                <a:off x="3657600" y="3498850"/>
                <a:ext cx="6858000" cy="977900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1482" b="14815"/>
              <a:stretch/>
            </p:blipFill>
            <p:spPr>
              <a:xfrm>
                <a:off x="3657600" y="4483100"/>
                <a:ext cx="6858000" cy="939800"/>
              </a:xfrm>
              <a:prstGeom prst="rect">
                <a:avLst/>
              </a:prstGeom>
            </p:spPr>
          </p:pic>
        </p:grpSp>
        <p:sp>
          <p:nvSpPr>
            <p:cNvPr id="47" name="TextBox 46"/>
            <p:cNvSpPr txBox="1"/>
            <p:nvPr/>
          </p:nvSpPr>
          <p:spPr>
            <a:xfrm>
              <a:off x="8115300" y="1739900"/>
              <a:ext cx="2235200" cy="372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Overlapping patches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-127000" y="5193414"/>
            <a:ext cx="11887200" cy="915274"/>
            <a:chOff x="88900" y="5257568"/>
            <a:chExt cx="11887200" cy="915274"/>
          </a:xfrm>
        </p:grpSpPr>
        <p:grpSp>
          <p:nvGrpSpPr>
            <p:cNvPr id="45" name="Group 44"/>
            <p:cNvGrpSpPr/>
            <p:nvPr/>
          </p:nvGrpSpPr>
          <p:grpSpPr>
            <a:xfrm>
              <a:off x="88900" y="5630165"/>
              <a:ext cx="11887200" cy="542677"/>
              <a:chOff x="215900" y="4312817"/>
              <a:chExt cx="11887200" cy="542677"/>
            </a:xfrm>
          </p:grpSpPr>
          <p:pic>
            <p:nvPicPr>
              <p:cNvPr id="42" name="Picture 41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445" b="71110"/>
              <a:stretch/>
            </p:blipFill>
            <p:spPr>
              <a:xfrm>
                <a:off x="215900" y="4312817"/>
                <a:ext cx="3962400" cy="542677"/>
              </a:xfrm>
              <a:prstGeom prst="rect">
                <a:avLst/>
              </a:prstGeom>
            </p:spPr>
          </p:pic>
          <p:pic>
            <p:nvPicPr>
              <p:cNvPr id="43" name="Picture 42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964" b="42777"/>
              <a:stretch/>
            </p:blipFill>
            <p:spPr>
              <a:xfrm>
                <a:off x="4178300" y="4316296"/>
                <a:ext cx="3962400" cy="535719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1482" b="14815"/>
              <a:stretch/>
            </p:blipFill>
            <p:spPr>
              <a:xfrm>
                <a:off x="8140700" y="4326732"/>
                <a:ext cx="3962400" cy="514847"/>
              </a:xfrm>
              <a:prstGeom prst="rect">
                <a:avLst/>
              </a:prstGeom>
            </p:spPr>
          </p:pic>
        </p:grpSp>
        <p:sp>
          <p:nvSpPr>
            <p:cNvPr id="48" name="TextBox 47"/>
            <p:cNvSpPr txBox="1"/>
            <p:nvPr/>
          </p:nvSpPr>
          <p:spPr>
            <a:xfrm>
              <a:off x="4914900" y="5257568"/>
              <a:ext cx="2235200" cy="372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Rearranged patches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029200" y="1514023"/>
            <a:ext cx="1257300" cy="1633130"/>
            <a:chOff x="5029200" y="1514023"/>
            <a:chExt cx="1257300" cy="1633130"/>
          </a:xfrm>
        </p:grpSpPr>
        <p:cxnSp>
          <p:nvCxnSpPr>
            <p:cNvPr id="66" name="Straight Arrow Connector 65"/>
            <p:cNvCxnSpPr>
              <a:stCxn id="15" idx="3"/>
              <a:endCxn id="39" idx="1"/>
            </p:cNvCxnSpPr>
            <p:nvPr/>
          </p:nvCxnSpPr>
          <p:spPr>
            <a:xfrm>
              <a:off x="5029200" y="1609338"/>
              <a:ext cx="1257300" cy="153781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 rot="3097253">
              <a:off x="5128857" y="2017100"/>
              <a:ext cx="13754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Conv2d()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562600" y="3723485"/>
            <a:ext cx="723900" cy="1488439"/>
            <a:chOff x="5562600" y="3723485"/>
            <a:chExt cx="723900" cy="1488439"/>
          </a:xfrm>
        </p:grpSpPr>
        <p:cxnSp>
          <p:nvCxnSpPr>
            <p:cNvPr id="51" name="Straight Arrow Connector 50"/>
            <p:cNvCxnSpPr>
              <a:stCxn id="40" idx="1"/>
            </p:cNvCxnSpPr>
            <p:nvPr/>
          </p:nvCxnSpPr>
          <p:spPr>
            <a:xfrm flipH="1">
              <a:off x="5562600" y="3989115"/>
              <a:ext cx="723900" cy="1222809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18075676">
              <a:off x="5071456" y="4226562"/>
              <a:ext cx="13754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C000"/>
                  </a:solidFill>
                </a:rPr>
                <a:t>rearrange()</a:t>
              </a:r>
              <a:endParaRPr lang="en-US" b="1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599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J</dc:creator>
  <cp:lastModifiedBy>Suresh J</cp:lastModifiedBy>
  <cp:revision>4</cp:revision>
  <dcterms:created xsi:type="dcterms:W3CDTF">2022-07-17T17:16:44Z</dcterms:created>
  <dcterms:modified xsi:type="dcterms:W3CDTF">2022-07-17T17:36:56Z</dcterms:modified>
</cp:coreProperties>
</file>