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100" d="100"/>
          <a:sy n="100" d="100"/>
        </p:scale>
        <p:origin x="1242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0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6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6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3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8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21-Jul-22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5725" y="3092198"/>
            <a:ext cx="2743200" cy="1496867"/>
            <a:chOff x="241300" y="287975"/>
            <a:chExt cx="5486400" cy="3112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657307"/>
              <a:ext cx="5486400" cy="2743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46300" y="287975"/>
              <a:ext cx="2038350" cy="51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Original image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36156" y="3865232"/>
            <a:ext cx="3078956" cy="1633404"/>
            <a:chOff x="6489700" y="1739900"/>
            <a:chExt cx="5486400" cy="3126233"/>
          </a:xfrm>
        </p:grpSpPr>
        <p:grpSp>
          <p:nvGrpSpPr>
            <p:cNvPr id="37" name="Group 36"/>
            <p:cNvGrpSpPr/>
            <p:nvPr/>
          </p:nvGrpSpPr>
          <p:grpSpPr>
            <a:xfrm>
              <a:off x="6489700" y="2122933"/>
              <a:ext cx="5486400" cy="2743200"/>
              <a:chOff x="3657600" y="2501900"/>
              <a:chExt cx="6858000" cy="2921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3657600" y="2501900"/>
                <a:ext cx="6858000" cy="990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3657600" y="3498850"/>
                <a:ext cx="6858000" cy="9779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3657600" y="4483100"/>
                <a:ext cx="6858000" cy="9398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115300" y="1739900"/>
              <a:ext cx="2235199" cy="773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Overlapping patches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71438" y="5945483"/>
            <a:ext cx="6686550" cy="514842"/>
            <a:chOff x="88900" y="5257568"/>
            <a:chExt cx="11887200" cy="915274"/>
          </a:xfrm>
        </p:grpSpPr>
        <p:grpSp>
          <p:nvGrpSpPr>
            <p:cNvPr id="45" name="Group 44"/>
            <p:cNvGrpSpPr/>
            <p:nvPr/>
          </p:nvGrpSpPr>
          <p:grpSpPr>
            <a:xfrm>
              <a:off x="88900" y="5630165"/>
              <a:ext cx="11887200" cy="542677"/>
              <a:chOff x="215900" y="4312817"/>
              <a:chExt cx="11887200" cy="54267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215900" y="4312817"/>
                <a:ext cx="3962400" cy="54267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4178300" y="4316296"/>
                <a:ext cx="3962400" cy="53571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8140700" y="4326732"/>
                <a:ext cx="3962400" cy="514847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4914900" y="5257568"/>
              <a:ext cx="2235200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Rearranged patches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28925" y="3875826"/>
            <a:ext cx="707231" cy="918635"/>
            <a:chOff x="5029200" y="1514025"/>
            <a:chExt cx="1257300" cy="1633128"/>
          </a:xfrm>
        </p:grpSpPr>
        <p:cxnSp>
          <p:nvCxnSpPr>
            <p:cNvPr id="66" name="Straight Arrow Connector 65"/>
            <p:cNvCxnSpPr>
              <a:stCxn id="15" idx="3"/>
              <a:endCxn id="39" idx="1"/>
            </p:cNvCxnSpPr>
            <p:nvPr/>
          </p:nvCxnSpPr>
          <p:spPr>
            <a:xfrm>
              <a:off x="5029200" y="1609338"/>
              <a:ext cx="1257300" cy="15378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3097253">
              <a:off x="5128857" y="1981137"/>
              <a:ext cx="1375486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00B050"/>
                  </a:solidFill>
                </a:rPr>
                <a:t>Conv2d()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37507" y="5118649"/>
            <a:ext cx="498650" cy="837246"/>
            <a:chOff x="5400012" y="3723487"/>
            <a:chExt cx="886488" cy="1488437"/>
          </a:xfrm>
        </p:grpSpPr>
        <p:cxnSp>
          <p:nvCxnSpPr>
            <p:cNvPr id="51" name="Straight Arrow Connector 50"/>
            <p:cNvCxnSpPr>
              <a:stCxn id="40" idx="1"/>
            </p:cNvCxnSpPr>
            <p:nvPr/>
          </p:nvCxnSpPr>
          <p:spPr>
            <a:xfrm flipH="1">
              <a:off x="5562600" y="3989115"/>
              <a:ext cx="723900" cy="1222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8075676">
              <a:off x="5071457" y="4052042"/>
              <a:ext cx="1375484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FFC000"/>
                  </a:solidFill>
                </a:rPr>
                <a:t>rearrange()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38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12" idx="4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125980" y="2674620"/>
            <a:ext cx="1341120" cy="2446020"/>
            <a:chOff x="2125980" y="2674620"/>
            <a:chExt cx="1341120" cy="2446020"/>
          </a:xfrm>
        </p:grpSpPr>
        <p:sp>
          <p:nvSpPr>
            <p:cNvPr id="99" name="Rounded Rectangle 98"/>
            <p:cNvSpPr/>
            <p:nvPr/>
          </p:nvSpPr>
          <p:spPr>
            <a:xfrm>
              <a:off x="2125980" y="2674620"/>
              <a:ext cx="1341120" cy="2446020"/>
            </a:xfrm>
            <a:prstGeom prst="roundRect">
              <a:avLst>
                <a:gd name="adj" fmla="val 247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190190" y="2738447"/>
              <a:ext cx="1063550" cy="2105968"/>
              <a:chOff x="2190190" y="2738447"/>
              <a:chExt cx="1063550" cy="210596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190190" y="4626035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90190" y="4142195"/>
                <a:ext cx="1063550" cy="3429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Efficient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Self-Attention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90190" y="3390664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90190" y="3028660"/>
                <a:ext cx="1063550" cy="2183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Mix FeedForward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30525" y="3851640"/>
                <a:ext cx="182880" cy="153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30525" y="2738447"/>
                <a:ext cx="182880" cy="1455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Arrow Connector 19"/>
          <p:cNvCxnSpPr>
            <a:stCxn id="6" idx="0"/>
            <a:endCxn id="7" idx="2"/>
          </p:cNvCxnSpPr>
          <p:nvPr/>
        </p:nvCxnSpPr>
        <p:spPr>
          <a:xfrm flipV="1">
            <a:off x="2721965" y="3247040"/>
            <a:ext cx="0" cy="14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6" idx="4"/>
          </p:cNvCxnSpPr>
          <p:nvPr/>
        </p:nvCxnSpPr>
        <p:spPr>
          <a:xfrm flipV="1">
            <a:off x="2721965" y="2883969"/>
            <a:ext cx="0" cy="14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38363" y="5250150"/>
            <a:ext cx="962973" cy="313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patches</a:t>
            </a:r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99105" y="4844415"/>
            <a:ext cx="46476" cy="405735"/>
            <a:chOff x="2699105" y="4844415"/>
            <a:chExt cx="46476" cy="405735"/>
          </a:xfrm>
        </p:grpSpPr>
        <p:cxnSp>
          <p:nvCxnSpPr>
            <p:cNvPr id="38" name="Straight Arrow Connector 37"/>
            <p:cNvCxnSpPr>
              <a:stCxn id="37" idx="0"/>
              <a:endCxn id="4" idx="2"/>
            </p:cNvCxnSpPr>
            <p:nvPr/>
          </p:nvCxnSpPr>
          <p:spPr>
            <a:xfrm flipV="1">
              <a:off x="2719850" y="4844415"/>
              <a:ext cx="2115" cy="405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V="1">
              <a:off x="2699105" y="4990063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Elbow Connector 45"/>
          <p:cNvCxnSpPr>
            <a:stCxn id="43" idx="6"/>
            <a:endCxn id="12" idx="6"/>
          </p:cNvCxnSpPr>
          <p:nvPr/>
        </p:nvCxnSpPr>
        <p:spPr>
          <a:xfrm flipV="1">
            <a:off x="2745581" y="3928345"/>
            <a:ext cx="67824" cy="1084577"/>
          </a:xfrm>
          <a:prstGeom prst="bentConnector3">
            <a:avLst>
              <a:gd name="adj1" fmla="val 953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698727" y="3609044"/>
            <a:ext cx="46476" cy="242596"/>
            <a:chOff x="2698727" y="3609044"/>
            <a:chExt cx="46476" cy="242596"/>
          </a:xfrm>
        </p:grpSpPr>
        <p:cxnSp>
          <p:nvCxnSpPr>
            <p:cNvPr id="61" name="Straight Arrow Connector 60"/>
            <p:cNvCxnSpPr>
              <a:stCxn id="12" idx="0"/>
              <a:endCxn id="6" idx="2"/>
            </p:cNvCxnSpPr>
            <p:nvPr/>
          </p:nvCxnSpPr>
          <p:spPr>
            <a:xfrm flipV="1">
              <a:off x="2721965" y="3609044"/>
              <a:ext cx="0" cy="242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V="1">
              <a:off x="2698727" y="3744988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Elbow Connector 62"/>
          <p:cNvCxnSpPr>
            <a:stCxn id="62" idx="6"/>
            <a:endCxn id="16" idx="6"/>
          </p:cNvCxnSpPr>
          <p:nvPr/>
        </p:nvCxnSpPr>
        <p:spPr>
          <a:xfrm flipV="1">
            <a:off x="2745203" y="2811208"/>
            <a:ext cx="68202" cy="956639"/>
          </a:xfrm>
          <a:prstGeom prst="bentConnector3">
            <a:avLst>
              <a:gd name="adj1" fmla="val 937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Plus 102"/>
          <p:cNvSpPr/>
          <p:nvPr/>
        </p:nvSpPr>
        <p:spPr>
          <a:xfrm>
            <a:off x="2656032" y="2762453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2656032" y="3886044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5" idx="0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45574" y="2278056"/>
            <a:ext cx="19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 BLOCK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0" name="Straight Arrow Connector 119"/>
          <p:cNvCxnSpPr>
            <a:stCxn id="16" idx="0"/>
            <a:endCxn id="119" idx="2"/>
          </p:cNvCxnSpPr>
          <p:nvPr/>
        </p:nvCxnSpPr>
        <p:spPr>
          <a:xfrm flipV="1">
            <a:off x="2721965" y="2539666"/>
            <a:ext cx="2482" cy="19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921148" y="1757536"/>
            <a:ext cx="2767842" cy="3993841"/>
            <a:chOff x="651148" y="233536"/>
            <a:chExt cx="2767842" cy="3993841"/>
          </a:xfrm>
        </p:grpSpPr>
        <p:grpSp>
          <p:nvGrpSpPr>
            <p:cNvPr id="43" name="Group 42"/>
            <p:cNvGrpSpPr/>
            <p:nvPr/>
          </p:nvGrpSpPr>
          <p:grpSpPr>
            <a:xfrm>
              <a:off x="1282191" y="233536"/>
              <a:ext cx="2057400" cy="3372269"/>
              <a:chOff x="1282191" y="233536"/>
              <a:chExt cx="2057400" cy="33722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82191" y="233536"/>
                <a:ext cx="2057400" cy="32004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Feature Map</a:t>
                </a:r>
                <a:endParaRPr lang="en-US" sz="9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82191" y="904453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AdaptiveAvgpool2d (1)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82191" y="1488156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512, 3)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282191" y="2071859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BatchNorm2d(64)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82191" y="2655561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2310891" y="553576"/>
                <a:ext cx="0" cy="350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2" idx="0"/>
              </p:cNvCxnSpPr>
              <p:nvPr/>
            </p:nvCxnSpPr>
            <p:spPr>
              <a:xfrm>
                <a:off x="2310891" y="1224493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2310891" y="1808196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</p:cNvCxnSpPr>
              <p:nvPr/>
            </p:nvCxnSpPr>
            <p:spPr>
              <a:xfrm>
                <a:off x="2310891" y="2391899"/>
                <a:ext cx="0" cy="26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5" idx="2"/>
                <a:endCxn id="86" idx="0"/>
              </p:cNvCxnSpPr>
              <p:nvPr/>
            </p:nvCxnSpPr>
            <p:spPr>
              <a:xfrm>
                <a:off x="2310891" y="2975601"/>
                <a:ext cx="0" cy="310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1282191" y="3285765"/>
                <a:ext cx="2057400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Bilinear Up sampling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45635" y="601456"/>
              <a:ext cx="903713" cy="3324861"/>
              <a:chOff x="2345635" y="601456"/>
              <a:chExt cx="903713" cy="332486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345635" y="601456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45635" y="1232004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45635" y="1817673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45635" y="2434762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45635" y="3007099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45635" y="3705518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Rounded Rectangle 113"/>
            <p:cNvSpPr/>
            <p:nvPr/>
          </p:nvSpPr>
          <p:spPr>
            <a:xfrm>
              <a:off x="1282191" y="3907337"/>
              <a:ext cx="2057400" cy="3200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86" idx="2"/>
              <a:endCxn id="114" idx="0"/>
            </p:cNvCxnSpPr>
            <p:nvPr/>
          </p:nvCxnSpPr>
          <p:spPr>
            <a:xfrm>
              <a:off x="2310891" y="3605805"/>
              <a:ext cx="0" cy="30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181100" y="803261"/>
              <a:ext cx="2237890" cy="29019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62476" y="1840441"/>
              <a:ext cx="1950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 (bin=1)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39278" y="221252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082" y="1313702"/>
            <a:ext cx="1143000" cy="2157142"/>
            <a:chOff x="1404082" y="1313702"/>
            <a:chExt cx="1143000" cy="2157142"/>
          </a:xfrm>
        </p:grpSpPr>
        <p:sp>
          <p:nvSpPr>
            <p:cNvPr id="62" name="Rounded Rectangle 61"/>
            <p:cNvSpPr/>
            <p:nvPr/>
          </p:nvSpPr>
          <p:spPr>
            <a:xfrm>
              <a:off x="1404082" y="1313702"/>
              <a:ext cx="1143000" cy="27432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(bin=1)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04082" y="1826019"/>
              <a:ext cx="1143000" cy="274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(bin=2)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04082" y="2660617"/>
              <a:ext cx="1143000" cy="2743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(bin=3)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04082" y="3196524"/>
              <a:ext cx="1143000" cy="2743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(bin=6)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754380" y="1450862"/>
            <a:ext cx="903702" cy="928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754380" y="1963179"/>
            <a:ext cx="903702" cy="415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754380" y="2378918"/>
            <a:ext cx="903702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754380" y="2378918"/>
            <a:ext cx="903702" cy="4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060386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260286" y="2240130"/>
            <a:ext cx="1600200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131309" y="2164899"/>
            <a:ext cx="2218968" cy="2031677"/>
            <a:chOff x="3879849" y="2164899"/>
            <a:chExt cx="2218968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5173712" y="3026849"/>
              <a:ext cx="1542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849697" cy="203167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77897" y="226465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>
            <a:off x="754380" y="2378918"/>
            <a:ext cx="2323517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2801082" y="1450862"/>
            <a:ext cx="391115" cy="81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2801082" y="1963179"/>
            <a:ext cx="391115" cy="30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5" idx="3"/>
            <a:endCxn id="88" idx="2"/>
          </p:cNvCxnSpPr>
          <p:nvPr/>
        </p:nvCxnSpPr>
        <p:spPr>
          <a:xfrm flipV="1">
            <a:off x="2801082" y="2493258"/>
            <a:ext cx="391115" cy="30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2801082" y="2493258"/>
            <a:ext cx="391115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70932" y="1249048"/>
            <a:ext cx="734116" cy="2070789"/>
            <a:chOff x="2801082" y="1223648"/>
            <a:chExt cx="734116" cy="2070789"/>
          </a:xfrm>
        </p:grpSpPr>
        <p:sp>
          <p:nvSpPr>
            <p:cNvPr id="67" name="TextBox 66"/>
            <p:cNvSpPr txBox="1"/>
            <p:nvPr/>
          </p:nvSpPr>
          <p:spPr>
            <a:xfrm>
              <a:off x="2801082" y="1223648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01082" y="174415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1082" y="258798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1082" y="3094382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3306497" y="2377290"/>
            <a:ext cx="953789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260286" y="4453907"/>
            <a:ext cx="160020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140815" y="2545310"/>
            <a:ext cx="84720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260286" y="4965525"/>
            <a:ext cx="16002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060386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8274" y="1181100"/>
            <a:ext cx="2146774" cy="23933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TextBox 189"/>
          <p:cNvSpPr txBox="1"/>
          <p:nvPr/>
        </p:nvSpPr>
        <p:spPr>
          <a:xfrm>
            <a:off x="1760444" y="728746"/>
            <a:ext cx="154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POOLING MODULE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102394" y="228931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553897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467381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571124" y="2068941"/>
            <a:ext cx="0" cy="27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8" idx="0"/>
          </p:cNvCxnSpPr>
          <p:nvPr/>
        </p:nvCxnSpPr>
        <p:spPr>
          <a:xfrm>
            <a:off x="571124" y="2544127"/>
            <a:ext cx="0" cy="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74508" y="1867124"/>
            <a:ext cx="793232" cy="1752600"/>
            <a:chOff x="227848" y="1867124"/>
            <a:chExt cx="793232" cy="1752600"/>
          </a:xfrm>
        </p:grpSpPr>
        <p:sp>
          <p:nvSpPr>
            <p:cNvPr id="56" name="Rounded Rectangle 55"/>
            <p:cNvSpPr/>
            <p:nvPr/>
          </p:nvSpPr>
          <p:spPr>
            <a:xfrm>
              <a:off x="227848" y="186712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1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7848" y="2342310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Layer2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7848" y="285468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3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848" y="3417907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Layer4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571124" y="3056501"/>
            <a:ext cx="0" cy="36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3"/>
            <a:endCxn id="190" idx="1"/>
          </p:cNvCxnSpPr>
          <p:nvPr/>
        </p:nvCxnSpPr>
        <p:spPr>
          <a:xfrm flipV="1">
            <a:off x="967740" y="3507507"/>
            <a:ext cx="296526" cy="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80" idx="1"/>
          </p:cNvCxnSpPr>
          <p:nvPr/>
        </p:nvCxnSpPr>
        <p:spPr>
          <a:xfrm flipV="1">
            <a:off x="967740" y="2955592"/>
            <a:ext cx="1104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08892" y="3092638"/>
            <a:ext cx="54864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LOSS</a:t>
            </a:r>
          </a:p>
        </p:txBody>
      </p:sp>
      <p:cxnSp>
        <p:nvCxnSpPr>
          <p:cNvPr id="100" name="Elbow Connector 99"/>
          <p:cNvCxnSpPr>
            <a:stCxn id="127" idx="3"/>
            <a:endCxn id="139" idx="1"/>
          </p:cNvCxnSpPr>
          <p:nvPr/>
        </p:nvCxnSpPr>
        <p:spPr>
          <a:xfrm>
            <a:off x="5727892" y="2955592"/>
            <a:ext cx="381000" cy="290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8" idx="3"/>
            <a:endCxn id="139" idx="1"/>
          </p:cNvCxnSpPr>
          <p:nvPr/>
        </p:nvCxnSpPr>
        <p:spPr>
          <a:xfrm flipV="1">
            <a:off x="5735512" y="3246527"/>
            <a:ext cx="373380" cy="26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25270" y="2488288"/>
            <a:ext cx="154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AUXILIARY BRANCH</a:t>
            </a:r>
            <a:endParaRPr lang="en-US" sz="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32600" y="3761348"/>
            <a:ext cx="1127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BRANCH</a:t>
            </a:r>
            <a:endParaRPr lang="en-US" sz="9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95932" y="2739010"/>
            <a:ext cx="848708" cy="989369"/>
            <a:chOff x="5795932" y="2739010"/>
            <a:chExt cx="848708" cy="989369"/>
          </a:xfrm>
        </p:grpSpPr>
        <p:sp>
          <p:nvSpPr>
            <p:cNvPr id="154" name="TextBox 153"/>
            <p:cNvSpPr txBox="1"/>
            <p:nvPr/>
          </p:nvSpPr>
          <p:spPr>
            <a:xfrm>
              <a:off x="5795932" y="3528324"/>
              <a:ext cx="8487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(1 – ALPHA)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95932" y="2739010"/>
              <a:ext cx="5885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ALPHA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900834" y="2739010"/>
            <a:ext cx="3897986" cy="440534"/>
            <a:chOff x="1847494" y="2739010"/>
            <a:chExt cx="3897986" cy="440534"/>
          </a:xfrm>
        </p:grpSpPr>
        <p:grpSp>
          <p:nvGrpSpPr>
            <p:cNvPr id="97" name="Group 96"/>
            <p:cNvGrpSpPr/>
            <p:nvPr/>
          </p:nvGrpSpPr>
          <p:grpSpPr>
            <a:xfrm>
              <a:off x="2019300" y="2795572"/>
              <a:ext cx="3655252" cy="320040"/>
              <a:chOff x="2141220" y="2673652"/>
              <a:chExt cx="3655252" cy="320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41220" y="2673652"/>
                <a:ext cx="2946038" cy="320040"/>
                <a:chOff x="2240280" y="2666032"/>
                <a:chExt cx="2946038" cy="320040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240280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AUX CLASSIFIER HEAD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88384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BILINEAR </a:t>
                  </a:r>
                </a:p>
                <a:p>
                  <a:r>
                    <a:rPr lang="en-US" dirty="0"/>
                    <a:t>UP SAMPLING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17638" y="2666032"/>
                  <a:ext cx="868680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MAIN BRANCH PREDICTION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80" idx="3"/>
                  <a:endCxn id="82" idx="1"/>
                </p:cNvCxnSpPr>
                <p:nvPr/>
              </p:nvCxnSpPr>
              <p:spPr>
                <a:xfrm>
                  <a:off x="3108959" y="2826052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4157063" y="2826052"/>
                  <a:ext cx="1605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5247832" y="2673652"/>
                <a:ext cx="548640" cy="32004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AUX</a:t>
                </a:r>
              </a:p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LOSS</a:t>
                </a:r>
              </a:p>
            </p:txBody>
          </p:sp>
          <p:cxnSp>
            <p:nvCxnSpPr>
              <p:cNvPr id="130" name="Straight Arrow Connector 129"/>
              <p:cNvCxnSpPr>
                <a:stCxn id="83" idx="3"/>
                <a:endCxn id="127" idx="1"/>
              </p:cNvCxnSpPr>
              <p:nvPr/>
            </p:nvCxnSpPr>
            <p:spPr>
              <a:xfrm>
                <a:off x="5087258" y="2833672"/>
                <a:ext cx="1605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1847494" y="2739010"/>
              <a:ext cx="3897986" cy="44053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51890" y="3298270"/>
            <a:ext cx="4654550" cy="427463"/>
            <a:chOff x="1098550" y="3298270"/>
            <a:chExt cx="4654550" cy="427463"/>
          </a:xfrm>
        </p:grpSpPr>
        <p:grpSp>
          <p:nvGrpSpPr>
            <p:cNvPr id="98" name="Group 97"/>
            <p:cNvGrpSpPr/>
            <p:nvPr/>
          </p:nvGrpSpPr>
          <p:grpSpPr>
            <a:xfrm>
              <a:off x="1210926" y="3347487"/>
              <a:ext cx="4471246" cy="320040"/>
              <a:chOff x="1325226" y="3156987"/>
              <a:chExt cx="4471246" cy="338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25226" y="3156987"/>
                <a:ext cx="3754412" cy="338554"/>
                <a:chOff x="1439526" y="3042687"/>
                <a:chExt cx="3754412" cy="338554"/>
              </a:xfrm>
            </p:grpSpPr>
            <p:cxnSp>
              <p:nvCxnSpPr>
                <p:cNvPr id="70" name="Straight Arrow Connector 69"/>
                <p:cNvCxnSpPr>
                  <a:stCxn id="190" idx="3"/>
                  <a:endCxn id="176" idx="1"/>
                </p:cNvCxnSpPr>
                <p:nvPr/>
              </p:nvCxnSpPr>
              <p:spPr>
                <a:xfrm>
                  <a:off x="2076094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1439526" y="3042687"/>
                  <a:ext cx="3754412" cy="338554"/>
                  <a:chOff x="1607166" y="3042687"/>
                  <a:chExt cx="3754412" cy="338554"/>
                </a:xfrm>
              </p:grpSpPr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423159" y="3042687"/>
                    <a:ext cx="853441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CLASSIFIER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HEAD 1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607166" y="3042687"/>
                    <a:ext cx="63656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PYRAMID POOLING</a:t>
                    </a:r>
                    <a:endParaRPr lang="en-US" sz="7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456025" y="3042687"/>
                    <a:ext cx="868679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BILINEAR 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UP SAMPLING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92898" y="3042687"/>
                    <a:ext cx="868680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MAIN BRANCH</a:t>
                    </a:r>
                    <a:r>
                      <a:rPr lang="en-US" sz="7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PREDICTION</a:t>
                    </a:r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176" idx="3"/>
                  <a:endCxn id="72" idx="1"/>
                </p:cNvCxnSpPr>
                <p:nvPr/>
              </p:nvCxnSpPr>
              <p:spPr>
                <a:xfrm>
                  <a:off x="3108960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2" idx="3"/>
                  <a:endCxn id="73" idx="1"/>
                </p:cNvCxnSpPr>
                <p:nvPr/>
              </p:nvCxnSpPr>
              <p:spPr>
                <a:xfrm>
                  <a:off x="4157064" y="3211964"/>
                  <a:ext cx="1681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247832" y="3163474"/>
                <a:ext cx="548640" cy="32558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MAIN</a:t>
                </a:r>
              </a:p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LOSS</a:t>
                </a:r>
              </a:p>
            </p:txBody>
          </p:sp>
          <p:cxnSp>
            <p:nvCxnSpPr>
              <p:cNvPr id="131" name="Straight Arrow Connector 130"/>
              <p:cNvCxnSpPr>
                <a:stCxn id="73" idx="3"/>
                <a:endCxn id="128" idx="1"/>
              </p:cNvCxnSpPr>
              <p:nvPr/>
            </p:nvCxnSpPr>
            <p:spPr>
              <a:xfrm>
                <a:off x="5079638" y="3326264"/>
                <a:ext cx="16819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1098550" y="3298270"/>
              <a:ext cx="4654550" cy="427463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54847" y="1421064"/>
            <a:ext cx="8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 </a:t>
            </a:r>
          </a:p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BACKBONE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4299" y="1790700"/>
            <a:ext cx="913324" cy="19350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255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2191" y="1757536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Straight Arrow Connector 70"/>
          <p:cNvCxnSpPr>
            <a:stCxn id="4" idx="2"/>
            <a:endCxn id="62" idx="0"/>
          </p:cNvCxnSpPr>
          <p:nvPr/>
        </p:nvCxnSpPr>
        <p:spPr>
          <a:xfrm>
            <a:off x="3348475" y="2077576"/>
            <a:ext cx="0" cy="40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114" idx="0"/>
          </p:cNvCxnSpPr>
          <p:nvPr/>
        </p:nvCxnSpPr>
        <p:spPr>
          <a:xfrm>
            <a:off x="3348475" y="3941090"/>
            <a:ext cx="0" cy="3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552191" y="4302284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82335" y="2359965"/>
            <a:ext cx="1732280" cy="1647679"/>
            <a:chOff x="2482335" y="2359965"/>
            <a:chExt cx="1732280" cy="1647679"/>
          </a:xfrm>
        </p:grpSpPr>
        <p:grpSp>
          <p:nvGrpSpPr>
            <p:cNvPr id="13" name="Group 12"/>
            <p:cNvGrpSpPr/>
            <p:nvPr/>
          </p:nvGrpSpPr>
          <p:grpSpPr>
            <a:xfrm>
              <a:off x="2552191" y="2486376"/>
              <a:ext cx="1592568" cy="1454714"/>
              <a:chOff x="2552191" y="2486376"/>
              <a:chExt cx="1592568" cy="145471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52191" y="2486376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256, 3,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dilation=12, padding =12)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52191" y="3037938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BatchNorm2d(256)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52191" y="3621050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3348475" y="2806416"/>
                <a:ext cx="0" cy="231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  <a:endCxn id="65" idx="0"/>
              </p:cNvCxnSpPr>
              <p:nvPr/>
            </p:nvCxnSpPr>
            <p:spPr>
              <a:xfrm>
                <a:off x="3348475" y="3357978"/>
                <a:ext cx="0" cy="263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2482335" y="2359965"/>
              <a:ext cx="1732280" cy="164767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 rot="16200000">
            <a:off x="1284340" y="3021359"/>
            <a:ext cx="195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 Module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5805" y="2105981"/>
            <a:ext cx="822960" cy="2155630"/>
            <a:chOff x="3321355" y="2098361"/>
            <a:chExt cx="822960" cy="2155630"/>
          </a:xfrm>
        </p:grpSpPr>
        <p:sp>
          <p:nvSpPr>
            <p:cNvPr id="66" name="TextBox 65"/>
            <p:cNvSpPr txBox="1"/>
            <p:nvPr/>
          </p:nvSpPr>
          <p:spPr>
            <a:xfrm>
              <a:off x="3321355" y="2098361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(2048, 23, 40)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1355" y="3366077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1355" y="2823122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1355" y="4052823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9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66938" y="218966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198" y="1298462"/>
            <a:ext cx="1371600" cy="274320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=6)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198" y="1772679"/>
            <a:ext cx="13716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35198" y="3173664"/>
            <a:ext cx="1371600" cy="2743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pooling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082040" y="1435622"/>
            <a:ext cx="753158" cy="9204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082040" y="1909839"/>
            <a:ext cx="753158" cy="446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082040" y="2356058"/>
            <a:ext cx="753158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50" idx="1"/>
          </p:cNvCxnSpPr>
          <p:nvPr/>
        </p:nvCxnSpPr>
        <p:spPr>
          <a:xfrm>
            <a:off x="1082040" y="2356058"/>
            <a:ext cx="753158" cy="465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12237" y="224179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</p:cNvCxnSpPr>
          <p:nvPr/>
        </p:nvCxnSpPr>
        <p:spPr>
          <a:xfrm>
            <a:off x="1082040" y="2356058"/>
            <a:ext cx="7455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3206798" y="1435622"/>
            <a:ext cx="419739" cy="806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3206798" y="1909839"/>
            <a:ext cx="419739" cy="3319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50" idx="3"/>
            <a:endCxn id="88" idx="2"/>
          </p:cNvCxnSpPr>
          <p:nvPr/>
        </p:nvCxnSpPr>
        <p:spPr>
          <a:xfrm flipV="1">
            <a:off x="3206798" y="2470398"/>
            <a:ext cx="419739" cy="350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3206798" y="2470398"/>
            <a:ext cx="419739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57" idx="1"/>
          </p:cNvCxnSpPr>
          <p:nvPr/>
        </p:nvCxnSpPr>
        <p:spPr>
          <a:xfrm flipV="1">
            <a:off x="3740837" y="2356058"/>
            <a:ext cx="473603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72813" y="984199"/>
            <a:ext cx="3741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ATROUS SPATIAL PYRAMID POOLING MODULE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536734" y="226645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851887" y="2263869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543581" y="226923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(1280, 23,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35198" y="2684141"/>
            <a:ext cx="1371600" cy="2743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214440" y="2218898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Conv2d(1280,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14440" y="2740486"/>
            <a:ext cx="13716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Straight Arrow Connector 59"/>
          <p:cNvCxnSpPr>
            <a:stCxn id="57" idx="2"/>
            <a:endCxn id="59" idx="0"/>
          </p:cNvCxnSpPr>
          <p:nvPr/>
        </p:nvCxnSpPr>
        <p:spPr>
          <a:xfrm>
            <a:off x="4900240" y="2493218"/>
            <a:ext cx="0" cy="24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9119" y="2517334"/>
            <a:ext cx="734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5198" y="2233491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Conv2d(2048,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/>
          <p:cNvCxnSpPr>
            <a:stCxn id="26" idx="3"/>
            <a:endCxn id="88" idx="1"/>
          </p:cNvCxnSpPr>
          <p:nvPr/>
        </p:nvCxnSpPr>
        <p:spPr>
          <a:xfrm flipV="1">
            <a:off x="3206798" y="2356098"/>
            <a:ext cx="305439" cy="14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400000">
            <a:off x="3344611" y="1589643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3344611" y="2961808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95491" y="2129015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 feature map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91597" y="2549410"/>
            <a:ext cx="13716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26" idx="3"/>
            <a:endCxn id="88" idx="0"/>
          </p:cNvCxnSpPr>
          <p:nvPr/>
        </p:nvCxnSpPr>
        <p:spPr>
          <a:xfrm>
            <a:off x="2768333" y="2266175"/>
            <a:ext cx="291844" cy="283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2" idx="3"/>
            <a:endCxn id="88" idx="2"/>
          </p:cNvCxnSpPr>
          <p:nvPr/>
        </p:nvCxnSpPr>
        <p:spPr>
          <a:xfrm flipV="1">
            <a:off x="2768333" y="2686570"/>
            <a:ext cx="291844" cy="3545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84" idx="1"/>
          </p:cNvCxnSpPr>
          <p:nvPr/>
        </p:nvCxnSpPr>
        <p:spPr>
          <a:xfrm flipV="1">
            <a:off x="3128757" y="2616060"/>
            <a:ext cx="623533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3509" y="1502799"/>
            <a:ext cx="200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DEEPLABV3+ DECODER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008264" y="2563696"/>
            <a:ext cx="109728" cy="109728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830691" y="189427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33893" y="2129015"/>
            <a:ext cx="123444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Conv2d(256, 48, 1)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5491" y="2903953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</a:t>
            </a:r>
            <a:r>
              <a:rPr lang="en-US" sz="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33893" y="2903953"/>
            <a:ext cx="123444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1109891" y="3041113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3"/>
            <a:endCxn id="26" idx="1"/>
          </p:cNvCxnSpPr>
          <p:nvPr/>
        </p:nvCxnSpPr>
        <p:spPr>
          <a:xfrm>
            <a:off x="1109891" y="2266175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752290" y="2501760"/>
            <a:ext cx="1373366" cy="4102918"/>
            <a:chOff x="1793492" y="4273847"/>
            <a:chExt cx="1373366" cy="4102918"/>
          </a:xfrm>
        </p:grpSpPr>
        <p:sp>
          <p:nvSpPr>
            <p:cNvPr id="59" name="Rounded Rectangle 58"/>
            <p:cNvSpPr/>
            <p:nvPr/>
          </p:nvSpPr>
          <p:spPr>
            <a:xfrm>
              <a:off x="1793492" y="8102445"/>
              <a:ext cx="118872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PREDICTIONS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104" idx="2"/>
              <a:endCxn id="59" idx="0"/>
            </p:cNvCxnSpPr>
            <p:nvPr/>
          </p:nvCxnSpPr>
          <p:spPr>
            <a:xfrm>
              <a:off x="2387852" y="7861403"/>
              <a:ext cx="0" cy="241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793492" y="4273847"/>
              <a:ext cx="1373366" cy="3032189"/>
              <a:chOff x="1793492" y="4273847"/>
              <a:chExt cx="1373366" cy="303218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793492" y="4273847"/>
                <a:ext cx="1188720" cy="3032189"/>
                <a:chOff x="1793492" y="4273847"/>
                <a:chExt cx="1188720" cy="303218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793492" y="4273847"/>
                  <a:ext cx="1188720" cy="3032189"/>
                  <a:chOff x="1793492" y="4273847"/>
                  <a:chExt cx="1188720" cy="3032189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793492" y="4273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Conv2d(304,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1793492" y="4756282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1793492" y="523236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1793492" y="570660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1793492" y="6180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1793492" y="6636960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1793492" y="7077436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3,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387852" y="4502447"/>
                  <a:ext cx="0" cy="2574989"/>
                  <a:chOff x="2387852" y="4502447"/>
                  <a:chExt cx="0" cy="2574989"/>
                </a:xfrm>
              </p:grpSpPr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2387852" y="4502447"/>
                    <a:ext cx="0" cy="2538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2387852" y="4984882"/>
                    <a:ext cx="0" cy="24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2387852" y="593520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2387852" y="6409447"/>
                    <a:ext cx="0" cy="227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2387852" y="546096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2387852" y="6865560"/>
                    <a:ext cx="0" cy="2118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2409749" y="4518103"/>
                <a:ext cx="757109" cy="2553769"/>
                <a:chOff x="2409749" y="4518103"/>
                <a:chExt cx="757109" cy="2553769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2409749" y="4518103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409749" y="5001460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409749" y="5476622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409749" y="594009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09749" y="6422636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409749" y="687181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04" name="Rounded Rectangle 103"/>
            <p:cNvSpPr/>
            <p:nvPr/>
          </p:nvSpPr>
          <p:spPr>
            <a:xfrm>
              <a:off x="1793492" y="7632803"/>
              <a:ext cx="1188720" cy="228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Bilinear Up sampling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387852" y="7306036"/>
              <a:ext cx="0" cy="288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371648" y="7899473"/>
              <a:ext cx="7952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09749" y="7422171"/>
              <a:ext cx="7571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(3, 90, 160)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7990" y="2390000"/>
            <a:ext cx="1487666" cy="3229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TextBox 127"/>
          <p:cNvSpPr txBox="1"/>
          <p:nvPr/>
        </p:nvSpPr>
        <p:spPr>
          <a:xfrm>
            <a:off x="830691" y="2676184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(256, 23, 40)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20820" y="187816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(48, 90, 160)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20820" y="267618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5400000">
            <a:off x="4543219" y="3803715"/>
            <a:ext cx="1542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91597" y="218320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(304, 90, 160)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0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727</Words>
  <Application>Microsoft Office PowerPoint</Application>
  <PresentationFormat>A4 Paper (210x297 mm)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67</cp:revision>
  <dcterms:created xsi:type="dcterms:W3CDTF">2022-07-02T11:35:08Z</dcterms:created>
  <dcterms:modified xsi:type="dcterms:W3CDTF">2022-07-21T04:13:41Z</dcterms:modified>
</cp:coreProperties>
</file>