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52400" y="120907"/>
            <a:ext cx="4876800" cy="266109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4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Original image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86500" y="1495189"/>
            <a:ext cx="5473700" cy="2903829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200" cy="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Overlapping patches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127000" y="5193414"/>
            <a:ext cx="11887200" cy="915274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Rearranged patches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29200" y="1514023"/>
            <a:ext cx="1257300" cy="1633130"/>
            <a:chOff x="5029200" y="1514023"/>
            <a:chExt cx="1257300" cy="1633130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2017100"/>
              <a:ext cx="1375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Conv2d()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62600" y="3723485"/>
            <a:ext cx="723900" cy="1488439"/>
            <a:chOff x="5562600" y="3723485"/>
            <a:chExt cx="723900" cy="1488439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6" y="4226562"/>
              <a:ext cx="1375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rearrange()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415"/>
          <a:stretch/>
        </p:blipFill>
        <p:spPr>
          <a:xfrm>
            <a:off x="377905" y="953654"/>
            <a:ext cx="2743200" cy="1542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602"/>
          <a:stretch/>
        </p:blipFill>
        <p:spPr>
          <a:xfrm>
            <a:off x="9291319" y="955489"/>
            <a:ext cx="2743200" cy="15485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80085" y="854804"/>
            <a:ext cx="1214058" cy="1735152"/>
          </a:xfrm>
          <a:prstGeom prst="roundRect">
            <a:avLst>
              <a:gd name="adj" fmla="val 509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backbone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4767257" y="1147495"/>
            <a:ext cx="851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2048, 12, 20</a:t>
            </a:r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8365773" y="1147494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492883" y="447348"/>
            <a:ext cx="3071294" cy="2209358"/>
            <a:chOff x="5434885" y="442322"/>
            <a:chExt cx="3071294" cy="2209358"/>
          </a:xfrm>
        </p:grpSpPr>
        <p:sp>
          <p:nvSpPr>
            <p:cNvPr id="32" name="TextBox 31"/>
            <p:cNvSpPr txBox="1"/>
            <p:nvPr/>
          </p:nvSpPr>
          <p:spPr>
            <a:xfrm>
              <a:off x="5742137" y="442322"/>
              <a:ext cx="1762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 head</a:t>
              </a:r>
              <a:endParaRPr lang="en-US" sz="1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434885" y="675914"/>
              <a:ext cx="3071294" cy="1975766"/>
              <a:chOff x="5434885" y="675914"/>
              <a:chExt cx="3071294" cy="197576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34885" y="723537"/>
                <a:ext cx="3071294" cy="1928143"/>
                <a:chOff x="5406310" y="723537"/>
                <a:chExt cx="3071294" cy="1928143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406310" y="723537"/>
                  <a:ext cx="2718300" cy="1928143"/>
                  <a:chOff x="5411529" y="1574854"/>
                  <a:chExt cx="3073122" cy="2178069"/>
                </a:xfrm>
              </p:grpSpPr>
              <p:cxnSp>
                <p:nvCxnSpPr>
                  <p:cNvPr id="14" name="Straight Arrow Connector 13"/>
                  <p:cNvCxnSpPr>
                    <a:stCxn id="28" idx="2"/>
                    <a:endCxn id="18" idx="0"/>
                  </p:cNvCxnSpPr>
                  <p:nvPr/>
                </p:nvCxnSpPr>
                <p:spPr>
                  <a:xfrm>
                    <a:off x="7287164" y="2713092"/>
                    <a:ext cx="23078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Group 36"/>
                  <p:cNvGrpSpPr/>
                  <p:nvPr/>
                </p:nvGrpSpPr>
                <p:grpSpPr>
                  <a:xfrm rot="16200000">
                    <a:off x="5859055" y="1127328"/>
                    <a:ext cx="2178069" cy="3073122"/>
                    <a:chOff x="5841216" y="1112884"/>
                    <a:chExt cx="2178069" cy="3073122"/>
                  </a:xfrm>
                </p:grpSpPr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6876284" y="2980803"/>
                      <a:ext cx="11239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(512, 12, 20)</a:t>
                      </a:r>
                      <a:endParaRPr lang="en-US" sz="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5841216" y="1112884"/>
                      <a:ext cx="2178069" cy="3073122"/>
                      <a:chOff x="7597246" y="2656338"/>
                      <a:chExt cx="2178069" cy="3073122"/>
                    </a:xfrm>
                  </p:grpSpPr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7749533" y="2802254"/>
                        <a:ext cx="2025782" cy="2927206"/>
                        <a:chOff x="7749533" y="2802254"/>
                        <a:chExt cx="2025782" cy="2927206"/>
                      </a:xfrm>
                    </p:grpSpPr>
                    <p:grpSp>
                      <p:nvGrpSpPr>
                        <p:cNvPr id="12" name="Group 11"/>
                        <p:cNvGrpSpPr/>
                        <p:nvPr/>
                      </p:nvGrpSpPr>
                      <p:grpSpPr>
                        <a:xfrm>
                          <a:off x="7749533" y="2802254"/>
                          <a:ext cx="2025782" cy="1729721"/>
                          <a:chOff x="1793931" y="3812633"/>
                          <a:chExt cx="2025782" cy="1729721"/>
                        </a:xfrm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1793931" y="3812633"/>
                            <a:ext cx="1775086" cy="1729721"/>
                            <a:chOff x="1793931" y="3812633"/>
                            <a:chExt cx="1775086" cy="1729721"/>
                          </a:xfrm>
                        </p:grpSpPr>
                        <p:sp>
                          <p:nvSpPr>
                            <p:cNvPr id="26" name="Rounded Rectangle 25"/>
                            <p:cNvSpPr/>
                            <p:nvPr/>
                          </p:nvSpPr>
                          <p:spPr>
                            <a:xfrm>
                              <a:off x="1793931" y="3812633"/>
                              <a:ext cx="1775086" cy="399071"/>
                            </a:xfrm>
                            <a:prstGeom prst="round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 smtClean="0">
                                  <a:solidFill>
                                    <a:srgbClr val="0070C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Conv2d (2048, 512, </a:t>
                              </a:r>
                              <a:r>
                                <a:rPr lang="en-US" sz="800" dirty="0" smtClean="0">
                                  <a:solidFill>
                                    <a:srgbClr val="0070C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3)</a:t>
                              </a:r>
                              <a:endParaRPr lang="en-US" sz="800" dirty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7" name="Rounded Rectangle 26"/>
                            <p:cNvSpPr/>
                            <p:nvPr/>
                          </p:nvSpPr>
                          <p:spPr>
                            <a:xfrm>
                              <a:off x="1793931" y="4477958"/>
                              <a:ext cx="1775086" cy="399071"/>
                            </a:xfrm>
                            <a:prstGeom prst="round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 smtClean="0">
                                  <a:solidFill>
                                    <a:srgbClr val="0070C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BatchNorm2d (512)</a:t>
                              </a:r>
                              <a:endParaRPr lang="en-US" sz="800" dirty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Rounded Rectangle 27"/>
                            <p:cNvSpPr/>
                            <p:nvPr/>
                          </p:nvSpPr>
                          <p:spPr>
                            <a:xfrm>
                              <a:off x="1793931" y="5143283"/>
                              <a:ext cx="1775086" cy="399071"/>
                            </a:xfrm>
                            <a:prstGeom prst="round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 smtClean="0">
                                  <a:solidFill>
                                    <a:srgbClr val="0070C0"/>
                                  </a:solidFill>
                                  <a:latin typeface="Tahoma" panose="020B0604030504040204" pitchFamily="34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a:t>ReLU Activation</a:t>
                              </a:r>
                              <a:endParaRPr lang="en-US" sz="800" dirty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29" name="Straight Arrow Connector 28"/>
                            <p:cNvCxnSpPr>
                              <a:stCxn id="26" idx="2"/>
                              <a:endCxn id="27" idx="0"/>
                            </p:cNvCxnSpPr>
                            <p:nvPr/>
                          </p:nvCxnSpPr>
                          <p:spPr>
                            <a:xfrm>
                              <a:off x="2681474" y="4211704"/>
                              <a:ext cx="0" cy="26625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Straight Arrow Connector 29"/>
                            <p:cNvCxnSpPr>
                              <a:stCxn id="27" idx="2"/>
                              <a:endCxn id="28" idx="0"/>
                            </p:cNvCxnSpPr>
                            <p:nvPr/>
                          </p:nvCxnSpPr>
                          <p:spPr>
                            <a:xfrm>
                              <a:off x="2681474" y="4877029"/>
                              <a:ext cx="0" cy="266254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4" name="TextBox 23"/>
                          <p:cNvSpPr txBox="1"/>
                          <p:nvPr/>
                        </p:nvSpPr>
                        <p:spPr>
                          <a:xfrm>
                            <a:off x="2695762" y="4221282"/>
                            <a:ext cx="1123951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(</a:t>
                            </a:r>
                            <a:r>
                              <a:rPr lang="en-U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512</a:t>
                            </a:r>
                            <a:r>
                              <a:rPr lang="en-US" sz="800" dirty="0" smtClean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, 12, 20)</a:t>
                            </a:r>
                            <a:endParaRPr lang="en-US" sz="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2695762" y="4891644"/>
                            <a:ext cx="1123951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(512, 12, 20)</a:t>
                            </a:r>
                            <a:endParaRPr lang="en-US" sz="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5" name="Group 14"/>
                        <p:cNvGrpSpPr/>
                        <p:nvPr/>
                      </p:nvGrpSpPr>
                      <p:grpSpPr>
                        <a:xfrm>
                          <a:off x="7749533" y="4762762"/>
                          <a:ext cx="1775086" cy="966698"/>
                          <a:chOff x="1803456" y="3812633"/>
                          <a:chExt cx="1775086" cy="966698"/>
                        </a:xfrm>
                      </p:grpSpPr>
                      <p:sp>
                        <p:nvSpPr>
                          <p:cNvPr id="18" name="Rounded Rectangle 17"/>
                          <p:cNvSpPr/>
                          <p:nvPr/>
                        </p:nvSpPr>
                        <p:spPr>
                          <a:xfrm>
                            <a:off x="1803456" y="3812633"/>
                            <a:ext cx="1775086" cy="399071"/>
                          </a:xfrm>
                          <a:prstGeom prst="roundRect">
                            <a:avLst/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r>
                              <a:rPr lang="en-US" sz="800" dirty="0" smtClean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Conv2d (512, 3, </a:t>
                            </a:r>
                            <a:r>
                              <a:rPr lang="en-US" sz="800" dirty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1</a:t>
                            </a:r>
                            <a:r>
                              <a:rPr lang="en-US" sz="800" dirty="0" smtClean="0">
                                <a:solidFill>
                                  <a:srgbClr val="0070C0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)</a:t>
                            </a:r>
                            <a:endParaRPr lang="en-US" sz="800" dirty="0">
                              <a:solidFill>
                                <a:srgbClr val="0070C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21" name="Straight Arrow Connector 20"/>
                          <p:cNvCxnSpPr>
                            <a:stCxn id="18" idx="2"/>
                            <a:endCxn id="39" idx="0"/>
                          </p:cNvCxnSpPr>
                          <p:nvPr/>
                        </p:nvCxnSpPr>
                        <p:spPr>
                          <a:xfrm rot="5400000" flipV="1">
                            <a:off x="2410820" y="4491884"/>
                            <a:ext cx="567626" cy="7267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7597246" y="2656338"/>
                        <a:ext cx="2110866" cy="2658612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9" name="Rounded Rectangle 38"/>
                <p:cNvSpPr/>
                <p:nvPr/>
              </p:nvSpPr>
              <p:spPr>
                <a:xfrm rot="16200000">
                  <a:off x="7515406" y="1548237"/>
                  <a:ext cx="1571401" cy="35299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Bilinear up sampling</a:t>
                  </a:r>
                  <a:endParaRPr lang="en-US" sz="8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 rot="16200000">
                <a:off x="7422772" y="1130168"/>
                <a:ext cx="11239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(3, </a:t>
                </a:r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12, 20</a:t>
                </a:r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cxnSp>
        <p:nvCxnSpPr>
          <p:cNvPr id="50" name="Straight Arrow Connector 49"/>
          <p:cNvCxnSpPr>
            <a:stCxn id="6" idx="3"/>
            <a:endCxn id="31" idx="0"/>
          </p:cNvCxnSpPr>
          <p:nvPr/>
        </p:nvCxnSpPr>
        <p:spPr>
          <a:xfrm>
            <a:off x="4894143" y="1722380"/>
            <a:ext cx="598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2"/>
            <a:endCxn id="5" idx="1"/>
          </p:cNvCxnSpPr>
          <p:nvPr/>
        </p:nvCxnSpPr>
        <p:spPr>
          <a:xfrm>
            <a:off x="8564177" y="1729760"/>
            <a:ext cx="727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" idx="1"/>
          </p:cNvCxnSpPr>
          <p:nvPr/>
        </p:nvCxnSpPr>
        <p:spPr>
          <a:xfrm flipV="1">
            <a:off x="3121105" y="1722380"/>
            <a:ext cx="558980" cy="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68431" y="470508"/>
            <a:ext cx="17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68196" y="464344"/>
            <a:ext cx="198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 output</a:t>
            </a:r>
            <a:endParaRPr lang="en-US" sz="12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9</cp:revision>
  <dcterms:created xsi:type="dcterms:W3CDTF">2022-07-17T17:16:44Z</dcterms:created>
  <dcterms:modified xsi:type="dcterms:W3CDTF">2022-09-10T01:29:40Z</dcterms:modified>
</cp:coreProperties>
</file>