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5" autoAdjust="0"/>
    <p:restoredTop sz="94660"/>
  </p:normalViewPr>
  <p:slideViewPr>
    <p:cSldViewPr snapToGrid="0">
      <p:cViewPr>
        <p:scale>
          <a:sx n="75" d="100"/>
          <a:sy n="75" d="100"/>
        </p:scale>
        <p:origin x="2292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196</Words>
  <Application>Microsoft Office PowerPoint</Application>
  <PresentationFormat>A4 Paper (210x297 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14</cp:revision>
  <dcterms:created xsi:type="dcterms:W3CDTF">2022-07-02T11:35:08Z</dcterms:created>
  <dcterms:modified xsi:type="dcterms:W3CDTF">2022-07-02T13:09:55Z</dcterms:modified>
</cp:coreProperties>
</file>