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100" d="100"/>
          <a:sy n="100" d="100"/>
        </p:scale>
        <p:origin x="1242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2191" y="1757536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Straight Arrow Connector 70"/>
          <p:cNvCxnSpPr>
            <a:stCxn id="4" idx="2"/>
            <a:endCxn id="62" idx="0"/>
          </p:cNvCxnSpPr>
          <p:nvPr/>
        </p:nvCxnSpPr>
        <p:spPr>
          <a:xfrm>
            <a:off x="3348475" y="2077576"/>
            <a:ext cx="0" cy="4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114" idx="0"/>
          </p:cNvCxnSpPr>
          <p:nvPr/>
        </p:nvCxnSpPr>
        <p:spPr>
          <a:xfrm>
            <a:off x="3348475" y="3941090"/>
            <a:ext cx="0" cy="3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552191" y="4302284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82335" y="2359965"/>
            <a:ext cx="1732280" cy="1647679"/>
            <a:chOff x="2482335" y="2359965"/>
            <a:chExt cx="1732280" cy="1647679"/>
          </a:xfrm>
        </p:grpSpPr>
        <p:grpSp>
          <p:nvGrpSpPr>
            <p:cNvPr id="13" name="Group 12"/>
            <p:cNvGrpSpPr/>
            <p:nvPr/>
          </p:nvGrpSpPr>
          <p:grpSpPr>
            <a:xfrm>
              <a:off x="2552191" y="2486376"/>
              <a:ext cx="1592568" cy="1454714"/>
              <a:chOff x="2552191" y="2486376"/>
              <a:chExt cx="1592568" cy="145471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52191" y="2486376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256, 3,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dilation=12, padding =12)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52191" y="3037938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BatchNorm2d(256)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52191" y="3621050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3348475" y="2806416"/>
                <a:ext cx="0" cy="231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  <a:endCxn id="65" idx="0"/>
              </p:cNvCxnSpPr>
              <p:nvPr/>
            </p:nvCxnSpPr>
            <p:spPr>
              <a:xfrm>
                <a:off x="3348475" y="3357978"/>
                <a:ext cx="0" cy="263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482335" y="2359965"/>
              <a:ext cx="1732280" cy="164767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 rot="16200000">
            <a:off x="1284340" y="3021359"/>
            <a:ext cx="195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 Module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05" y="2105981"/>
            <a:ext cx="822960" cy="2155630"/>
            <a:chOff x="3321355" y="2098361"/>
            <a:chExt cx="822960" cy="2155630"/>
          </a:xfrm>
        </p:grpSpPr>
        <p:sp>
          <p:nvSpPr>
            <p:cNvPr id="66" name="TextBox 65"/>
            <p:cNvSpPr txBox="1"/>
            <p:nvPr/>
          </p:nvSpPr>
          <p:spPr>
            <a:xfrm>
              <a:off x="3321355" y="2098361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(2048, 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23, 40)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1355" y="3366077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1355" y="2823122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1355" y="4052823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66938" y="218966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198" y="1298462"/>
            <a:ext cx="1371600" cy="274320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198" y="1772679"/>
            <a:ext cx="13716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35198" y="3173664"/>
            <a:ext cx="1371600" cy="2743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pooling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082040" y="1435622"/>
            <a:ext cx="753158" cy="92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082040" y="1909839"/>
            <a:ext cx="753158" cy="446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082040" y="2356058"/>
            <a:ext cx="753158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50" idx="1"/>
          </p:cNvCxnSpPr>
          <p:nvPr/>
        </p:nvCxnSpPr>
        <p:spPr>
          <a:xfrm>
            <a:off x="1082040" y="2356058"/>
            <a:ext cx="753158" cy="465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12237" y="224179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</p:cNvCxnSpPr>
          <p:nvPr/>
        </p:nvCxnSpPr>
        <p:spPr>
          <a:xfrm>
            <a:off x="1082040" y="2356058"/>
            <a:ext cx="7455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3206798" y="1435622"/>
            <a:ext cx="419739" cy="806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3206798" y="1909839"/>
            <a:ext cx="419739" cy="33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0" idx="3"/>
            <a:endCxn id="88" idx="2"/>
          </p:cNvCxnSpPr>
          <p:nvPr/>
        </p:nvCxnSpPr>
        <p:spPr>
          <a:xfrm flipV="1">
            <a:off x="3206798" y="2470398"/>
            <a:ext cx="419739" cy="35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3206798" y="2470398"/>
            <a:ext cx="419739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57" idx="1"/>
          </p:cNvCxnSpPr>
          <p:nvPr/>
        </p:nvCxnSpPr>
        <p:spPr>
          <a:xfrm flipV="1">
            <a:off x="3740837" y="2356058"/>
            <a:ext cx="473603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72813" y="984199"/>
            <a:ext cx="3741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ATROUS SPATIAL PYRAMID POOLING MODULE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536734" y="226645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851887" y="2263869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543581" y="226923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(1280, 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35198" y="2684141"/>
            <a:ext cx="1371600" cy="2743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214440" y="2218898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Conv2d(1280,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14440" y="2740486"/>
            <a:ext cx="13716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>
          <a:xfrm>
            <a:off x="4900240" y="2493218"/>
            <a:ext cx="0" cy="24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9119" y="2517334"/>
            <a:ext cx="734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198" y="2233491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Conv2d(2048,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88" idx="1"/>
          </p:cNvCxnSpPr>
          <p:nvPr/>
        </p:nvCxnSpPr>
        <p:spPr>
          <a:xfrm flipV="1">
            <a:off x="3206798" y="2356098"/>
            <a:ext cx="305439" cy="14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400000">
            <a:off x="3344611" y="1589643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3344611" y="2961808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95491" y="2129015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feature map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91597" y="2549410"/>
            <a:ext cx="13716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26" idx="3"/>
            <a:endCxn id="88" idx="0"/>
          </p:cNvCxnSpPr>
          <p:nvPr/>
        </p:nvCxnSpPr>
        <p:spPr>
          <a:xfrm>
            <a:off x="2768333" y="2266175"/>
            <a:ext cx="291844" cy="283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2" idx="3"/>
            <a:endCxn id="88" idx="2"/>
          </p:cNvCxnSpPr>
          <p:nvPr/>
        </p:nvCxnSpPr>
        <p:spPr>
          <a:xfrm flipV="1">
            <a:off x="2768333" y="2686570"/>
            <a:ext cx="291844" cy="354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84" idx="1"/>
          </p:cNvCxnSpPr>
          <p:nvPr/>
        </p:nvCxnSpPr>
        <p:spPr>
          <a:xfrm flipV="1">
            <a:off x="3128757" y="2616060"/>
            <a:ext cx="623533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3509" y="1502799"/>
            <a:ext cx="200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DEEPLABV3+ </a:t>
            </a:r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008264" y="2563696"/>
            <a:ext cx="109728" cy="109728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830691" y="189427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33893" y="2129015"/>
            <a:ext cx="123444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Conv2d(256, 48, 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5491" y="2903953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</a:t>
            </a:r>
            <a:r>
              <a:rPr lang="en-US" sz="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33893" y="2903953"/>
            <a:ext cx="123444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1109891" y="3041113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3"/>
            <a:endCxn id="26" idx="1"/>
          </p:cNvCxnSpPr>
          <p:nvPr/>
        </p:nvCxnSpPr>
        <p:spPr>
          <a:xfrm>
            <a:off x="1109891" y="2266175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752290" y="2501760"/>
            <a:ext cx="1373366" cy="4102918"/>
            <a:chOff x="1793492" y="4273847"/>
            <a:chExt cx="1373366" cy="4102918"/>
          </a:xfrm>
        </p:grpSpPr>
        <p:sp>
          <p:nvSpPr>
            <p:cNvPr id="59" name="Rounded Rectangle 58"/>
            <p:cNvSpPr/>
            <p:nvPr/>
          </p:nvSpPr>
          <p:spPr>
            <a:xfrm>
              <a:off x="1793492" y="8102445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PREDICTIONS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104" idx="2"/>
              <a:endCxn id="59" idx="0"/>
            </p:cNvCxnSpPr>
            <p:nvPr/>
          </p:nvCxnSpPr>
          <p:spPr>
            <a:xfrm>
              <a:off x="2387852" y="7861403"/>
              <a:ext cx="0" cy="24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793492" y="4273847"/>
              <a:ext cx="1373366" cy="3032189"/>
              <a:chOff x="1793492" y="4273847"/>
              <a:chExt cx="1373366" cy="303218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793492" y="4273847"/>
                <a:ext cx="1188720" cy="3032189"/>
                <a:chOff x="1793492" y="4273847"/>
                <a:chExt cx="1188720" cy="303218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793492" y="4273847"/>
                  <a:ext cx="1188720" cy="3032189"/>
                  <a:chOff x="1793492" y="4273847"/>
                  <a:chExt cx="1188720" cy="3032189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793492" y="4273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Conv2d(304, 256, </a:t>
                    </a:r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1793492" y="4756282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1793492" y="523236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1793492" y="570660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256, </a:t>
                    </a:r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793492" y="6180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793492" y="6636960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93492" y="7077436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3, </a:t>
                    </a:r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387852" y="4502447"/>
                  <a:ext cx="0" cy="2574989"/>
                  <a:chOff x="2387852" y="4502447"/>
                  <a:chExt cx="0" cy="2574989"/>
                </a:xfrm>
              </p:grpSpPr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387852" y="4502447"/>
                    <a:ext cx="0" cy="2538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2387852" y="4984882"/>
                    <a:ext cx="0" cy="24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2387852" y="593520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2387852" y="6409447"/>
                    <a:ext cx="0" cy="227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387852" y="546096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2387852" y="6865560"/>
                    <a:ext cx="0" cy="2118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409749" y="4518103"/>
                <a:ext cx="757109" cy="2553769"/>
                <a:chOff x="2409749" y="4518103"/>
                <a:chExt cx="757109" cy="255376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2409749" y="4518103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09749" y="5001460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409749" y="5476622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409749" y="594009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09749" y="6422636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409749" y="687181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4" name="Rounded Rectangle 103"/>
            <p:cNvSpPr/>
            <p:nvPr/>
          </p:nvSpPr>
          <p:spPr>
            <a:xfrm>
              <a:off x="1793492" y="7632803"/>
              <a:ext cx="1188720" cy="228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Bilinear Up sampling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387852" y="7306036"/>
              <a:ext cx="0" cy="288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71648" y="7899473"/>
              <a:ext cx="795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09749" y="7422171"/>
              <a:ext cx="7571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(3, 90, 160)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7990" y="2390000"/>
            <a:ext cx="1487666" cy="3229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830691" y="2676184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(256, 23, 40)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0820" y="187816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(48, 90, 160)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20820" y="267618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4543219" y="3803715"/>
            <a:ext cx="154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91597" y="218320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(304, 90, 160)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0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707</Words>
  <Application>Microsoft Office PowerPoint</Application>
  <PresentationFormat>A4 Paper (210x297 mm)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63</cp:revision>
  <dcterms:created xsi:type="dcterms:W3CDTF">2022-07-02T11:35:08Z</dcterms:created>
  <dcterms:modified xsi:type="dcterms:W3CDTF">2022-07-03T16:59:05Z</dcterms:modified>
</cp:coreProperties>
</file>