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24" r:id="rId3"/>
    <p:sldId id="317" r:id="rId4"/>
    <p:sldId id="323" r:id="rId5"/>
    <p:sldId id="311" r:id="rId6"/>
    <p:sldId id="321" r:id="rId7"/>
    <p:sldId id="327" r:id="rId8"/>
    <p:sldId id="326" r:id="rId9"/>
    <p:sldId id="32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BE11-C75F-4EE9-AE74-3DA0AFF2C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BE1D7-6935-425E-9EF0-2EB3516C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95AF-D81C-4132-8F59-357744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A5B7-D391-4A2E-A516-69A55EF6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A096-5A1C-499D-8F7F-BFBA1C1F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913C-632A-4AD5-910D-7648912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EBD6D-E6ED-4DAA-AC11-4040CD8A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F98A-B085-4964-B4F2-60C5C9CE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D2AFA-5DA2-4BFE-B419-6CB387FD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42493-6C0C-4864-999F-1D8BF67C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4D64D-FDCD-4ACB-B23E-44EC95A8D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D2B7E-D574-425C-BE5B-26051EE4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D97A-BFF5-4C16-9B9A-277BAD86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038F-5207-4F66-9758-D0A2C60F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8426-A45D-4556-B9F1-A8B88359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FF7D-8EFA-487B-8FD3-4447465D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5AED-86D1-4472-8D0A-5D17388E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3A86-F5BE-456F-AF11-C44CE11D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2899-4CCC-4CBC-A850-8ED29503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E0C9-922D-45A6-8863-950DD0A0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1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4BD3-3BD8-42B7-93E4-55F681A0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20ACE-C1C5-4302-8131-893815F3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F87A-01D2-49A1-AD17-7912B6D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F6D7-22DB-4441-878E-3DCACEE1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2867-1C4F-44E9-BB50-E4B478E7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291F-823D-469B-B7FE-AFF4234B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3055-1867-44D0-B898-EA13B884B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7B6F5-0F49-4260-AD2C-07C5B43E3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10108-B1F7-4D14-A853-F9A5D5DE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48449-1168-402A-A771-6D5F8009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0D68F-2278-4A02-A917-5300B941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6344-5A80-4DAE-84A2-7C281787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A70B-707D-4197-8E51-EC536D71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6A482-5506-4C26-8912-AC409DFF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ACA0C-45D6-4A42-92A6-1829B0B6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323E2-E4EC-4C4A-9CEA-2A91E266C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0DC7F-BD00-43A0-9EA8-E222EC80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4048-1B23-40B2-BC4E-E77C4368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DFC9D-EEE1-4E97-91A6-70F6A447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3E62-BA0E-4BB4-8311-E33ED038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10E73-263E-41A3-B2C7-694BCE3D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9E277-1436-4007-83FB-7491ACAA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C8B38-87B3-4CF8-A369-D4359AD0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4A136-2EAC-4C4A-B140-7426A77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51E81-EB34-4ED0-A4B4-55636FD0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6936-A99C-4A94-A757-BBC77F8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4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113E-15FC-4FF6-822C-62B4F641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6A76-39BF-409B-9391-7DC1E134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B315C-37D5-4141-BF46-252766CCD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E11A-2F23-461B-A8C1-8FAF6C1C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9CE1F-AEE4-4F85-BBF2-67493470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D8CC-0106-4526-9A27-2EAA8504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A3B1-F0DD-49F5-92E2-DB06B26D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ACBC6-B66D-47F4-9B49-23EA3219B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51D9-CC79-427E-AC16-0640966C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29FB-29BC-438D-B8F5-F5603BF5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056E7-96A1-4638-9A8F-8219AAE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605E-0B99-4ACA-AB4D-960962B4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5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57DFC-F2BD-4856-864C-E921F177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35D6-6CAF-41BC-B2DE-4076B1DC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8DDB-025D-46D5-8B39-1D8D4BE94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B54F-9ED0-4DF0-9234-2F21289607D0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9B2A-8D60-43D5-9B27-AB5D37CC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582B-CCDA-4460-97AC-821A7C130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90E4-6585-4A18-8871-3E24267A6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4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2276872"/>
            <a:ext cx="12192000" cy="1296144"/>
          </a:xfrm>
          <a:prstGeom prst="rect">
            <a:avLst/>
          </a:prstGeom>
          <a:solidFill>
            <a:srgbClr val="93257B"/>
          </a:solidFill>
          <a:ln w="3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2099556" y="2323884"/>
            <a:ext cx="7992888" cy="121464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Calibri"/>
              </a:rPr>
              <a:t>I-CAR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734218" y="3831430"/>
            <a:ext cx="6786693" cy="1944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 spc="-1" dirty="0">
                <a:solidFill>
                  <a:srgbClr val="7030A0"/>
                </a:solidFill>
                <a:latin typeface="Calibri"/>
              </a:rPr>
              <a:t>Idea Proposed By</a:t>
            </a:r>
            <a:endParaRPr lang="en-IN" b="1" spc="-1" dirty="0">
              <a:solidFill>
                <a:srgbClr val="7030A0"/>
              </a:solidFill>
              <a:latin typeface="Calibri"/>
            </a:endParaRPr>
          </a:p>
          <a:p>
            <a:pPr marL="343080" indent="-342720" algn="ctr"/>
            <a:endParaRPr lang="en-IN" spc="-1" dirty="0">
              <a:latin typeface="Arial"/>
            </a:endParaRPr>
          </a:p>
          <a:p>
            <a:pPr marL="343080" indent="-342720"/>
            <a:r>
              <a:rPr lang="en-IN" spc="-1" dirty="0">
                <a:latin typeface="Arial"/>
              </a:rPr>
              <a:t>ATCHAYA.S 				- SRMIST (VDP)</a:t>
            </a:r>
          </a:p>
          <a:p>
            <a:pPr marL="343080" indent="-342720"/>
            <a:r>
              <a:rPr lang="en-IN" spc="-1" dirty="0">
                <a:latin typeface="Arial"/>
              </a:rPr>
              <a:t>SRIPRIYADHARSHINI.L 	                             - SRMIST (VDP)</a:t>
            </a:r>
          </a:p>
          <a:p>
            <a:pPr marL="343080" indent="-342720"/>
            <a:r>
              <a:rPr lang="en-IN" spc="-1" dirty="0">
                <a:latin typeface="Arial"/>
              </a:rPr>
              <a:t>SURYA KAILASH R		 	- SRMIST (VDP)</a:t>
            </a:r>
          </a:p>
        </p:txBody>
      </p:sp>
      <p:pic>
        <p:nvPicPr>
          <p:cNvPr id="11" name="Picture 10" descr="IE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69" y="140848"/>
            <a:ext cx="3456384" cy="90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071665" y="1556793"/>
            <a:ext cx="611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IET CLN SMART CITY CHALLENGE 2019</a:t>
            </a:r>
          </a:p>
        </p:txBody>
      </p:sp>
      <p:pic>
        <p:nvPicPr>
          <p:cNvPr id="1026" name="Picture 2" descr="D:\D DRIVE\CLOUDIN\IET\2018 events\Smart city 2018\Nokia Logos_NOKIA_LOGO_RGB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56467" y="93836"/>
            <a:ext cx="2376264" cy="1001260"/>
          </a:xfrm>
          <a:prstGeom prst="rect">
            <a:avLst/>
          </a:prstGeom>
          <a:noFill/>
        </p:spPr>
      </p:pic>
      <p:sp>
        <p:nvSpPr>
          <p:cNvPr id="16" name="CustomShape 4"/>
          <p:cNvSpPr/>
          <p:nvPr/>
        </p:nvSpPr>
        <p:spPr>
          <a:xfrm>
            <a:off x="299356" y="6273316"/>
            <a:ext cx="871296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pc="-1" dirty="0">
                <a:solidFill>
                  <a:srgbClr val="7030A0"/>
                </a:solidFill>
                <a:latin typeface="Calibri"/>
              </a:rPr>
              <a:t>Category: </a:t>
            </a:r>
            <a:r>
              <a:rPr lang="en-IN" sz="2400" b="1" spc="-1" dirty="0">
                <a:latin typeface="Calibri"/>
              </a:rPr>
              <a:t>Smart Transport</a:t>
            </a:r>
            <a:endParaRPr lang="en-IN" b="1" spc="-1" dirty="0">
              <a:latin typeface="Calibri"/>
            </a:endParaRPr>
          </a:p>
          <a:p>
            <a:pPr marL="343080" indent="-342720"/>
            <a:endParaRPr lang="en-IN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5482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2438399"/>
            <a:ext cx="12192000" cy="1705761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2971800"/>
            <a:ext cx="8001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45766A47-D4A6-4FB9-A5E6-167D75ADB1E8}"/>
              </a:ext>
            </a:extLst>
          </p:cNvPr>
          <p:cNvSpPr/>
          <p:nvPr/>
        </p:nvSpPr>
        <p:spPr>
          <a:xfrm>
            <a:off x="6694732" y="3854342"/>
            <a:ext cx="885553" cy="8855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Shape 1"/>
          <p:cNvSpPr txBox="1"/>
          <p:nvPr/>
        </p:nvSpPr>
        <p:spPr>
          <a:xfrm>
            <a:off x="8049469" y="6106112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AE0CC9-3F72-4466-B384-90E7B3DFEEED}" type="slidenum">
              <a:rPr lang="en-IN" sz="1200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1200" spc="-1"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0" y="304920"/>
            <a:ext cx="12192000" cy="533160"/>
          </a:xfrm>
          <a:prstGeom prst="rect">
            <a:avLst/>
          </a:prstGeom>
          <a:solidFill>
            <a:srgbClr val="93257B"/>
          </a:solidFill>
          <a:ln w="3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1981200" y="228600"/>
            <a:ext cx="8000640" cy="639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Objective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Graphic 3" descr="Money">
            <a:extLst>
              <a:ext uri="{FF2B5EF4-FFF2-40B4-BE49-F238E27FC236}">
                <a16:creationId xmlns:a16="http://schemas.microsoft.com/office/drawing/2014/main" id="{8CA77F5D-9691-4C66-BC54-D1B19373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661" y="3918550"/>
            <a:ext cx="632079" cy="63207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EAE9EB5-9462-4C2A-84FC-9DEAE55C10F3}"/>
              </a:ext>
            </a:extLst>
          </p:cNvPr>
          <p:cNvGrpSpPr/>
          <p:nvPr/>
        </p:nvGrpSpPr>
        <p:grpSpPr>
          <a:xfrm>
            <a:off x="805343" y="1247762"/>
            <a:ext cx="9399725" cy="5305318"/>
            <a:chOff x="731177" y="769491"/>
            <a:chExt cx="9044797" cy="542592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BE8898-5CF7-4DF1-9537-7A5DE7734295}"/>
                </a:ext>
              </a:extLst>
            </p:cNvPr>
            <p:cNvSpPr/>
            <p:nvPr/>
          </p:nvSpPr>
          <p:spPr>
            <a:xfrm>
              <a:off x="731177" y="1826621"/>
              <a:ext cx="4368799" cy="4368796"/>
            </a:xfrm>
            <a:prstGeom prst="ellipse">
              <a:avLst/>
            </a:prstGeom>
            <a:solidFill>
              <a:srgbClr val="0070C0"/>
            </a:solidFill>
            <a:ln w="1905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BD71FD-D020-4A7C-80EE-32AF750BD425}"/>
                </a:ext>
              </a:extLst>
            </p:cNvPr>
            <p:cNvSpPr/>
            <p:nvPr/>
          </p:nvSpPr>
          <p:spPr>
            <a:xfrm>
              <a:off x="1553064" y="2648508"/>
              <a:ext cx="2725025" cy="2725022"/>
            </a:xfrm>
            <a:prstGeom prst="ellipse">
              <a:avLst/>
            </a:prstGeom>
            <a:solidFill>
              <a:srgbClr val="0070C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C2DF60-FA57-44D1-93BF-0E1547DC6C3D}"/>
                </a:ext>
              </a:extLst>
            </p:cNvPr>
            <p:cNvSpPr/>
            <p:nvPr/>
          </p:nvSpPr>
          <p:spPr>
            <a:xfrm>
              <a:off x="2326538" y="3421981"/>
              <a:ext cx="1178077" cy="1178077"/>
            </a:xfrm>
            <a:prstGeom prst="ellipse">
              <a:avLst/>
            </a:prstGeom>
            <a:solidFill>
              <a:srgbClr val="FF0000"/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362205-2B1D-4D5E-89E1-C5369EE8F242}"/>
                </a:ext>
              </a:extLst>
            </p:cNvPr>
            <p:cNvGrpSpPr/>
            <p:nvPr/>
          </p:nvGrpSpPr>
          <p:grpSpPr>
            <a:xfrm>
              <a:off x="5994477" y="1013951"/>
              <a:ext cx="1032174" cy="4592642"/>
              <a:chOff x="5994477" y="1013952"/>
              <a:chExt cx="1032174" cy="45926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CB24F90-5099-4E03-8716-D0E7367C6016}"/>
                  </a:ext>
                </a:extLst>
              </p:cNvPr>
              <p:cNvGrpSpPr/>
              <p:nvPr/>
            </p:nvGrpSpPr>
            <p:grpSpPr>
              <a:xfrm>
                <a:off x="6174534" y="4754477"/>
                <a:ext cx="852117" cy="852117"/>
                <a:chOff x="6256033" y="4792677"/>
                <a:chExt cx="774652" cy="77465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CFEF9AC-0553-4698-A836-C3FD36C06831}"/>
                    </a:ext>
                  </a:extLst>
                </p:cNvPr>
                <p:cNvSpPr/>
                <p:nvPr/>
              </p:nvSpPr>
              <p:spPr>
                <a:xfrm>
                  <a:off x="6256033" y="4792677"/>
                  <a:ext cx="774652" cy="77465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Freeform 104">
                  <a:extLst>
                    <a:ext uri="{FF2B5EF4-FFF2-40B4-BE49-F238E27FC236}">
                      <a16:creationId xmlns:a16="http://schemas.microsoft.com/office/drawing/2014/main" id="{76376C95-20E9-4515-85E4-351F2F30F6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40609" y="4901567"/>
                  <a:ext cx="543165" cy="545556"/>
                </a:xfrm>
                <a:custGeom>
                  <a:avLst/>
                  <a:gdLst>
                    <a:gd name="T0" fmla="*/ 36 w 96"/>
                    <a:gd name="T1" fmla="*/ 72 h 96"/>
                    <a:gd name="T2" fmla="*/ 59 w 96"/>
                    <a:gd name="T3" fmla="*/ 64 h 96"/>
                    <a:gd name="T4" fmla="*/ 89 w 96"/>
                    <a:gd name="T5" fmla="*/ 95 h 96"/>
                    <a:gd name="T6" fmla="*/ 95 w 96"/>
                    <a:gd name="T7" fmla="*/ 95 h 96"/>
                    <a:gd name="T8" fmla="*/ 95 w 96"/>
                    <a:gd name="T9" fmla="*/ 89 h 96"/>
                    <a:gd name="T10" fmla="*/ 64 w 96"/>
                    <a:gd name="T11" fmla="*/ 58 h 96"/>
                    <a:gd name="T12" fmla="*/ 72 w 96"/>
                    <a:gd name="T13" fmla="*/ 36 h 96"/>
                    <a:gd name="T14" fmla="*/ 36 w 96"/>
                    <a:gd name="T15" fmla="*/ 0 h 96"/>
                    <a:gd name="T16" fmla="*/ 0 w 96"/>
                    <a:gd name="T17" fmla="*/ 36 h 96"/>
                    <a:gd name="T18" fmla="*/ 36 w 96"/>
                    <a:gd name="T19" fmla="*/ 72 h 96"/>
                    <a:gd name="T20" fmla="*/ 36 w 96"/>
                    <a:gd name="T21" fmla="*/ 8 h 96"/>
                    <a:gd name="T22" fmla="*/ 64 w 96"/>
                    <a:gd name="T23" fmla="*/ 36 h 96"/>
                    <a:gd name="T24" fmla="*/ 36 w 96"/>
                    <a:gd name="T25" fmla="*/ 64 h 96"/>
                    <a:gd name="T26" fmla="*/ 8 w 96"/>
                    <a:gd name="T27" fmla="*/ 36 h 96"/>
                    <a:gd name="T28" fmla="*/ 36 w 96"/>
                    <a:gd name="T29" fmla="*/ 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" h="96">
                      <a:moveTo>
                        <a:pt x="36" y="72"/>
                      </a:moveTo>
                      <a:cubicBezTo>
                        <a:pt x="45" y="72"/>
                        <a:pt x="52" y="69"/>
                        <a:pt x="59" y="64"/>
                      </a:cubicBezTo>
                      <a:cubicBezTo>
                        <a:pt x="89" y="95"/>
                        <a:pt x="89" y="95"/>
                        <a:pt x="89" y="95"/>
                      </a:cubicBezTo>
                      <a:cubicBezTo>
                        <a:pt x="91" y="96"/>
                        <a:pt x="93" y="96"/>
                        <a:pt x="95" y="95"/>
                      </a:cubicBezTo>
                      <a:cubicBezTo>
                        <a:pt x="96" y="93"/>
                        <a:pt x="96" y="91"/>
                        <a:pt x="95" y="89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69" y="52"/>
                        <a:pt x="72" y="44"/>
                        <a:pt x="72" y="36"/>
                      </a:cubicBezTo>
                      <a:cubicBezTo>
                        <a:pt x="72" y="16"/>
                        <a:pt x="5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lose/>
                      <a:moveTo>
                        <a:pt x="36" y="8"/>
                      </a:moveTo>
                      <a:cubicBezTo>
                        <a:pt x="51" y="8"/>
                        <a:pt x="64" y="21"/>
                        <a:pt x="64" y="36"/>
                      </a:cubicBezTo>
                      <a:cubicBezTo>
                        <a:pt x="64" y="51"/>
                        <a:pt x="51" y="64"/>
                        <a:pt x="36" y="64"/>
                      </a:cubicBezTo>
                      <a:cubicBezTo>
                        <a:pt x="21" y="64"/>
                        <a:pt x="8" y="51"/>
                        <a:pt x="8" y="36"/>
                      </a:cubicBezTo>
                      <a:cubicBezTo>
                        <a:pt x="8" y="21"/>
                        <a:pt x="21" y="8"/>
                        <a:pt x="36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8FB517-ACCE-4D8A-92E2-D02EA340D23E}"/>
                  </a:ext>
                </a:extLst>
              </p:cNvPr>
              <p:cNvGrpSpPr/>
              <p:nvPr/>
            </p:nvGrpSpPr>
            <p:grpSpPr>
              <a:xfrm>
                <a:off x="6163712" y="2284607"/>
                <a:ext cx="852116" cy="852118"/>
                <a:chOff x="6246669" y="2441551"/>
                <a:chExt cx="774651" cy="77465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C704702-1C12-44E2-B038-95820230D595}"/>
                    </a:ext>
                  </a:extLst>
                </p:cNvPr>
                <p:cNvSpPr/>
                <p:nvPr/>
              </p:nvSpPr>
              <p:spPr>
                <a:xfrm>
                  <a:off x="6246669" y="2441551"/>
                  <a:ext cx="774651" cy="774652"/>
                </a:xfrm>
                <a:prstGeom prst="ellipse">
                  <a:avLst/>
                </a:prstGeom>
                <a:solidFill>
                  <a:srgbClr val="357D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Freeform 28">
                  <a:extLst>
                    <a:ext uri="{FF2B5EF4-FFF2-40B4-BE49-F238E27FC236}">
                      <a16:creationId xmlns:a16="http://schemas.microsoft.com/office/drawing/2014/main" id="{12D4B8FF-AA96-4E14-9ADD-63F9715D82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52188" y="2583629"/>
                  <a:ext cx="348021" cy="466758"/>
                </a:xfrm>
                <a:custGeom>
                  <a:avLst/>
                  <a:gdLst>
                    <a:gd name="T0" fmla="*/ 70 w 72"/>
                    <a:gd name="T1" fmla="*/ 92 h 96"/>
                    <a:gd name="T2" fmla="*/ 64 w 72"/>
                    <a:gd name="T3" fmla="*/ 92 h 96"/>
                    <a:gd name="T4" fmla="*/ 64 w 72"/>
                    <a:gd name="T5" fmla="*/ 78 h 96"/>
                    <a:gd name="T6" fmla="*/ 64 w 72"/>
                    <a:gd name="T7" fmla="*/ 74 h 96"/>
                    <a:gd name="T8" fmla="*/ 46 w 72"/>
                    <a:gd name="T9" fmla="*/ 48 h 96"/>
                    <a:gd name="T10" fmla="*/ 64 w 72"/>
                    <a:gd name="T11" fmla="*/ 22 h 96"/>
                    <a:gd name="T12" fmla="*/ 64 w 72"/>
                    <a:gd name="T13" fmla="*/ 4 h 96"/>
                    <a:gd name="T14" fmla="*/ 70 w 72"/>
                    <a:gd name="T15" fmla="*/ 4 h 96"/>
                    <a:gd name="T16" fmla="*/ 72 w 72"/>
                    <a:gd name="T17" fmla="*/ 2 h 96"/>
                    <a:gd name="T18" fmla="*/ 70 w 72"/>
                    <a:gd name="T19" fmla="*/ 0 h 96"/>
                    <a:gd name="T20" fmla="*/ 62 w 72"/>
                    <a:gd name="T21" fmla="*/ 0 h 96"/>
                    <a:gd name="T22" fmla="*/ 10 w 72"/>
                    <a:gd name="T23" fmla="*/ 0 h 96"/>
                    <a:gd name="T24" fmla="*/ 2 w 72"/>
                    <a:gd name="T25" fmla="*/ 0 h 96"/>
                    <a:gd name="T26" fmla="*/ 0 w 72"/>
                    <a:gd name="T27" fmla="*/ 2 h 96"/>
                    <a:gd name="T28" fmla="*/ 2 w 72"/>
                    <a:gd name="T29" fmla="*/ 4 h 96"/>
                    <a:gd name="T30" fmla="*/ 8 w 72"/>
                    <a:gd name="T31" fmla="*/ 4 h 96"/>
                    <a:gd name="T32" fmla="*/ 8 w 72"/>
                    <a:gd name="T33" fmla="*/ 22 h 96"/>
                    <a:gd name="T34" fmla="*/ 26 w 72"/>
                    <a:gd name="T35" fmla="*/ 48 h 96"/>
                    <a:gd name="T36" fmla="*/ 8 w 72"/>
                    <a:gd name="T37" fmla="*/ 74 h 96"/>
                    <a:gd name="T38" fmla="*/ 8 w 72"/>
                    <a:gd name="T39" fmla="*/ 78 h 96"/>
                    <a:gd name="T40" fmla="*/ 8 w 72"/>
                    <a:gd name="T41" fmla="*/ 92 h 96"/>
                    <a:gd name="T42" fmla="*/ 2 w 72"/>
                    <a:gd name="T43" fmla="*/ 92 h 96"/>
                    <a:gd name="T44" fmla="*/ 0 w 72"/>
                    <a:gd name="T45" fmla="*/ 94 h 96"/>
                    <a:gd name="T46" fmla="*/ 2 w 72"/>
                    <a:gd name="T47" fmla="*/ 96 h 96"/>
                    <a:gd name="T48" fmla="*/ 10 w 72"/>
                    <a:gd name="T49" fmla="*/ 96 h 96"/>
                    <a:gd name="T50" fmla="*/ 62 w 72"/>
                    <a:gd name="T51" fmla="*/ 96 h 96"/>
                    <a:gd name="T52" fmla="*/ 70 w 72"/>
                    <a:gd name="T53" fmla="*/ 96 h 96"/>
                    <a:gd name="T54" fmla="*/ 72 w 72"/>
                    <a:gd name="T55" fmla="*/ 94 h 96"/>
                    <a:gd name="T56" fmla="*/ 70 w 72"/>
                    <a:gd name="T57" fmla="*/ 92 h 96"/>
                    <a:gd name="T58" fmla="*/ 17 w 72"/>
                    <a:gd name="T59" fmla="*/ 36 h 96"/>
                    <a:gd name="T60" fmla="*/ 12 w 72"/>
                    <a:gd name="T61" fmla="*/ 22 h 96"/>
                    <a:gd name="T62" fmla="*/ 12 w 72"/>
                    <a:gd name="T63" fmla="*/ 4 h 96"/>
                    <a:gd name="T64" fmla="*/ 60 w 72"/>
                    <a:gd name="T65" fmla="*/ 4 h 96"/>
                    <a:gd name="T66" fmla="*/ 60 w 72"/>
                    <a:gd name="T67" fmla="*/ 22 h 96"/>
                    <a:gd name="T68" fmla="*/ 55 w 72"/>
                    <a:gd name="T69" fmla="*/ 36 h 96"/>
                    <a:gd name="T70" fmla="*/ 17 w 72"/>
                    <a:gd name="T71" fmla="*/ 36 h 96"/>
                    <a:gd name="T72" fmla="*/ 60 w 72"/>
                    <a:gd name="T73" fmla="*/ 76 h 96"/>
                    <a:gd name="T74" fmla="*/ 49 w 72"/>
                    <a:gd name="T75" fmla="*/ 76 h 96"/>
                    <a:gd name="T76" fmla="*/ 37 w 72"/>
                    <a:gd name="T77" fmla="*/ 65 h 96"/>
                    <a:gd name="T78" fmla="*/ 35 w 72"/>
                    <a:gd name="T79" fmla="*/ 65 h 96"/>
                    <a:gd name="T80" fmla="*/ 23 w 72"/>
                    <a:gd name="T81" fmla="*/ 76 h 96"/>
                    <a:gd name="T82" fmla="*/ 12 w 72"/>
                    <a:gd name="T83" fmla="*/ 76 h 96"/>
                    <a:gd name="T84" fmla="*/ 12 w 72"/>
                    <a:gd name="T85" fmla="*/ 74 h 96"/>
                    <a:gd name="T86" fmla="*/ 36 w 72"/>
                    <a:gd name="T87" fmla="*/ 50 h 96"/>
                    <a:gd name="T88" fmla="*/ 60 w 72"/>
                    <a:gd name="T89" fmla="*/ 74 h 96"/>
                    <a:gd name="T90" fmla="*/ 60 w 72"/>
                    <a:gd name="T91" fmla="*/ 7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96">
                      <a:moveTo>
                        <a:pt x="70" y="92"/>
                      </a:moveTo>
                      <a:cubicBezTo>
                        <a:pt x="64" y="92"/>
                        <a:pt x="64" y="92"/>
                        <a:pt x="64" y="9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62"/>
                        <a:pt x="57" y="52"/>
                        <a:pt x="46" y="48"/>
                      </a:cubicBezTo>
                      <a:cubicBezTo>
                        <a:pt x="56" y="44"/>
                        <a:pt x="64" y="35"/>
                        <a:pt x="64" y="22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71" y="4"/>
                        <a:pt x="72" y="3"/>
                        <a:pt x="72" y="2"/>
                      </a:cubicBezTo>
                      <a:cubicBezTo>
                        <a:pt x="72" y="1"/>
                        <a:pt x="71" y="0"/>
                        <a:pt x="70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35"/>
                        <a:pt x="16" y="44"/>
                        <a:pt x="26" y="48"/>
                      </a:cubicBezTo>
                      <a:cubicBezTo>
                        <a:pt x="15" y="52"/>
                        <a:pt x="8" y="62"/>
                        <a:pt x="8" y="74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92"/>
                        <a:pt x="8" y="92"/>
                        <a:pt x="8" y="92"/>
                      </a:cubicBezTo>
                      <a:cubicBezTo>
                        <a:pt x="2" y="92"/>
                        <a:pt x="2" y="92"/>
                        <a:pt x="2" y="92"/>
                      </a:cubicBezTo>
                      <a:cubicBezTo>
                        <a:pt x="1" y="92"/>
                        <a:pt x="0" y="93"/>
                        <a:pt x="0" y="94"/>
                      </a:cubicBezTo>
                      <a:cubicBezTo>
                        <a:pt x="0" y="95"/>
                        <a:pt x="1" y="96"/>
                        <a:pt x="2" y="96"/>
                      </a:cubicBezTo>
                      <a:cubicBezTo>
                        <a:pt x="10" y="96"/>
                        <a:pt x="10" y="96"/>
                        <a:pt x="10" y="96"/>
                      </a:cubicBezTo>
                      <a:cubicBezTo>
                        <a:pt x="62" y="96"/>
                        <a:pt x="62" y="96"/>
                        <a:pt x="62" y="96"/>
                      </a:cubicBezTo>
                      <a:cubicBezTo>
                        <a:pt x="70" y="96"/>
                        <a:pt x="70" y="96"/>
                        <a:pt x="70" y="96"/>
                      </a:cubicBezTo>
                      <a:cubicBezTo>
                        <a:pt x="71" y="96"/>
                        <a:pt x="72" y="95"/>
                        <a:pt x="72" y="94"/>
                      </a:cubicBezTo>
                      <a:cubicBezTo>
                        <a:pt x="72" y="93"/>
                        <a:pt x="71" y="92"/>
                        <a:pt x="70" y="92"/>
                      </a:cubicBezTo>
                      <a:close/>
                      <a:moveTo>
                        <a:pt x="17" y="36"/>
                      </a:moveTo>
                      <a:cubicBezTo>
                        <a:pt x="14" y="32"/>
                        <a:pt x="12" y="27"/>
                        <a:pt x="12" y="22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60" y="22"/>
                        <a:pt x="60" y="22"/>
                        <a:pt x="60" y="22"/>
                      </a:cubicBezTo>
                      <a:cubicBezTo>
                        <a:pt x="60" y="27"/>
                        <a:pt x="58" y="32"/>
                        <a:pt x="55" y="36"/>
                      </a:cubicBezTo>
                      <a:lnTo>
                        <a:pt x="17" y="36"/>
                      </a:lnTo>
                      <a:close/>
                      <a:moveTo>
                        <a:pt x="60" y="76"/>
                      </a:move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37" y="65"/>
                        <a:pt x="37" y="65"/>
                        <a:pt x="37" y="65"/>
                      </a:cubicBezTo>
                      <a:cubicBezTo>
                        <a:pt x="37" y="64"/>
                        <a:pt x="35" y="64"/>
                        <a:pt x="35" y="6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2" y="61"/>
                        <a:pt x="23" y="50"/>
                        <a:pt x="36" y="50"/>
                      </a:cubicBezTo>
                      <a:cubicBezTo>
                        <a:pt x="49" y="50"/>
                        <a:pt x="60" y="61"/>
                        <a:pt x="60" y="74"/>
                      </a:cubicBezTo>
                      <a:lnTo>
                        <a:pt x="60" y="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F4C2D1F-977A-4722-AF3F-08B3F0C77EC4}"/>
                  </a:ext>
                </a:extLst>
              </p:cNvPr>
              <p:cNvGrpSpPr/>
              <p:nvPr/>
            </p:nvGrpSpPr>
            <p:grpSpPr>
              <a:xfrm>
                <a:off x="5994477" y="1013952"/>
                <a:ext cx="852117" cy="854259"/>
                <a:chOff x="6092336" y="1180624"/>
                <a:chExt cx="774651" cy="77659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DDF054F-0E41-40E3-801D-539272B270D8}"/>
                    </a:ext>
                  </a:extLst>
                </p:cNvPr>
                <p:cNvSpPr/>
                <p:nvPr/>
              </p:nvSpPr>
              <p:spPr>
                <a:xfrm>
                  <a:off x="6092336" y="1182571"/>
                  <a:ext cx="774651" cy="7746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E1BE5B5-4613-4695-B156-9975997E778D}"/>
                    </a:ext>
                  </a:extLst>
                </p:cNvPr>
                <p:cNvGrpSpPr/>
                <p:nvPr/>
              </p:nvGrpSpPr>
              <p:grpSpPr>
                <a:xfrm>
                  <a:off x="6147332" y="1180624"/>
                  <a:ext cx="654219" cy="652013"/>
                  <a:chOff x="7438895" y="2213165"/>
                  <a:chExt cx="344303" cy="343142"/>
                </a:xfrm>
                <a:solidFill>
                  <a:schemeClr val="bg1"/>
                </a:solidFill>
              </p:grpSpPr>
              <p:sp>
                <p:nvSpPr>
                  <p:cNvPr id="44" name="Oval 7">
                    <a:extLst>
                      <a:ext uri="{FF2B5EF4-FFF2-40B4-BE49-F238E27FC236}">
                        <a16:creationId xmlns:a16="http://schemas.microsoft.com/office/drawing/2014/main" id="{87514B2C-C94F-43C3-9CB2-596DA6C8B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1119" y="2321680"/>
                    <a:ext cx="76200" cy="7461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5" name="Freeform 8">
                    <a:extLst>
                      <a:ext uri="{FF2B5EF4-FFF2-40B4-BE49-F238E27FC236}">
                        <a16:creationId xmlns:a16="http://schemas.microsoft.com/office/drawing/2014/main" id="{07DBDD25-C998-46B8-8940-A922D354FB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38895" y="2405683"/>
                    <a:ext cx="120650" cy="149225"/>
                  </a:xfrm>
                  <a:custGeom>
                    <a:avLst/>
                    <a:gdLst>
                      <a:gd name="T0" fmla="*/ 0 w 32"/>
                      <a:gd name="T1" fmla="*/ 2 h 40"/>
                      <a:gd name="T2" fmla="*/ 8 w 32"/>
                      <a:gd name="T3" fmla="*/ 23 h 40"/>
                      <a:gd name="T4" fmla="*/ 8 w 32"/>
                      <a:gd name="T5" fmla="*/ 40 h 40"/>
                      <a:gd name="T6" fmla="*/ 24 w 32"/>
                      <a:gd name="T7" fmla="*/ 40 h 40"/>
                      <a:gd name="T8" fmla="*/ 24 w 32"/>
                      <a:gd name="T9" fmla="*/ 23 h 40"/>
                      <a:gd name="T10" fmla="*/ 32 w 32"/>
                      <a:gd name="T11" fmla="*/ 2 h 40"/>
                      <a:gd name="T12" fmla="*/ 32 w 32"/>
                      <a:gd name="T13" fmla="*/ 0 h 40"/>
                      <a:gd name="T14" fmla="*/ 0 w 32"/>
                      <a:gd name="T15" fmla="*/ 0 h 40"/>
                      <a:gd name="T16" fmla="*/ 0 w 32"/>
                      <a:gd name="T17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40">
                        <a:moveTo>
                          <a:pt x="0" y="2"/>
                        </a:moveTo>
                        <a:cubicBezTo>
                          <a:pt x="0" y="12"/>
                          <a:pt x="1" y="20"/>
                          <a:pt x="8" y="23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31" y="20"/>
                          <a:pt x="32" y="12"/>
                          <a:pt x="32" y="2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6" name="Oval 9">
                    <a:extLst>
                      <a:ext uri="{FF2B5EF4-FFF2-40B4-BE49-F238E27FC236}">
                        <a16:creationId xmlns:a16="http://schemas.microsoft.com/office/drawing/2014/main" id="{12D79533-2B3F-4198-8FAA-05E8A13C1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3607" y="2318123"/>
                    <a:ext cx="74613" cy="7461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7" name="Freeform 10">
                    <a:extLst>
                      <a:ext uri="{FF2B5EF4-FFF2-40B4-BE49-F238E27FC236}">
                        <a16:creationId xmlns:a16="http://schemas.microsoft.com/office/drawing/2014/main" id="{C74DE8B8-33E3-4513-9712-DE98B182DC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4135" y="2407082"/>
                    <a:ext cx="119063" cy="149225"/>
                  </a:xfrm>
                  <a:custGeom>
                    <a:avLst/>
                    <a:gdLst>
                      <a:gd name="T0" fmla="*/ 0 w 32"/>
                      <a:gd name="T1" fmla="*/ 0 h 40"/>
                      <a:gd name="T2" fmla="*/ 0 w 32"/>
                      <a:gd name="T3" fmla="*/ 2 h 40"/>
                      <a:gd name="T4" fmla="*/ 8 w 32"/>
                      <a:gd name="T5" fmla="*/ 23 h 40"/>
                      <a:gd name="T6" fmla="*/ 8 w 32"/>
                      <a:gd name="T7" fmla="*/ 40 h 40"/>
                      <a:gd name="T8" fmla="*/ 24 w 32"/>
                      <a:gd name="T9" fmla="*/ 40 h 40"/>
                      <a:gd name="T10" fmla="*/ 24 w 32"/>
                      <a:gd name="T11" fmla="*/ 23 h 40"/>
                      <a:gd name="T12" fmla="*/ 32 w 32"/>
                      <a:gd name="T13" fmla="*/ 2 h 40"/>
                      <a:gd name="T14" fmla="*/ 32 w 32"/>
                      <a:gd name="T15" fmla="*/ 0 h 40"/>
                      <a:gd name="T16" fmla="*/ 0 w 32"/>
                      <a:gd name="T17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40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2"/>
                          <a:pt x="1" y="20"/>
                          <a:pt x="8" y="23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31" y="20"/>
                          <a:pt x="32" y="12"/>
                          <a:pt x="32" y="2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dirty="0"/>
                  </a:p>
                </p:txBody>
              </p:sp>
              <p:sp>
                <p:nvSpPr>
                  <p:cNvPr id="48" name="Oval 11">
                    <a:extLst>
                      <a:ext uri="{FF2B5EF4-FFF2-40B4-BE49-F238E27FC236}">
                        <a16:creationId xmlns:a16="http://schemas.microsoft.com/office/drawing/2014/main" id="{EA518AA7-E7D3-45FB-89F9-350F53E8D7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2945" y="2213165"/>
                    <a:ext cx="76200" cy="7461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9" name="Freeform 12">
                    <a:extLst>
                      <a:ext uri="{FF2B5EF4-FFF2-40B4-BE49-F238E27FC236}">
                        <a16:creationId xmlns:a16="http://schemas.microsoft.com/office/drawing/2014/main" id="{2940EEAA-CC37-4BBB-AC00-762A10BFB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50720" y="2304457"/>
                    <a:ext cx="120650" cy="150813"/>
                  </a:xfrm>
                  <a:custGeom>
                    <a:avLst/>
                    <a:gdLst>
                      <a:gd name="T0" fmla="*/ 32 w 32"/>
                      <a:gd name="T1" fmla="*/ 0 h 40"/>
                      <a:gd name="T2" fmla="*/ 0 w 32"/>
                      <a:gd name="T3" fmla="*/ 0 h 40"/>
                      <a:gd name="T4" fmla="*/ 0 w 32"/>
                      <a:gd name="T5" fmla="*/ 2 h 40"/>
                      <a:gd name="T6" fmla="*/ 8 w 32"/>
                      <a:gd name="T7" fmla="*/ 23 h 40"/>
                      <a:gd name="T8" fmla="*/ 8 w 32"/>
                      <a:gd name="T9" fmla="*/ 40 h 40"/>
                      <a:gd name="T10" fmla="*/ 24 w 32"/>
                      <a:gd name="T11" fmla="*/ 40 h 40"/>
                      <a:gd name="T12" fmla="*/ 24 w 32"/>
                      <a:gd name="T13" fmla="*/ 23 h 40"/>
                      <a:gd name="T14" fmla="*/ 32 w 32"/>
                      <a:gd name="T15" fmla="*/ 2 h 40"/>
                      <a:gd name="T16" fmla="*/ 32 w 32"/>
                      <a:gd name="T17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40">
                        <a:moveTo>
                          <a:pt x="32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2"/>
                          <a:pt x="1" y="20"/>
                          <a:pt x="8" y="23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31" y="20"/>
                          <a:pt x="32" y="12"/>
                          <a:pt x="32" y="2"/>
                        </a:cubicBezTo>
                        <a:lnTo>
                          <a:pt x="3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02DCB8-796D-44CA-8A13-AEE07F40B34F}"/>
                </a:ext>
              </a:extLst>
            </p:cNvPr>
            <p:cNvSpPr/>
            <p:nvPr/>
          </p:nvSpPr>
          <p:spPr>
            <a:xfrm>
              <a:off x="5929514" y="769491"/>
              <a:ext cx="1336042" cy="508731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DBC60E-66B9-4E1E-9F42-48F2F0E73D47}"/>
                </a:ext>
              </a:extLst>
            </p:cNvPr>
            <p:cNvGrpSpPr/>
            <p:nvPr/>
          </p:nvGrpSpPr>
          <p:grpSpPr>
            <a:xfrm>
              <a:off x="2767723" y="3498392"/>
              <a:ext cx="3623920" cy="1361648"/>
              <a:chOff x="2767723" y="3458003"/>
              <a:chExt cx="3623920" cy="136164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0AE593D-7645-4D55-881A-AD6EE7870677}"/>
                  </a:ext>
                </a:extLst>
              </p:cNvPr>
              <p:cNvGrpSpPr/>
              <p:nvPr/>
            </p:nvGrpSpPr>
            <p:grpSpPr>
              <a:xfrm rot="4096284">
                <a:off x="4438780" y="1953969"/>
                <a:ext cx="448830" cy="3456897"/>
                <a:chOff x="6723176" y="1954926"/>
                <a:chExt cx="449542" cy="3523024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474FC3B2-BF2C-45BA-B74B-06074ABA163D}"/>
                    </a:ext>
                  </a:extLst>
                </p:cNvPr>
                <p:cNvSpPr/>
                <p:nvPr/>
              </p:nvSpPr>
              <p:spPr>
                <a:xfrm rot="430089">
                  <a:off x="6737193" y="2004370"/>
                  <a:ext cx="74011" cy="34735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Parallelogram 36">
                  <a:extLst>
                    <a:ext uri="{FF2B5EF4-FFF2-40B4-BE49-F238E27FC236}">
                      <a16:creationId xmlns:a16="http://schemas.microsoft.com/office/drawing/2014/main" id="{85A8F3E5-D7EE-4FD3-A097-5A40CC5A3CBA}"/>
                    </a:ext>
                  </a:extLst>
                </p:cNvPr>
                <p:cNvSpPr/>
                <p:nvPr/>
              </p:nvSpPr>
              <p:spPr>
                <a:xfrm rot="16642816" flipH="1">
                  <a:off x="6703973" y="2247420"/>
                  <a:ext cx="749300" cy="188191"/>
                </a:xfrm>
                <a:prstGeom prst="parallelogram">
                  <a:avLst>
                    <a:gd name="adj" fmla="val 67341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Parallelogram 37">
                  <a:extLst>
                    <a:ext uri="{FF2B5EF4-FFF2-40B4-BE49-F238E27FC236}">
                      <a16:creationId xmlns:a16="http://schemas.microsoft.com/office/drawing/2014/main" id="{86C04A88-F1C4-42CC-995D-37B982DB844D}"/>
                    </a:ext>
                  </a:extLst>
                </p:cNvPr>
                <p:cNvSpPr/>
                <p:nvPr/>
              </p:nvSpPr>
              <p:spPr>
                <a:xfrm rot="5827651">
                  <a:off x="6442622" y="2235480"/>
                  <a:ext cx="749300" cy="188191"/>
                </a:xfrm>
                <a:prstGeom prst="parallelogram">
                  <a:avLst>
                    <a:gd name="adj" fmla="val 67341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33DBD5A-4EB6-450B-B92C-E25AFBC9AF79}"/>
                  </a:ext>
                </a:extLst>
              </p:cNvPr>
              <p:cNvGrpSpPr/>
              <p:nvPr/>
            </p:nvGrpSpPr>
            <p:grpSpPr>
              <a:xfrm rot="17503716" flipV="1">
                <a:off x="4252321" y="2895867"/>
                <a:ext cx="439186" cy="3408381"/>
                <a:chOff x="6339608" y="2032000"/>
                <a:chExt cx="439883" cy="3473580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3A0A45FC-DC27-418E-B24A-FCA0C3E3829D}"/>
                    </a:ext>
                  </a:extLst>
                </p:cNvPr>
                <p:cNvSpPr/>
                <p:nvPr/>
              </p:nvSpPr>
              <p:spPr>
                <a:xfrm>
                  <a:off x="6517291" y="2032000"/>
                  <a:ext cx="74010" cy="34735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Parallelogram 33">
                  <a:extLst>
                    <a:ext uri="{FF2B5EF4-FFF2-40B4-BE49-F238E27FC236}">
                      <a16:creationId xmlns:a16="http://schemas.microsoft.com/office/drawing/2014/main" id="{87DD1FFC-4E0A-43FC-9A19-8C128E61370B}"/>
                    </a:ext>
                  </a:extLst>
                </p:cNvPr>
                <p:cNvSpPr/>
                <p:nvPr/>
              </p:nvSpPr>
              <p:spPr>
                <a:xfrm rot="16200000" flipH="1">
                  <a:off x="6310746" y="2312555"/>
                  <a:ext cx="749300" cy="188191"/>
                </a:xfrm>
                <a:prstGeom prst="parallelogram">
                  <a:avLst>
                    <a:gd name="adj" fmla="val 67341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Parallelogram 34">
                  <a:extLst>
                    <a:ext uri="{FF2B5EF4-FFF2-40B4-BE49-F238E27FC236}">
                      <a16:creationId xmlns:a16="http://schemas.microsoft.com/office/drawing/2014/main" id="{228033B5-186B-44D2-BF49-6BD5B54CCDA5}"/>
                    </a:ext>
                  </a:extLst>
                </p:cNvPr>
                <p:cNvSpPr/>
                <p:nvPr/>
              </p:nvSpPr>
              <p:spPr>
                <a:xfrm rot="5400000">
                  <a:off x="6059054" y="2312557"/>
                  <a:ext cx="749300" cy="188191"/>
                </a:xfrm>
                <a:prstGeom prst="parallelogram">
                  <a:avLst>
                    <a:gd name="adj" fmla="val 67341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04B11FB-390C-48AA-BE18-E9ADADA78D10}"/>
                  </a:ext>
                </a:extLst>
              </p:cNvPr>
              <p:cNvGrpSpPr/>
              <p:nvPr/>
            </p:nvGrpSpPr>
            <p:grpSpPr>
              <a:xfrm rot="5400000">
                <a:off x="4445233" y="2265064"/>
                <a:ext cx="439186" cy="3408381"/>
                <a:chOff x="6339608" y="2032000"/>
                <a:chExt cx="439883" cy="3473580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061349FB-DC9B-40B1-B2C9-C8D9F8E87B9E}"/>
                    </a:ext>
                  </a:extLst>
                </p:cNvPr>
                <p:cNvSpPr/>
                <p:nvPr/>
              </p:nvSpPr>
              <p:spPr>
                <a:xfrm>
                  <a:off x="6517291" y="2032000"/>
                  <a:ext cx="74010" cy="34735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2F1057D1-C6AC-46E4-91F3-4B78D1E8E959}"/>
                    </a:ext>
                  </a:extLst>
                </p:cNvPr>
                <p:cNvSpPr/>
                <p:nvPr/>
              </p:nvSpPr>
              <p:spPr>
                <a:xfrm rot="16200000" flipH="1">
                  <a:off x="6310746" y="2312555"/>
                  <a:ext cx="749300" cy="188191"/>
                </a:xfrm>
                <a:prstGeom prst="parallelogram">
                  <a:avLst>
                    <a:gd name="adj" fmla="val 6734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Parallelogram 31">
                  <a:extLst>
                    <a:ext uri="{FF2B5EF4-FFF2-40B4-BE49-F238E27FC236}">
                      <a16:creationId xmlns:a16="http://schemas.microsoft.com/office/drawing/2014/main" id="{B5A85B97-7128-4861-8649-BC0069B1277C}"/>
                    </a:ext>
                  </a:extLst>
                </p:cNvPr>
                <p:cNvSpPr/>
                <p:nvPr/>
              </p:nvSpPr>
              <p:spPr>
                <a:xfrm rot="5400000">
                  <a:off x="6059054" y="2312557"/>
                  <a:ext cx="749300" cy="188191"/>
                </a:xfrm>
                <a:prstGeom prst="parallelogram">
                  <a:avLst>
                    <a:gd name="adj" fmla="val 6734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BF9D7D-6256-427F-BE33-F208DD0A9B0D}"/>
                </a:ext>
              </a:extLst>
            </p:cNvPr>
            <p:cNvGrpSpPr/>
            <p:nvPr/>
          </p:nvGrpSpPr>
          <p:grpSpPr>
            <a:xfrm>
              <a:off x="6772606" y="1307476"/>
              <a:ext cx="3003368" cy="2684811"/>
              <a:chOff x="6772606" y="1307477"/>
              <a:chExt cx="3003368" cy="268481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9DAE2C-41C8-4651-9AA8-A2BCB0130B6D}"/>
                  </a:ext>
                </a:extLst>
              </p:cNvPr>
              <p:cNvSpPr txBox="1"/>
              <p:nvPr/>
            </p:nvSpPr>
            <p:spPr>
              <a:xfrm>
                <a:off x="6772606" y="1307477"/>
                <a:ext cx="3003368" cy="251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sz="1600" b="1" dirty="0"/>
                  <a:t>TO REDUCE THE EFFECT ON HUMAN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34F260-9E4D-470D-8E33-FC4DA22BF2C8}"/>
                  </a:ext>
                </a:extLst>
              </p:cNvPr>
              <p:cNvSpPr txBox="1"/>
              <p:nvPr/>
            </p:nvSpPr>
            <p:spPr>
              <a:xfrm>
                <a:off x="6849352" y="2605580"/>
                <a:ext cx="2159373" cy="251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sz="1600" b="1" dirty="0"/>
                  <a:t>EFFICIENT IN ALL CLIMATE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53FD85-9FFA-45AE-BAE7-A5B66F9A01FA}"/>
                  </a:ext>
                </a:extLst>
              </p:cNvPr>
              <p:cNvSpPr txBox="1"/>
              <p:nvPr/>
            </p:nvSpPr>
            <p:spPr>
              <a:xfrm>
                <a:off x="6846594" y="3740470"/>
                <a:ext cx="1397827" cy="251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sz="1600" b="1" dirty="0"/>
                  <a:t>REDUCE IN COST</a:t>
                </a:r>
              </a:p>
            </p:txBody>
          </p:sp>
        </p:grp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26B914-8A10-4CC7-BFE3-B00CD108B228}"/>
              </a:ext>
            </a:extLst>
          </p:cNvPr>
          <p:cNvSpPr/>
          <p:nvPr/>
        </p:nvSpPr>
        <p:spPr>
          <a:xfrm rot="3104916">
            <a:off x="4407275" y="1536300"/>
            <a:ext cx="59920" cy="35633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D7A716E2-C14C-4DC6-BEBB-46E5FEF88174}"/>
              </a:ext>
            </a:extLst>
          </p:cNvPr>
          <p:cNvSpPr/>
          <p:nvPr/>
        </p:nvSpPr>
        <p:spPr>
          <a:xfrm rot="19450952" flipH="1">
            <a:off x="5389055" y="2384073"/>
            <a:ext cx="601933" cy="153827"/>
          </a:xfrm>
          <a:prstGeom prst="parallelogram">
            <a:avLst>
              <a:gd name="adj" fmla="val 673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23F0B09D-5FAF-4BA5-B77A-F8F0F7178E2E}"/>
              </a:ext>
            </a:extLst>
          </p:cNvPr>
          <p:cNvSpPr/>
          <p:nvPr/>
        </p:nvSpPr>
        <p:spPr>
          <a:xfrm rot="8580716">
            <a:off x="5269214" y="2210783"/>
            <a:ext cx="601933" cy="153827"/>
          </a:xfrm>
          <a:prstGeom prst="parallelogram">
            <a:avLst>
              <a:gd name="adj" fmla="val 673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E9A080-8FDD-49A4-8B1D-1D714A654432}"/>
              </a:ext>
            </a:extLst>
          </p:cNvPr>
          <p:cNvSpPr txBox="1"/>
          <p:nvPr/>
        </p:nvSpPr>
        <p:spPr>
          <a:xfrm>
            <a:off x="7160735" y="5425632"/>
            <a:ext cx="16015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 dirty="0"/>
              <a:t>NO PENETRATION</a:t>
            </a:r>
          </a:p>
        </p:txBody>
      </p:sp>
    </p:spTree>
    <p:extLst>
      <p:ext uri="{BB962C8B-B14F-4D97-AF65-F5344CB8AC3E}">
        <p14:creationId xmlns:p14="http://schemas.microsoft.com/office/powerpoint/2010/main" val="2491413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37" grpId="0"/>
      <p:bldP spid="139" grpId="0"/>
      <p:bldP spid="55" grpId="0" animBg="1"/>
      <p:bldP spid="56" grpId="0" animBg="1"/>
      <p:bldP spid="57" grpId="0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1E8EE6-6275-4C5F-9F93-6FD3C30F8C0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76757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57"/>
            <a:ext cx="8001000" cy="639762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9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7B944-C480-4A8A-9D88-F2291A1DEEA4}"/>
              </a:ext>
            </a:extLst>
          </p:cNvPr>
          <p:cNvSpPr txBox="1"/>
          <p:nvPr/>
        </p:nvSpPr>
        <p:spPr>
          <a:xfrm>
            <a:off x="528506" y="1124745"/>
            <a:ext cx="11090246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Most major manufacturers like Tesla, GM, Ford, BMW, and Waymo/Google are working on building and testing different types of autonomous vehicles.</a:t>
            </a:r>
          </a:p>
          <a:p>
            <a:pPr>
              <a:lnSpc>
                <a:spcPct val="200000"/>
              </a:lnSpc>
            </a:pPr>
            <a:r>
              <a:rPr lang="en-US" dirty="0"/>
              <a:t>Things that are the reason drawback of existing system :-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Potential For Technology To Go Wrong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Expensive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Affect the human health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1026" name="Picture 2" descr="Image result for about self driving cars of google">
            <a:extLst>
              <a:ext uri="{FF2B5EF4-FFF2-40B4-BE49-F238E27FC236}">
                <a16:creationId xmlns:a16="http://schemas.microsoft.com/office/drawing/2014/main" id="{364787DB-0D0A-4543-BAF0-1E8394FCA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3796087"/>
            <a:ext cx="3851920" cy="25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665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6" grpId="0" animBg="1"/>
      <p:bldP spid="2" grpId="0"/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1E8EE6-6275-4C5F-9F93-6FD3C30F8C0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153899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7699"/>
            <a:ext cx="8001000" cy="639762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</a:rPr>
              <a:t>Problem Definition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57C8F8-CB67-4BAC-86CF-0483279647A1}"/>
              </a:ext>
            </a:extLst>
          </p:cNvPr>
          <p:cNvGrpSpPr/>
          <p:nvPr/>
        </p:nvGrpSpPr>
        <p:grpSpPr>
          <a:xfrm>
            <a:off x="1964240" y="926052"/>
            <a:ext cx="8795438" cy="5499769"/>
            <a:chOff x="440240" y="926051"/>
            <a:chExt cx="8795438" cy="549976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124133-C1E6-4210-9483-A5905059A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29" y="4545998"/>
              <a:ext cx="0" cy="646216"/>
            </a:xfrm>
            <a:prstGeom prst="line">
              <a:avLst/>
            </a:prstGeom>
            <a:ln w="136525">
              <a:solidFill>
                <a:srgbClr val="01B0CC">
                  <a:alpha val="65000"/>
                </a:srgbClr>
              </a:solidFill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3195E8-5D07-49F6-97E1-B8634D7647EF}"/>
                </a:ext>
              </a:extLst>
            </p:cNvPr>
            <p:cNvCxnSpPr>
              <a:cxnSpLocks/>
            </p:cNvCxnSpPr>
            <p:nvPr/>
          </p:nvCxnSpPr>
          <p:spPr>
            <a:xfrm>
              <a:off x="747315" y="3547778"/>
              <a:ext cx="0" cy="572515"/>
            </a:xfrm>
            <a:prstGeom prst="line">
              <a:avLst/>
            </a:prstGeom>
            <a:ln w="136525">
              <a:solidFill>
                <a:srgbClr val="6E5BAA">
                  <a:alpha val="65000"/>
                </a:srgbClr>
              </a:solidFill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2814BE-AC04-4096-A744-246FE6FF7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8070" y="1449906"/>
              <a:ext cx="0" cy="698273"/>
            </a:xfrm>
            <a:prstGeom prst="line">
              <a:avLst/>
            </a:prstGeom>
            <a:ln w="136525">
              <a:solidFill>
                <a:srgbClr val="E3671B">
                  <a:alpha val="65000"/>
                </a:srgbClr>
              </a:solidFill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9A5C81-CAC8-40A5-8B6B-47757EE4F8A5}"/>
                </a:ext>
              </a:extLst>
            </p:cNvPr>
            <p:cNvCxnSpPr>
              <a:cxnSpLocks/>
            </p:cNvCxnSpPr>
            <p:nvPr/>
          </p:nvCxnSpPr>
          <p:spPr>
            <a:xfrm>
              <a:off x="747315" y="2508294"/>
              <a:ext cx="0" cy="646278"/>
            </a:xfrm>
            <a:prstGeom prst="line">
              <a:avLst/>
            </a:prstGeom>
            <a:ln w="136525">
              <a:solidFill>
                <a:srgbClr val="C273A4">
                  <a:alpha val="65000"/>
                </a:srgbClr>
              </a:solidFill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3E1BD1DA-AD3E-4013-93B1-88DFE01E3293}"/>
                </a:ext>
              </a:extLst>
            </p:cNvPr>
            <p:cNvSpPr/>
            <p:nvPr/>
          </p:nvSpPr>
          <p:spPr>
            <a:xfrm>
              <a:off x="457200" y="926051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C25816"/>
                </a:gs>
                <a:gs pos="0">
                  <a:srgbClr val="E5681B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FC03DA9F-FDD2-457B-BE3B-A47800DB75D7}"/>
                </a:ext>
              </a:extLst>
            </p:cNvPr>
            <p:cNvSpPr/>
            <p:nvPr/>
          </p:nvSpPr>
          <p:spPr>
            <a:xfrm>
              <a:off x="457200" y="2017228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AA4986"/>
                </a:gs>
                <a:gs pos="0">
                  <a:srgbClr val="C579A8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36A21AB0-4E63-4467-9486-80D06CBCE402}"/>
                </a:ext>
              </a:extLst>
            </p:cNvPr>
            <p:cNvSpPr/>
            <p:nvPr/>
          </p:nvSpPr>
          <p:spPr>
            <a:xfrm>
              <a:off x="454499" y="3031488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5A498E"/>
                </a:gs>
                <a:gs pos="0">
                  <a:srgbClr val="6F5CAC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C2675D09-366B-4958-AC58-4DC9335674A1}"/>
                </a:ext>
              </a:extLst>
            </p:cNvPr>
            <p:cNvSpPr/>
            <p:nvPr/>
          </p:nvSpPr>
          <p:spPr>
            <a:xfrm>
              <a:off x="440240" y="4015221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018DA4"/>
                </a:gs>
                <a:gs pos="0">
                  <a:srgbClr val="01B2CF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54B91DE9-D84B-4192-9D78-3F723C87804A}"/>
                </a:ext>
              </a:extLst>
            </p:cNvPr>
            <p:cNvSpPr/>
            <p:nvPr/>
          </p:nvSpPr>
          <p:spPr>
            <a:xfrm>
              <a:off x="440240" y="5040785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939DA3"/>
                </a:gs>
                <a:gs pos="0">
                  <a:srgbClr val="9FA8AD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30E584-BB13-420C-97C4-33B213CDB5E2}"/>
                </a:ext>
              </a:extLst>
            </p:cNvPr>
            <p:cNvSpPr/>
            <p:nvPr/>
          </p:nvSpPr>
          <p:spPr>
            <a:xfrm>
              <a:off x="2594863" y="6123294"/>
              <a:ext cx="6640815" cy="302526"/>
            </a:xfrm>
            <a:prstGeom prst="ellipse">
              <a:avLst/>
            </a:prstGeom>
            <a:solidFill>
              <a:srgbClr val="D1D1D1">
                <a:alpha val="68000"/>
              </a:srgb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1B6E815-65B3-4FEF-8B3C-0AC56A56A377}"/>
                </a:ext>
              </a:extLst>
            </p:cNvPr>
            <p:cNvGrpSpPr/>
            <p:nvPr/>
          </p:nvGrpSpPr>
          <p:grpSpPr>
            <a:xfrm>
              <a:off x="611560" y="1031351"/>
              <a:ext cx="6138143" cy="400110"/>
              <a:chOff x="9352116" y="-1298783"/>
              <a:chExt cx="6138143" cy="40011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DA7058-33B1-4415-8585-87C6CD1145BE}"/>
                  </a:ext>
                </a:extLst>
              </p:cNvPr>
              <p:cNvSpPr txBox="1"/>
              <p:nvPr/>
            </p:nvSpPr>
            <p:spPr>
              <a:xfrm>
                <a:off x="9352116" y="-1298783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AF1C45-0A5F-4353-BA3D-CB9D4801684F}"/>
                  </a:ext>
                </a:extLst>
              </p:cNvPr>
              <p:cNvSpPr txBox="1"/>
              <p:nvPr/>
            </p:nvSpPr>
            <p:spPr>
              <a:xfrm>
                <a:off x="9840761" y="-1250718"/>
                <a:ext cx="5649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AFFECTS HUMAN EYE IN CASES THE BEAM IS POWERFUL</a:t>
                </a:r>
                <a:endParaRPr lang="en-I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61D993B-DF11-4FFD-9BFE-128B5292F7AB}"/>
                </a:ext>
              </a:extLst>
            </p:cNvPr>
            <p:cNvGrpSpPr/>
            <p:nvPr/>
          </p:nvGrpSpPr>
          <p:grpSpPr>
            <a:xfrm>
              <a:off x="567216" y="2129589"/>
              <a:ext cx="7829469" cy="400110"/>
              <a:chOff x="6736733" y="1693588"/>
              <a:chExt cx="7829469" cy="40011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F3CDA9-2353-4515-BF71-97D43B8FCA6D}"/>
                  </a:ext>
                </a:extLst>
              </p:cNvPr>
              <p:cNvSpPr txBox="1"/>
              <p:nvPr/>
            </p:nvSpPr>
            <p:spPr>
              <a:xfrm>
                <a:off x="6736733" y="1693588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26ED05-073E-4478-8895-CEBBD00A6E25}"/>
                  </a:ext>
                </a:extLst>
              </p:cNvPr>
              <p:cNvSpPr txBox="1"/>
              <p:nvPr/>
            </p:nvSpPr>
            <p:spPr>
              <a:xfrm>
                <a:off x="7330176" y="1741047"/>
                <a:ext cx="7236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ELEVATION ERRORS DUE TO INABILITY TO PENETRATE VERY DENSE FORESTS</a:t>
                </a:r>
                <a:endParaRPr lang="en-I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3D4393-EE19-4ABB-ADA8-A7AFAA678049}"/>
                </a:ext>
              </a:extLst>
            </p:cNvPr>
            <p:cNvGrpSpPr/>
            <p:nvPr/>
          </p:nvGrpSpPr>
          <p:grpSpPr>
            <a:xfrm>
              <a:off x="552789" y="3133034"/>
              <a:ext cx="6251459" cy="400110"/>
              <a:chOff x="5050358" y="1586886"/>
              <a:chExt cx="6251459" cy="4001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EF5E7-A944-402E-BB0A-88162FA1ED54}"/>
                  </a:ext>
                </a:extLst>
              </p:cNvPr>
              <p:cNvSpPr txBox="1"/>
              <p:nvPr/>
            </p:nvSpPr>
            <p:spPr>
              <a:xfrm>
                <a:off x="5050358" y="1586886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38B73C-7D81-4244-9AE7-2BDF0A63B7CB}"/>
                  </a:ext>
                </a:extLst>
              </p:cNvPr>
              <p:cNvSpPr txBox="1"/>
              <p:nvPr/>
            </p:nvSpPr>
            <p:spPr>
              <a:xfrm>
                <a:off x="5693883" y="1631438"/>
                <a:ext cx="560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INEFFECTIVE LOW HANGING CLOUDS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56D3BD-FFB1-4DB1-9BBF-E642C879061D}"/>
                </a:ext>
              </a:extLst>
            </p:cNvPr>
            <p:cNvGrpSpPr/>
            <p:nvPr/>
          </p:nvGrpSpPr>
          <p:grpSpPr>
            <a:xfrm>
              <a:off x="539552" y="4109010"/>
              <a:ext cx="3816420" cy="413224"/>
              <a:chOff x="3477591" y="324884"/>
              <a:chExt cx="3816420" cy="41322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4F02B4-A8FB-44F4-9DB9-2397D0DB2F82}"/>
                  </a:ext>
                </a:extLst>
              </p:cNvPr>
              <p:cNvSpPr txBox="1"/>
              <p:nvPr/>
            </p:nvSpPr>
            <p:spPr>
              <a:xfrm>
                <a:off x="3477591" y="324884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8A0689-4C72-4CC9-BA77-C770214F836F}"/>
                  </a:ext>
                </a:extLst>
              </p:cNvPr>
              <p:cNvSpPr txBox="1"/>
              <p:nvPr/>
            </p:nvSpPr>
            <p:spPr>
              <a:xfrm>
                <a:off x="4030693" y="399554"/>
                <a:ext cx="3263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DEGRADED AT REFLECTIONS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A00E4E-4531-434D-A318-45C6283BBBB5}"/>
                </a:ext>
              </a:extLst>
            </p:cNvPr>
            <p:cNvGrpSpPr/>
            <p:nvPr/>
          </p:nvGrpSpPr>
          <p:grpSpPr>
            <a:xfrm>
              <a:off x="567216" y="5136925"/>
              <a:ext cx="6525064" cy="400110"/>
              <a:chOff x="1183613" y="4073976"/>
              <a:chExt cx="6525064" cy="40011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51D5DD-DE34-4E01-AEA4-9B7D629CEAC0}"/>
                  </a:ext>
                </a:extLst>
              </p:cNvPr>
              <p:cNvSpPr txBox="1"/>
              <p:nvPr/>
            </p:nvSpPr>
            <p:spPr>
              <a:xfrm>
                <a:off x="1183613" y="4073976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05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98A9EB-F174-49EE-83BB-6C63C0BAE493}"/>
                  </a:ext>
                </a:extLst>
              </p:cNvPr>
              <p:cNvSpPr txBox="1"/>
              <p:nvPr/>
            </p:nvSpPr>
            <p:spPr>
              <a:xfrm>
                <a:off x="1771147" y="4125440"/>
                <a:ext cx="5937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INABILITY TO PENETRATE THICK VEGETATION</a:t>
                </a:r>
                <a:endParaRPr lang="en-I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640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6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879D7E-45D2-4A86-B441-31A092B31C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76200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981200" y="0"/>
            <a:ext cx="8001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Solution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57674B-4261-4EC8-B573-600D3A17B9EF}"/>
              </a:ext>
            </a:extLst>
          </p:cNvPr>
          <p:cNvGrpSpPr/>
          <p:nvPr/>
        </p:nvGrpSpPr>
        <p:grpSpPr>
          <a:xfrm>
            <a:off x="1981200" y="2232336"/>
            <a:ext cx="8145307" cy="2393327"/>
            <a:chOff x="459141" y="1364776"/>
            <a:chExt cx="11272294" cy="331212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848526-0B6B-49BA-A30A-37B34C59A0F4}"/>
                </a:ext>
              </a:extLst>
            </p:cNvPr>
            <p:cNvSpPr/>
            <p:nvPr/>
          </p:nvSpPr>
          <p:spPr>
            <a:xfrm>
              <a:off x="562907" y="1364776"/>
              <a:ext cx="11066186" cy="2578837"/>
            </a:xfrm>
            <a:custGeom>
              <a:avLst/>
              <a:gdLst>
                <a:gd name="connsiteX0" fmla="*/ 1116000 w 9577855"/>
                <a:gd name="connsiteY0" fmla="*/ 0 h 2232000"/>
                <a:gd name="connsiteX1" fmla="*/ 1116000 w 9577855"/>
                <a:gd name="connsiteY1" fmla="*/ 395979 h 2232000"/>
                <a:gd name="connsiteX2" fmla="*/ 395978 w 9577855"/>
                <a:gd name="connsiteY2" fmla="*/ 1116000 h 2232000"/>
                <a:gd name="connsiteX3" fmla="*/ 1116000 w 9577855"/>
                <a:gd name="connsiteY3" fmla="*/ 1836021 h 2232000"/>
                <a:gd name="connsiteX4" fmla="*/ 1821392 w 9577855"/>
                <a:gd name="connsiteY4" fmla="*/ 1261110 h 2232000"/>
                <a:gd name="connsiteX5" fmla="*/ 1835903 w 9577855"/>
                <a:gd name="connsiteY5" fmla="*/ 1117164 h 2232000"/>
                <a:gd name="connsiteX6" fmla="*/ 1834504 w 9577855"/>
                <a:gd name="connsiteY6" fmla="*/ 1117164 h 2232000"/>
                <a:gd name="connsiteX7" fmla="*/ 1834445 w 9577855"/>
                <a:gd name="connsiteY7" fmla="*/ 1116000 h 2232000"/>
                <a:gd name="connsiteX8" fmla="*/ 2950445 w 9577855"/>
                <a:gd name="connsiteY8" fmla="*/ 0 h 2232000"/>
                <a:gd name="connsiteX9" fmla="*/ 4066445 w 9577855"/>
                <a:gd name="connsiteY9" fmla="*/ 1116000 h 2232000"/>
                <a:gd name="connsiteX10" fmla="*/ 4068906 w 9577855"/>
                <a:gd name="connsiteY10" fmla="*/ 1116000 h 2232000"/>
                <a:gd name="connsiteX11" fmla="*/ 4788927 w 9577855"/>
                <a:gd name="connsiteY11" fmla="*/ 1836021 h 2232000"/>
                <a:gd name="connsiteX12" fmla="*/ 5508948 w 9577855"/>
                <a:gd name="connsiteY12" fmla="*/ 1116000 h 2232000"/>
                <a:gd name="connsiteX13" fmla="*/ 5510178 w 9577855"/>
                <a:gd name="connsiteY13" fmla="*/ 1116000 h 2232000"/>
                <a:gd name="connsiteX14" fmla="*/ 6626178 w 9577855"/>
                <a:gd name="connsiteY14" fmla="*/ 0 h 2232000"/>
                <a:gd name="connsiteX15" fmla="*/ 7742178 w 9577855"/>
                <a:gd name="connsiteY15" fmla="*/ 1116000 h 2232000"/>
                <a:gd name="connsiteX16" fmla="*/ 7742119 w 9577855"/>
                <a:gd name="connsiteY16" fmla="*/ 1117164 h 2232000"/>
                <a:gd name="connsiteX17" fmla="*/ 7741951 w 9577855"/>
                <a:gd name="connsiteY17" fmla="*/ 1117164 h 2232000"/>
                <a:gd name="connsiteX18" fmla="*/ 7756462 w 9577855"/>
                <a:gd name="connsiteY18" fmla="*/ 1261110 h 2232000"/>
                <a:gd name="connsiteX19" fmla="*/ 8461855 w 9577855"/>
                <a:gd name="connsiteY19" fmla="*/ 1836021 h 2232000"/>
                <a:gd name="connsiteX20" fmla="*/ 9181876 w 9577855"/>
                <a:gd name="connsiteY20" fmla="*/ 1116000 h 2232000"/>
                <a:gd name="connsiteX21" fmla="*/ 9577855 w 9577855"/>
                <a:gd name="connsiteY21" fmla="*/ 1116000 h 2232000"/>
                <a:gd name="connsiteX22" fmla="*/ 8461855 w 9577855"/>
                <a:gd name="connsiteY22" fmla="*/ 2232000 h 2232000"/>
                <a:gd name="connsiteX23" fmla="*/ 7345855 w 9577855"/>
                <a:gd name="connsiteY23" fmla="*/ 1116000 h 2232000"/>
                <a:gd name="connsiteX24" fmla="*/ 7346199 w 9577855"/>
                <a:gd name="connsiteY24" fmla="*/ 1116000 h 2232000"/>
                <a:gd name="connsiteX25" fmla="*/ 6626178 w 9577855"/>
                <a:gd name="connsiteY25" fmla="*/ 395979 h 2232000"/>
                <a:gd name="connsiteX26" fmla="*/ 5906157 w 9577855"/>
                <a:gd name="connsiteY26" fmla="*/ 1116000 h 2232000"/>
                <a:gd name="connsiteX27" fmla="*/ 5906216 w 9577855"/>
                <a:gd name="connsiteY27" fmla="*/ 1117164 h 2232000"/>
                <a:gd name="connsiteX28" fmla="*/ 5904810 w 9577855"/>
                <a:gd name="connsiteY28" fmla="*/ 1117164 h 2232000"/>
                <a:gd name="connsiteX29" fmla="*/ 5882254 w 9577855"/>
                <a:gd name="connsiteY29" fmla="*/ 1340913 h 2232000"/>
                <a:gd name="connsiteX30" fmla="*/ 4788927 w 9577855"/>
                <a:gd name="connsiteY30" fmla="*/ 2232000 h 2232000"/>
                <a:gd name="connsiteX31" fmla="*/ 3695600 w 9577855"/>
                <a:gd name="connsiteY31" fmla="*/ 1340913 h 2232000"/>
                <a:gd name="connsiteX32" fmla="*/ 3673045 w 9577855"/>
                <a:gd name="connsiteY32" fmla="*/ 1117164 h 2232000"/>
                <a:gd name="connsiteX33" fmla="*/ 3670407 w 9577855"/>
                <a:gd name="connsiteY33" fmla="*/ 1117164 h 2232000"/>
                <a:gd name="connsiteX34" fmla="*/ 3670466 w 9577855"/>
                <a:gd name="connsiteY34" fmla="*/ 1116000 h 2232000"/>
                <a:gd name="connsiteX35" fmla="*/ 2950445 w 9577855"/>
                <a:gd name="connsiteY35" fmla="*/ 395979 h 2232000"/>
                <a:gd name="connsiteX36" fmla="*/ 2230425 w 9577855"/>
                <a:gd name="connsiteY36" fmla="*/ 1116000 h 2232000"/>
                <a:gd name="connsiteX37" fmla="*/ 2231999 w 9577855"/>
                <a:gd name="connsiteY37" fmla="*/ 1116000 h 2232000"/>
                <a:gd name="connsiteX38" fmla="*/ 1116000 w 9577855"/>
                <a:gd name="connsiteY38" fmla="*/ 2232000 h 2232000"/>
                <a:gd name="connsiteX39" fmla="*/ 0 w 9577855"/>
                <a:gd name="connsiteY39" fmla="*/ 1116000 h 2232000"/>
                <a:gd name="connsiteX40" fmla="*/ 1116000 w 9577855"/>
                <a:gd name="connsiteY40" fmla="*/ 0 h 22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577855" h="2232000">
                  <a:moveTo>
                    <a:pt x="1116000" y="0"/>
                  </a:moveTo>
                  <a:lnTo>
                    <a:pt x="1116000" y="395979"/>
                  </a:lnTo>
                  <a:cubicBezTo>
                    <a:pt x="718343" y="395979"/>
                    <a:pt x="395978" y="718343"/>
                    <a:pt x="395978" y="1116000"/>
                  </a:cubicBezTo>
                  <a:cubicBezTo>
                    <a:pt x="395978" y="1513657"/>
                    <a:pt x="718343" y="1836021"/>
                    <a:pt x="1116000" y="1836021"/>
                  </a:cubicBezTo>
                  <a:cubicBezTo>
                    <a:pt x="1463949" y="1836021"/>
                    <a:pt x="1754253" y="1589211"/>
                    <a:pt x="1821392" y="1261110"/>
                  </a:cubicBezTo>
                  <a:lnTo>
                    <a:pt x="1835903" y="1117164"/>
                  </a:lnTo>
                  <a:lnTo>
                    <a:pt x="1834504" y="1117164"/>
                  </a:lnTo>
                  <a:lnTo>
                    <a:pt x="1834445" y="1116000"/>
                  </a:lnTo>
                  <a:cubicBezTo>
                    <a:pt x="1834445" y="499650"/>
                    <a:pt x="2334095" y="0"/>
                    <a:pt x="2950445" y="0"/>
                  </a:cubicBezTo>
                  <a:cubicBezTo>
                    <a:pt x="3566795" y="0"/>
                    <a:pt x="4066445" y="499650"/>
                    <a:pt x="4066445" y="1116000"/>
                  </a:cubicBezTo>
                  <a:lnTo>
                    <a:pt x="4068906" y="1116000"/>
                  </a:lnTo>
                  <a:cubicBezTo>
                    <a:pt x="4068906" y="1513657"/>
                    <a:pt x="4391270" y="1836021"/>
                    <a:pt x="4788927" y="1836021"/>
                  </a:cubicBezTo>
                  <a:cubicBezTo>
                    <a:pt x="5186584" y="1836021"/>
                    <a:pt x="5508948" y="1513657"/>
                    <a:pt x="5508948" y="1116000"/>
                  </a:cubicBezTo>
                  <a:lnTo>
                    <a:pt x="5510178" y="1116000"/>
                  </a:lnTo>
                  <a:cubicBezTo>
                    <a:pt x="5510178" y="499650"/>
                    <a:pt x="6009828" y="0"/>
                    <a:pt x="6626178" y="0"/>
                  </a:cubicBezTo>
                  <a:cubicBezTo>
                    <a:pt x="7242528" y="0"/>
                    <a:pt x="7742178" y="499650"/>
                    <a:pt x="7742178" y="1116000"/>
                  </a:cubicBezTo>
                  <a:lnTo>
                    <a:pt x="7742119" y="1117164"/>
                  </a:lnTo>
                  <a:lnTo>
                    <a:pt x="7741951" y="1117164"/>
                  </a:lnTo>
                  <a:lnTo>
                    <a:pt x="7756462" y="1261110"/>
                  </a:lnTo>
                  <a:cubicBezTo>
                    <a:pt x="7823601" y="1589211"/>
                    <a:pt x="8113905" y="1836021"/>
                    <a:pt x="8461855" y="1836021"/>
                  </a:cubicBezTo>
                  <a:cubicBezTo>
                    <a:pt x="8859512" y="1836021"/>
                    <a:pt x="9181876" y="1513657"/>
                    <a:pt x="9181876" y="1116000"/>
                  </a:cubicBezTo>
                  <a:lnTo>
                    <a:pt x="9577855" y="1116000"/>
                  </a:lnTo>
                  <a:cubicBezTo>
                    <a:pt x="9577855" y="1732350"/>
                    <a:pt x="9078205" y="2232000"/>
                    <a:pt x="8461855" y="2232000"/>
                  </a:cubicBezTo>
                  <a:cubicBezTo>
                    <a:pt x="7845505" y="2232000"/>
                    <a:pt x="7345855" y="1732350"/>
                    <a:pt x="7345855" y="1116000"/>
                  </a:cubicBezTo>
                  <a:lnTo>
                    <a:pt x="7346199" y="1116000"/>
                  </a:lnTo>
                  <a:cubicBezTo>
                    <a:pt x="7346199" y="718343"/>
                    <a:pt x="7023835" y="395979"/>
                    <a:pt x="6626178" y="395979"/>
                  </a:cubicBezTo>
                  <a:cubicBezTo>
                    <a:pt x="6228521" y="395979"/>
                    <a:pt x="5906157" y="718343"/>
                    <a:pt x="5906157" y="1116000"/>
                  </a:cubicBezTo>
                  <a:lnTo>
                    <a:pt x="5906216" y="1117164"/>
                  </a:lnTo>
                  <a:lnTo>
                    <a:pt x="5904810" y="1117164"/>
                  </a:lnTo>
                  <a:lnTo>
                    <a:pt x="5882254" y="1340913"/>
                  </a:lnTo>
                  <a:cubicBezTo>
                    <a:pt x="5778191" y="1849456"/>
                    <a:pt x="5328233" y="2232000"/>
                    <a:pt x="4788927" y="2232000"/>
                  </a:cubicBezTo>
                  <a:cubicBezTo>
                    <a:pt x="4249621" y="2232000"/>
                    <a:pt x="3799663" y="1849456"/>
                    <a:pt x="3695600" y="1340913"/>
                  </a:cubicBezTo>
                  <a:lnTo>
                    <a:pt x="3673045" y="1117164"/>
                  </a:lnTo>
                  <a:lnTo>
                    <a:pt x="3670407" y="1117164"/>
                  </a:lnTo>
                  <a:lnTo>
                    <a:pt x="3670466" y="1116000"/>
                  </a:lnTo>
                  <a:cubicBezTo>
                    <a:pt x="3670466" y="718343"/>
                    <a:pt x="3348102" y="395979"/>
                    <a:pt x="2950445" y="395979"/>
                  </a:cubicBezTo>
                  <a:cubicBezTo>
                    <a:pt x="2552788" y="395979"/>
                    <a:pt x="2230425" y="718343"/>
                    <a:pt x="2230425" y="1116000"/>
                  </a:cubicBezTo>
                  <a:lnTo>
                    <a:pt x="2231999" y="1116000"/>
                  </a:lnTo>
                  <a:cubicBezTo>
                    <a:pt x="2231999" y="1732350"/>
                    <a:pt x="1732350" y="2232000"/>
                    <a:pt x="1116000" y="2232000"/>
                  </a:cubicBezTo>
                  <a:cubicBezTo>
                    <a:pt x="499649" y="2232000"/>
                    <a:pt x="0" y="1732350"/>
                    <a:pt x="0" y="1116000"/>
                  </a:cubicBezTo>
                  <a:cubicBezTo>
                    <a:pt x="0" y="499650"/>
                    <a:pt x="499649" y="0"/>
                    <a:pt x="1116000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3E7AAC"/>
                </a:gs>
                <a:gs pos="50000">
                  <a:srgbClr val="9A187A"/>
                </a:gs>
                <a:gs pos="25000">
                  <a:srgbClr val="BF5555"/>
                </a:gs>
                <a:gs pos="0">
                  <a:srgbClr val="EF5024"/>
                </a:gs>
                <a:gs pos="100000">
                  <a:srgbClr val="48A18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43EDDCA-1AB3-4557-85F3-07ACA91D0475}"/>
                </a:ext>
              </a:extLst>
            </p:cNvPr>
            <p:cNvSpPr/>
            <p:nvPr/>
          </p:nvSpPr>
          <p:spPr>
            <a:xfrm>
              <a:off x="459141" y="4443664"/>
              <a:ext cx="11272294" cy="128336"/>
            </a:xfrm>
            <a:prstGeom prst="roundRect">
              <a:avLst/>
            </a:prstGeom>
            <a:solidFill>
              <a:srgbClr val="CB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8E6F71-1799-45FB-A802-785A491487EE}"/>
                </a:ext>
              </a:extLst>
            </p:cNvPr>
            <p:cNvSpPr/>
            <p:nvPr/>
          </p:nvSpPr>
          <p:spPr>
            <a:xfrm>
              <a:off x="1676400" y="4339390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3ED2B7-AEFB-4085-BAF5-0A51A5477FA3}"/>
                </a:ext>
              </a:extLst>
            </p:cNvPr>
            <p:cNvSpPr/>
            <p:nvPr/>
          </p:nvSpPr>
          <p:spPr>
            <a:xfrm>
              <a:off x="3799444" y="4339390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371558-A4C6-4DDB-B5D9-3D5A9182B8C6}"/>
                </a:ext>
              </a:extLst>
            </p:cNvPr>
            <p:cNvSpPr/>
            <p:nvPr/>
          </p:nvSpPr>
          <p:spPr>
            <a:xfrm>
              <a:off x="5921067" y="4339390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32D86C-DEC2-43B5-AEF6-76CF7E7D5277}"/>
                </a:ext>
              </a:extLst>
            </p:cNvPr>
            <p:cNvSpPr/>
            <p:nvPr/>
          </p:nvSpPr>
          <p:spPr>
            <a:xfrm>
              <a:off x="8055671" y="4339390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FE146F-77D5-4EE8-94A4-B7AD11351EB5}"/>
                </a:ext>
              </a:extLst>
            </p:cNvPr>
            <p:cNvSpPr/>
            <p:nvPr/>
          </p:nvSpPr>
          <p:spPr>
            <a:xfrm>
              <a:off x="10171232" y="4340018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290120-6674-4C44-AC44-C38E1C5EB2DA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42" y="3943604"/>
              <a:ext cx="0" cy="564228"/>
            </a:xfrm>
            <a:prstGeom prst="line">
              <a:avLst/>
            </a:prstGeom>
            <a:ln w="38100">
              <a:solidFill>
                <a:srgbClr val="EF5024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A89F43-01B6-4547-919E-4CC576448ABB}"/>
                </a:ext>
              </a:extLst>
            </p:cNvPr>
            <p:cNvCxnSpPr>
              <a:cxnSpLocks/>
            </p:cNvCxnSpPr>
            <p:nvPr/>
          </p:nvCxnSpPr>
          <p:spPr>
            <a:xfrm>
              <a:off x="3966465" y="3512626"/>
              <a:ext cx="0" cy="995206"/>
            </a:xfrm>
            <a:prstGeom prst="line">
              <a:avLst/>
            </a:prstGeom>
            <a:ln w="38100">
              <a:solidFill>
                <a:srgbClr val="BE524F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408D66-C5D3-4532-A8BE-02EE28C49D25}"/>
                </a:ext>
              </a:extLst>
            </p:cNvPr>
            <p:cNvCxnSpPr>
              <a:cxnSpLocks/>
            </p:cNvCxnSpPr>
            <p:nvPr/>
          </p:nvCxnSpPr>
          <p:spPr>
            <a:xfrm>
              <a:off x="8224113" y="3491499"/>
              <a:ext cx="0" cy="1016333"/>
            </a:xfrm>
            <a:prstGeom prst="line">
              <a:avLst/>
            </a:prstGeom>
            <a:ln w="38100">
              <a:solidFill>
                <a:srgbClr val="3E7AAC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35F1E1-F900-43FE-BBCB-083A5E1B35E9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943613"/>
              <a:ext cx="1" cy="564219"/>
            </a:xfrm>
            <a:prstGeom prst="line">
              <a:avLst/>
            </a:prstGeom>
            <a:ln w="38100">
              <a:solidFill>
                <a:srgbClr val="9A187A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0BC217-1E02-450B-8FB7-7023E58A39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674" y="3943613"/>
              <a:ext cx="0" cy="564219"/>
            </a:xfrm>
            <a:prstGeom prst="line">
              <a:avLst/>
            </a:prstGeom>
            <a:ln w="38100">
              <a:solidFill>
                <a:srgbClr val="48A18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6B44013-7FEB-484B-BF5A-EADDEB259539}"/>
                </a:ext>
              </a:extLst>
            </p:cNvPr>
            <p:cNvSpPr/>
            <p:nvPr/>
          </p:nvSpPr>
          <p:spPr>
            <a:xfrm>
              <a:off x="992870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9281819-27A8-48C7-B01E-316EE3A8D9A4}"/>
                </a:ext>
              </a:extLst>
            </p:cNvPr>
            <p:cNvSpPr/>
            <p:nvPr/>
          </p:nvSpPr>
          <p:spPr>
            <a:xfrm>
              <a:off x="3121694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EBBF9E-B653-4C08-97D1-DEDB9458CF19}"/>
                </a:ext>
              </a:extLst>
            </p:cNvPr>
            <p:cNvSpPr/>
            <p:nvPr/>
          </p:nvSpPr>
          <p:spPr>
            <a:xfrm>
              <a:off x="5250518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F3A1CF-615F-4A7F-A37E-060791EE6087}"/>
                </a:ext>
              </a:extLst>
            </p:cNvPr>
            <p:cNvSpPr/>
            <p:nvPr/>
          </p:nvSpPr>
          <p:spPr>
            <a:xfrm>
              <a:off x="7379342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1C4445-9927-47D1-8B0C-9416CC771129}"/>
                </a:ext>
              </a:extLst>
            </p:cNvPr>
            <p:cNvSpPr/>
            <p:nvPr/>
          </p:nvSpPr>
          <p:spPr>
            <a:xfrm>
              <a:off x="9508165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396511-917E-4794-94B6-73EF7F758F4D}"/>
                </a:ext>
              </a:extLst>
            </p:cNvPr>
            <p:cNvSpPr txBox="1"/>
            <p:nvPr/>
          </p:nvSpPr>
          <p:spPr>
            <a:xfrm>
              <a:off x="1452629" y="2007859"/>
              <a:ext cx="770022" cy="89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EF5024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7C50E1-77FE-4EB2-9E36-C1C7A30FC5BC}"/>
                </a:ext>
              </a:extLst>
            </p:cNvPr>
            <p:cNvSpPr txBox="1"/>
            <p:nvPr/>
          </p:nvSpPr>
          <p:spPr>
            <a:xfrm>
              <a:off x="3581453" y="2007856"/>
              <a:ext cx="770022" cy="89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BE524F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690090-609A-46D9-AAE4-B9B3FA02F125}"/>
                </a:ext>
              </a:extLst>
            </p:cNvPr>
            <p:cNvSpPr txBox="1"/>
            <p:nvPr/>
          </p:nvSpPr>
          <p:spPr>
            <a:xfrm>
              <a:off x="5710988" y="2007856"/>
              <a:ext cx="770022" cy="89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9A187A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BEDAF3-FD37-443C-ADCB-908B52543670}"/>
                </a:ext>
              </a:extLst>
            </p:cNvPr>
            <p:cNvSpPr txBox="1"/>
            <p:nvPr/>
          </p:nvSpPr>
          <p:spPr>
            <a:xfrm>
              <a:off x="7839102" y="2007856"/>
              <a:ext cx="770022" cy="89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3E7AAC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31F813-B302-45F6-A3EE-5022A0EAB818}"/>
                </a:ext>
              </a:extLst>
            </p:cNvPr>
            <p:cNvSpPr txBox="1"/>
            <p:nvPr/>
          </p:nvSpPr>
          <p:spPr>
            <a:xfrm>
              <a:off x="9967924" y="2007858"/>
              <a:ext cx="770022" cy="89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48A180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8E01D09-F3A2-457C-994F-7FF3E5C992DF}"/>
              </a:ext>
            </a:extLst>
          </p:cNvPr>
          <p:cNvSpPr txBox="1"/>
          <p:nvPr/>
        </p:nvSpPr>
        <p:spPr>
          <a:xfrm>
            <a:off x="2231188" y="4762178"/>
            <a:ext cx="174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EF50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CAMERA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D12127-73A1-490F-ABE9-6DD6403D4598}"/>
              </a:ext>
            </a:extLst>
          </p:cNvPr>
          <p:cNvSpPr txBox="1"/>
          <p:nvPr/>
        </p:nvSpPr>
        <p:spPr>
          <a:xfrm>
            <a:off x="3753951" y="4762177"/>
            <a:ext cx="174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BE52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PROCESSING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38D380-0A96-4657-8245-2F7A800B10C2}"/>
              </a:ext>
            </a:extLst>
          </p:cNvPr>
          <p:cNvSpPr txBox="1"/>
          <p:nvPr/>
        </p:nvSpPr>
        <p:spPr>
          <a:xfrm>
            <a:off x="5260717" y="4762178"/>
            <a:ext cx="1882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9A18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4DB971-8D2E-499C-ABB4-68BDD6814106}"/>
              </a:ext>
            </a:extLst>
          </p:cNvPr>
          <p:cNvSpPr txBox="1"/>
          <p:nvPr/>
        </p:nvSpPr>
        <p:spPr>
          <a:xfrm>
            <a:off x="6836983" y="4762140"/>
            <a:ext cx="1756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3E7AA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78ABAA-B9C9-4481-A4A7-0F305E4C1144}"/>
              </a:ext>
            </a:extLst>
          </p:cNvPr>
          <p:cNvSpPr txBox="1"/>
          <p:nvPr/>
        </p:nvSpPr>
        <p:spPr>
          <a:xfrm>
            <a:off x="8077201" y="4762140"/>
            <a:ext cx="224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48A1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I-CAR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51BA17-B8BC-4F91-9943-BF350BA3D27C}"/>
              </a:ext>
            </a:extLst>
          </p:cNvPr>
          <p:cNvSpPr/>
          <p:nvPr/>
        </p:nvSpPr>
        <p:spPr>
          <a:xfrm>
            <a:off x="5137406" y="804069"/>
            <a:ext cx="1717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I-CAR</a:t>
            </a:r>
          </a:p>
        </p:txBody>
      </p:sp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467E79DD-51C6-4B26-BBE0-7343FD350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394" y="4083438"/>
            <a:ext cx="849853" cy="8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8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75955 0.0055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8" grpId="0" animBg="1"/>
      <p:bldP spid="9" grpId="0"/>
      <p:bldP spid="37" grpId="0"/>
      <p:bldP spid="38" grpId="0"/>
      <p:bldP spid="39" grpId="0"/>
      <p:bldP spid="40" grpId="0"/>
      <p:bldP spid="4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879D7E-45D2-4A86-B441-31A092B31C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76200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47700" y="0"/>
            <a:ext cx="10668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Solution 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51ACA25-5563-47DC-9C48-A93DC23B1EC6}"/>
              </a:ext>
            </a:extLst>
          </p:cNvPr>
          <p:cNvSpPr/>
          <p:nvPr/>
        </p:nvSpPr>
        <p:spPr>
          <a:xfrm>
            <a:off x="6284254" y="3977294"/>
            <a:ext cx="2908091" cy="2908091"/>
          </a:xfrm>
          <a:prstGeom prst="frame">
            <a:avLst/>
          </a:prstGeom>
          <a:gradFill flip="none" rotWithShape="1">
            <a:gsLst>
              <a:gs pos="100000">
                <a:srgbClr val="8E44AD"/>
              </a:gs>
              <a:gs pos="0">
                <a:srgbClr val="9B59B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scene3d>
            <a:camera prst="isometricOffAxis2Top"/>
            <a:lightRig rig="threePt" dir="t"/>
          </a:scene3d>
          <a:sp3d extrusionH="37465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846A43-5431-45B1-919C-FF4CF09CF2A2}"/>
              </a:ext>
            </a:extLst>
          </p:cNvPr>
          <p:cNvSpPr/>
          <p:nvPr/>
        </p:nvSpPr>
        <p:spPr>
          <a:xfrm>
            <a:off x="6284254" y="3290245"/>
            <a:ext cx="2908091" cy="2908091"/>
          </a:xfrm>
          <a:prstGeom prst="frame">
            <a:avLst/>
          </a:prstGeom>
          <a:gradFill flip="none" rotWithShape="1">
            <a:gsLst>
              <a:gs pos="100000">
                <a:srgbClr val="2980B9"/>
              </a:gs>
              <a:gs pos="0">
                <a:srgbClr val="3498DB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scene3d>
            <a:camera prst="isometricOffAxis2Top"/>
            <a:lightRig rig="threePt" dir="t"/>
          </a:scene3d>
          <a:sp3d extrusionH="37465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8D0ADB-03D6-4A29-BF3F-FE10AAE524BD}"/>
              </a:ext>
            </a:extLst>
          </p:cNvPr>
          <p:cNvSpPr/>
          <p:nvPr/>
        </p:nvSpPr>
        <p:spPr>
          <a:xfrm>
            <a:off x="6284254" y="2603196"/>
            <a:ext cx="2908091" cy="2908091"/>
          </a:xfrm>
          <a:prstGeom prst="frame">
            <a:avLst/>
          </a:prstGeom>
          <a:gradFill flip="none" rotWithShape="1">
            <a:gsLst>
              <a:gs pos="100000">
                <a:srgbClr val="16A085"/>
              </a:gs>
              <a:gs pos="0">
                <a:srgbClr val="1ABC9C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scene3d>
            <a:camera prst="isometricOffAxis2Top"/>
            <a:lightRig rig="threePt" dir="t"/>
          </a:scene3d>
          <a:sp3d extrusionH="37465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91624-2F72-4212-866E-255E758FF26C}"/>
              </a:ext>
            </a:extLst>
          </p:cNvPr>
          <p:cNvSpPr txBox="1"/>
          <p:nvPr/>
        </p:nvSpPr>
        <p:spPr>
          <a:xfrm rot="426100">
            <a:off x="5744606" y="4344766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63000"/>
                  </a:schemeClr>
                </a:solidFill>
                <a:latin typeface="Eurostile BQ" pitchFamily="50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2C4ED-C7CE-4E57-A983-9494A54C19DD}"/>
              </a:ext>
            </a:extLst>
          </p:cNvPr>
          <p:cNvSpPr txBox="1"/>
          <p:nvPr/>
        </p:nvSpPr>
        <p:spPr>
          <a:xfrm rot="426100">
            <a:off x="5729617" y="5019837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63000"/>
                  </a:schemeClr>
                </a:solidFill>
                <a:latin typeface="Eurostile BQ" pitchFamily="50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1F845-C81E-4BBA-BA8A-E88FB3500AF9}"/>
              </a:ext>
            </a:extLst>
          </p:cNvPr>
          <p:cNvSpPr txBox="1"/>
          <p:nvPr/>
        </p:nvSpPr>
        <p:spPr>
          <a:xfrm rot="426100">
            <a:off x="5744608" y="5691638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63000"/>
                  </a:schemeClr>
                </a:solidFill>
                <a:latin typeface="Eurostile BQ" pitchFamily="50" charset="0"/>
              </a:rPr>
              <a:t>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67DFF8-E24A-4F57-A26C-5C9FC4EAD61F}"/>
              </a:ext>
            </a:extLst>
          </p:cNvPr>
          <p:cNvGrpSpPr/>
          <p:nvPr/>
        </p:nvGrpSpPr>
        <p:grpSpPr>
          <a:xfrm>
            <a:off x="1981200" y="2615621"/>
            <a:ext cx="5915000" cy="2900538"/>
            <a:chOff x="419725" y="1481799"/>
            <a:chExt cx="5915000" cy="29005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C6D433-500B-45B6-97BB-4FA79F7F9268}"/>
                </a:ext>
              </a:extLst>
            </p:cNvPr>
            <p:cNvSpPr txBox="1"/>
            <p:nvPr/>
          </p:nvSpPr>
          <p:spPr>
            <a:xfrm>
              <a:off x="419725" y="1481799"/>
              <a:ext cx="591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29CCAC"/>
                  </a:solidFill>
                  <a:latin typeface="Nexa Bold" panose="02000000000000000000" pitchFamily="50" charset="0"/>
                </a:rPr>
                <a:t>1. </a:t>
              </a:r>
              <a:r>
                <a:rPr lang="en-IN" sz="3200" b="1" dirty="0">
                  <a:solidFill>
                    <a:srgbClr val="29CCAC"/>
                  </a:solidFill>
                  <a:latin typeface="Nexa Bold" panose="02000000000000000000" pitchFamily="50" charset="0"/>
                </a:rPr>
                <a:t>COMPUTER VISION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623E5D-38EC-4F6C-8582-4E008963C965}"/>
                </a:ext>
              </a:extLst>
            </p:cNvPr>
            <p:cNvSpPr txBox="1"/>
            <p:nvPr/>
          </p:nvSpPr>
          <p:spPr>
            <a:xfrm>
              <a:off x="419725" y="2021387"/>
              <a:ext cx="37925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41A5E7"/>
                  </a:solidFill>
                  <a:latin typeface="Nexa Bold" panose="02000000000000000000" pitchFamily="50" charset="0"/>
                </a:rPr>
                <a:t>2. </a:t>
              </a:r>
              <a:r>
                <a:rPr lang="en-IN" sz="3200" b="1" dirty="0">
                  <a:solidFill>
                    <a:srgbClr val="41A5E7"/>
                  </a:solidFill>
                  <a:latin typeface="Nexa Bold" panose="02000000000000000000" pitchFamily="50" charset="0"/>
                </a:rPr>
                <a:t>THE PERCEPTRON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535955-C367-48C6-9104-91BC852EC435}"/>
                </a:ext>
              </a:extLst>
            </p:cNvPr>
            <p:cNvSpPr txBox="1"/>
            <p:nvPr/>
          </p:nvSpPr>
          <p:spPr>
            <a:xfrm>
              <a:off x="434715" y="3920672"/>
              <a:ext cx="2413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description here. This is a placeholder for the text.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B318909-BB89-40F5-9DB6-71F2C2F38008}"/>
              </a:ext>
            </a:extLst>
          </p:cNvPr>
          <p:cNvSpPr/>
          <p:nvPr/>
        </p:nvSpPr>
        <p:spPr>
          <a:xfrm>
            <a:off x="3051698" y="570735"/>
            <a:ext cx="5860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IMAGE PROCESSING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A9DBE6-E835-4087-852D-3E73F39952B8}"/>
              </a:ext>
            </a:extLst>
          </p:cNvPr>
          <p:cNvGrpSpPr/>
          <p:nvPr/>
        </p:nvGrpSpPr>
        <p:grpSpPr>
          <a:xfrm>
            <a:off x="1981200" y="2610748"/>
            <a:ext cx="5915000" cy="2900538"/>
            <a:chOff x="419725" y="1481799"/>
            <a:chExt cx="5915000" cy="29005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7D8053-581A-4B77-8145-F2AFE9847B05}"/>
                </a:ext>
              </a:extLst>
            </p:cNvPr>
            <p:cNvSpPr txBox="1"/>
            <p:nvPr/>
          </p:nvSpPr>
          <p:spPr>
            <a:xfrm>
              <a:off x="419725" y="1481799"/>
              <a:ext cx="591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29CCAC"/>
                  </a:solidFill>
                  <a:latin typeface="Nexa Bold" panose="02000000000000000000" pitchFamily="50" charset="0"/>
                </a:rPr>
                <a:t>1. </a:t>
              </a:r>
              <a:r>
                <a:rPr lang="en-IN" sz="3200" b="1" dirty="0">
                  <a:solidFill>
                    <a:srgbClr val="29CCAC"/>
                  </a:solidFill>
                  <a:latin typeface="Nexa Bold" panose="02000000000000000000" pitchFamily="50" charset="0"/>
                </a:rPr>
                <a:t>COMPUTER VISION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FEAD03-D081-45CF-BFC7-20840869758E}"/>
                </a:ext>
              </a:extLst>
            </p:cNvPr>
            <p:cNvSpPr txBox="1"/>
            <p:nvPr/>
          </p:nvSpPr>
          <p:spPr>
            <a:xfrm>
              <a:off x="419725" y="2021387"/>
              <a:ext cx="37925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41A5E7"/>
                  </a:solidFill>
                  <a:latin typeface="Nexa Bold" panose="02000000000000000000" pitchFamily="50" charset="0"/>
                </a:rPr>
                <a:t>2. </a:t>
              </a:r>
              <a:r>
                <a:rPr lang="en-IN" sz="3200" b="1" dirty="0">
                  <a:solidFill>
                    <a:srgbClr val="41A5E7"/>
                  </a:solidFill>
                  <a:latin typeface="Nexa Bold" panose="02000000000000000000" pitchFamily="50" charset="0"/>
                </a:rPr>
                <a:t>THE PERCEPTRON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886D7E-234C-4819-9D27-EF82FC973106}"/>
                </a:ext>
              </a:extLst>
            </p:cNvPr>
            <p:cNvSpPr txBox="1"/>
            <p:nvPr/>
          </p:nvSpPr>
          <p:spPr>
            <a:xfrm>
              <a:off x="453234" y="2528656"/>
              <a:ext cx="37925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rgbClr val="AC64C9"/>
                  </a:solidFill>
                  <a:latin typeface="Nexa Bold" panose="02000000000000000000" pitchFamily="50" charset="0"/>
                </a:rPr>
                <a:t>3. KERAS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051789-AE98-4D04-89E8-34E0DA963EC6}"/>
                </a:ext>
              </a:extLst>
            </p:cNvPr>
            <p:cNvSpPr txBox="1"/>
            <p:nvPr/>
          </p:nvSpPr>
          <p:spPr>
            <a:xfrm>
              <a:off x="434715" y="3920672"/>
              <a:ext cx="2413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description here. This is a placeholder for the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030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879D7E-45D2-4A86-B441-31A092B31C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76200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47700" y="0"/>
            <a:ext cx="10668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Solution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51A360-567A-46F7-B041-BEBA6DF15B20}"/>
              </a:ext>
            </a:extLst>
          </p:cNvPr>
          <p:cNvSpPr/>
          <p:nvPr/>
        </p:nvSpPr>
        <p:spPr>
          <a:xfrm flipH="1">
            <a:off x="9028478" y="816233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235B98-9E58-4D2E-B247-75DF83DA6D77}"/>
              </a:ext>
            </a:extLst>
          </p:cNvPr>
          <p:cNvSpPr/>
          <p:nvPr/>
        </p:nvSpPr>
        <p:spPr>
          <a:xfrm flipH="1">
            <a:off x="9028478" y="4758177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7A7931-D7EF-4B4E-850A-55E39B54BF3E}"/>
              </a:ext>
            </a:extLst>
          </p:cNvPr>
          <p:cNvSpPr/>
          <p:nvPr/>
        </p:nvSpPr>
        <p:spPr>
          <a:xfrm>
            <a:off x="0" y="4758177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DD1B8C-3C92-4773-A71D-DED0C6F6FC50}"/>
              </a:ext>
            </a:extLst>
          </p:cNvPr>
          <p:cNvSpPr/>
          <p:nvPr/>
        </p:nvSpPr>
        <p:spPr>
          <a:xfrm>
            <a:off x="-12960" y="816233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203A4C-42C8-435A-99BF-457E051C3B8F}"/>
              </a:ext>
            </a:extLst>
          </p:cNvPr>
          <p:cNvGrpSpPr/>
          <p:nvPr/>
        </p:nvGrpSpPr>
        <p:grpSpPr>
          <a:xfrm>
            <a:off x="3642536" y="968170"/>
            <a:ext cx="5021944" cy="5059771"/>
            <a:chOff x="3472735" y="891087"/>
            <a:chExt cx="5021944" cy="5059771"/>
          </a:xfrm>
        </p:grpSpPr>
        <p:sp>
          <p:nvSpPr>
            <p:cNvPr id="12" name="Rectangle: Rounded Corners 3">
              <a:extLst>
                <a:ext uri="{FF2B5EF4-FFF2-40B4-BE49-F238E27FC236}">
                  <a16:creationId xmlns:a16="http://schemas.microsoft.com/office/drawing/2014/main" id="{D1021268-87F4-4244-88AC-3E7330BFBA78}"/>
                </a:ext>
              </a:extLst>
            </p:cNvPr>
            <p:cNvSpPr/>
            <p:nvPr/>
          </p:nvSpPr>
          <p:spPr>
            <a:xfrm rot="5400000">
              <a:off x="5263707" y="2757713"/>
              <a:ext cx="5021944" cy="1364346"/>
            </a:xfrm>
            <a:custGeom>
              <a:avLst/>
              <a:gdLst>
                <a:gd name="connsiteX0" fmla="*/ 0 w 5021943"/>
                <a:gd name="connsiteY0" fmla="*/ 682172 h 1364343"/>
                <a:gd name="connsiteX1" fmla="*/ 682172 w 5021943"/>
                <a:gd name="connsiteY1" fmla="*/ 0 h 1364343"/>
                <a:gd name="connsiteX2" fmla="*/ 4339772 w 5021943"/>
                <a:gd name="connsiteY2" fmla="*/ 0 h 1364343"/>
                <a:gd name="connsiteX3" fmla="*/ 5021944 w 5021943"/>
                <a:gd name="connsiteY3" fmla="*/ 682172 h 1364343"/>
                <a:gd name="connsiteX4" fmla="*/ 5021943 w 5021943"/>
                <a:gd name="connsiteY4" fmla="*/ 682172 h 1364343"/>
                <a:gd name="connsiteX5" fmla="*/ 4339771 w 5021943"/>
                <a:gd name="connsiteY5" fmla="*/ 1364344 h 1364343"/>
                <a:gd name="connsiteX6" fmla="*/ 682172 w 5021943"/>
                <a:gd name="connsiteY6" fmla="*/ 1364343 h 1364343"/>
                <a:gd name="connsiteX7" fmla="*/ 0 w 5021943"/>
                <a:gd name="connsiteY7" fmla="*/ 682171 h 1364343"/>
                <a:gd name="connsiteX8" fmla="*/ 0 w 5021943"/>
                <a:gd name="connsiteY8" fmla="*/ 682172 h 1364343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682172 w 5021944"/>
                <a:gd name="connsiteY7" fmla="*/ 1364345 h 1364346"/>
                <a:gd name="connsiteX8" fmla="*/ 0 w 5021944"/>
                <a:gd name="connsiteY8" fmla="*/ 682173 h 1364346"/>
                <a:gd name="connsiteX9" fmla="*/ 0 w 5021944"/>
                <a:gd name="connsiteY9" fmla="*/ 682174 h 1364346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2510035 w 5021944"/>
                <a:gd name="connsiteY7" fmla="*/ 1209361 h 1364346"/>
                <a:gd name="connsiteX8" fmla="*/ 682172 w 5021944"/>
                <a:gd name="connsiteY8" fmla="*/ 1364345 h 1364346"/>
                <a:gd name="connsiteX9" fmla="*/ 0 w 5021944"/>
                <a:gd name="connsiteY9" fmla="*/ 682173 h 1364346"/>
                <a:gd name="connsiteX10" fmla="*/ 0 w 5021944"/>
                <a:gd name="connsiteY10" fmla="*/ 682174 h 13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21944" h="1364346">
                  <a:moveTo>
                    <a:pt x="0" y="682174"/>
                  </a:moveTo>
                  <a:cubicBezTo>
                    <a:pt x="0" y="305421"/>
                    <a:pt x="305419" y="2"/>
                    <a:pt x="682172" y="2"/>
                  </a:cubicBezTo>
                  <a:cubicBezTo>
                    <a:pt x="1291460" y="-785"/>
                    <a:pt x="1900748" y="158308"/>
                    <a:pt x="2510036" y="157521"/>
                  </a:cubicBezTo>
                  <a:cubicBezTo>
                    <a:pt x="3119948" y="158308"/>
                    <a:pt x="3729860" y="-785"/>
                    <a:pt x="4339772" y="2"/>
                  </a:cubicBezTo>
                  <a:cubicBezTo>
                    <a:pt x="4716525" y="2"/>
                    <a:pt x="5021944" y="305421"/>
                    <a:pt x="5021944" y="682174"/>
                  </a:cubicBezTo>
                  <a:lnTo>
                    <a:pt x="5021943" y="682174"/>
                  </a:lnTo>
                  <a:cubicBezTo>
                    <a:pt x="5021943" y="1058927"/>
                    <a:pt x="4716524" y="1364346"/>
                    <a:pt x="4339771" y="1364346"/>
                  </a:cubicBezTo>
                  <a:cubicBezTo>
                    <a:pt x="3729859" y="1364108"/>
                    <a:pt x="3119947" y="1209599"/>
                    <a:pt x="2510035" y="1209361"/>
                  </a:cubicBezTo>
                  <a:lnTo>
                    <a:pt x="682172" y="1364345"/>
                  </a:lnTo>
                  <a:cubicBezTo>
                    <a:pt x="305419" y="1364345"/>
                    <a:pt x="0" y="1058926"/>
                    <a:pt x="0" y="682173"/>
                  </a:cubicBezTo>
                  <a:lnTo>
                    <a:pt x="0" y="68217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3">
              <a:extLst>
                <a:ext uri="{FF2B5EF4-FFF2-40B4-BE49-F238E27FC236}">
                  <a16:creationId xmlns:a16="http://schemas.microsoft.com/office/drawing/2014/main" id="{79E5AA96-8F52-4387-A98F-240748EB723B}"/>
                </a:ext>
              </a:extLst>
            </p:cNvPr>
            <p:cNvSpPr/>
            <p:nvPr/>
          </p:nvSpPr>
          <p:spPr>
            <a:xfrm>
              <a:off x="3472735" y="928914"/>
              <a:ext cx="5021944" cy="1364346"/>
            </a:xfrm>
            <a:custGeom>
              <a:avLst/>
              <a:gdLst>
                <a:gd name="connsiteX0" fmla="*/ 0 w 5021943"/>
                <a:gd name="connsiteY0" fmla="*/ 682172 h 1364343"/>
                <a:gd name="connsiteX1" fmla="*/ 682172 w 5021943"/>
                <a:gd name="connsiteY1" fmla="*/ 0 h 1364343"/>
                <a:gd name="connsiteX2" fmla="*/ 4339772 w 5021943"/>
                <a:gd name="connsiteY2" fmla="*/ 0 h 1364343"/>
                <a:gd name="connsiteX3" fmla="*/ 5021944 w 5021943"/>
                <a:gd name="connsiteY3" fmla="*/ 682172 h 1364343"/>
                <a:gd name="connsiteX4" fmla="*/ 5021943 w 5021943"/>
                <a:gd name="connsiteY4" fmla="*/ 682172 h 1364343"/>
                <a:gd name="connsiteX5" fmla="*/ 4339771 w 5021943"/>
                <a:gd name="connsiteY5" fmla="*/ 1364344 h 1364343"/>
                <a:gd name="connsiteX6" fmla="*/ 682172 w 5021943"/>
                <a:gd name="connsiteY6" fmla="*/ 1364343 h 1364343"/>
                <a:gd name="connsiteX7" fmla="*/ 0 w 5021943"/>
                <a:gd name="connsiteY7" fmla="*/ 682171 h 1364343"/>
                <a:gd name="connsiteX8" fmla="*/ 0 w 5021943"/>
                <a:gd name="connsiteY8" fmla="*/ 682172 h 1364343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682172 w 5021944"/>
                <a:gd name="connsiteY7" fmla="*/ 1364345 h 1364346"/>
                <a:gd name="connsiteX8" fmla="*/ 0 w 5021944"/>
                <a:gd name="connsiteY8" fmla="*/ 682173 h 1364346"/>
                <a:gd name="connsiteX9" fmla="*/ 0 w 5021944"/>
                <a:gd name="connsiteY9" fmla="*/ 682174 h 1364346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2510035 w 5021944"/>
                <a:gd name="connsiteY7" fmla="*/ 1209361 h 1364346"/>
                <a:gd name="connsiteX8" fmla="*/ 682172 w 5021944"/>
                <a:gd name="connsiteY8" fmla="*/ 1364345 h 1364346"/>
                <a:gd name="connsiteX9" fmla="*/ 0 w 5021944"/>
                <a:gd name="connsiteY9" fmla="*/ 682173 h 1364346"/>
                <a:gd name="connsiteX10" fmla="*/ 0 w 5021944"/>
                <a:gd name="connsiteY10" fmla="*/ 682174 h 13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21944" h="1364346">
                  <a:moveTo>
                    <a:pt x="0" y="682174"/>
                  </a:moveTo>
                  <a:cubicBezTo>
                    <a:pt x="0" y="305421"/>
                    <a:pt x="305419" y="2"/>
                    <a:pt x="682172" y="2"/>
                  </a:cubicBezTo>
                  <a:cubicBezTo>
                    <a:pt x="1291460" y="-785"/>
                    <a:pt x="1900748" y="158308"/>
                    <a:pt x="2510036" y="157521"/>
                  </a:cubicBezTo>
                  <a:cubicBezTo>
                    <a:pt x="3119948" y="158308"/>
                    <a:pt x="3729860" y="-785"/>
                    <a:pt x="4339772" y="2"/>
                  </a:cubicBezTo>
                  <a:cubicBezTo>
                    <a:pt x="4716525" y="2"/>
                    <a:pt x="5021944" y="305421"/>
                    <a:pt x="5021944" y="682174"/>
                  </a:cubicBezTo>
                  <a:lnTo>
                    <a:pt x="5021943" y="682174"/>
                  </a:lnTo>
                  <a:cubicBezTo>
                    <a:pt x="5021943" y="1058927"/>
                    <a:pt x="4716524" y="1364346"/>
                    <a:pt x="4339771" y="1364346"/>
                  </a:cubicBezTo>
                  <a:cubicBezTo>
                    <a:pt x="3729859" y="1364108"/>
                    <a:pt x="3119947" y="1209599"/>
                    <a:pt x="2510035" y="1209361"/>
                  </a:cubicBezTo>
                  <a:lnTo>
                    <a:pt x="682172" y="1364345"/>
                  </a:lnTo>
                  <a:cubicBezTo>
                    <a:pt x="305419" y="1364345"/>
                    <a:pt x="0" y="1058926"/>
                    <a:pt x="0" y="682173"/>
                  </a:cubicBezTo>
                  <a:lnTo>
                    <a:pt x="0" y="68217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2AD341-5478-4E29-B50C-B6283EAF28DB}"/>
                </a:ext>
              </a:extLst>
            </p:cNvPr>
            <p:cNvSpPr/>
            <p:nvPr/>
          </p:nvSpPr>
          <p:spPr>
            <a:xfrm>
              <a:off x="7054679" y="891087"/>
              <a:ext cx="1440000" cy="144000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3">
              <a:extLst>
                <a:ext uri="{FF2B5EF4-FFF2-40B4-BE49-F238E27FC236}">
                  <a16:creationId xmlns:a16="http://schemas.microsoft.com/office/drawing/2014/main" id="{98014B21-71CF-4713-9E1B-98B722D658FB}"/>
                </a:ext>
              </a:extLst>
            </p:cNvPr>
            <p:cNvSpPr/>
            <p:nvPr/>
          </p:nvSpPr>
          <p:spPr>
            <a:xfrm rot="5400000" flipH="1">
              <a:off x="1681763" y="2757713"/>
              <a:ext cx="5021944" cy="1364346"/>
            </a:xfrm>
            <a:custGeom>
              <a:avLst/>
              <a:gdLst>
                <a:gd name="connsiteX0" fmla="*/ 0 w 5021943"/>
                <a:gd name="connsiteY0" fmla="*/ 682172 h 1364343"/>
                <a:gd name="connsiteX1" fmla="*/ 682172 w 5021943"/>
                <a:gd name="connsiteY1" fmla="*/ 0 h 1364343"/>
                <a:gd name="connsiteX2" fmla="*/ 4339772 w 5021943"/>
                <a:gd name="connsiteY2" fmla="*/ 0 h 1364343"/>
                <a:gd name="connsiteX3" fmla="*/ 5021944 w 5021943"/>
                <a:gd name="connsiteY3" fmla="*/ 682172 h 1364343"/>
                <a:gd name="connsiteX4" fmla="*/ 5021943 w 5021943"/>
                <a:gd name="connsiteY4" fmla="*/ 682172 h 1364343"/>
                <a:gd name="connsiteX5" fmla="*/ 4339771 w 5021943"/>
                <a:gd name="connsiteY5" fmla="*/ 1364344 h 1364343"/>
                <a:gd name="connsiteX6" fmla="*/ 682172 w 5021943"/>
                <a:gd name="connsiteY6" fmla="*/ 1364343 h 1364343"/>
                <a:gd name="connsiteX7" fmla="*/ 0 w 5021943"/>
                <a:gd name="connsiteY7" fmla="*/ 682171 h 1364343"/>
                <a:gd name="connsiteX8" fmla="*/ 0 w 5021943"/>
                <a:gd name="connsiteY8" fmla="*/ 682172 h 1364343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682172 w 5021944"/>
                <a:gd name="connsiteY7" fmla="*/ 1364345 h 1364346"/>
                <a:gd name="connsiteX8" fmla="*/ 0 w 5021944"/>
                <a:gd name="connsiteY8" fmla="*/ 682173 h 1364346"/>
                <a:gd name="connsiteX9" fmla="*/ 0 w 5021944"/>
                <a:gd name="connsiteY9" fmla="*/ 682174 h 1364346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2510035 w 5021944"/>
                <a:gd name="connsiteY7" fmla="*/ 1209361 h 1364346"/>
                <a:gd name="connsiteX8" fmla="*/ 682172 w 5021944"/>
                <a:gd name="connsiteY8" fmla="*/ 1364345 h 1364346"/>
                <a:gd name="connsiteX9" fmla="*/ 0 w 5021944"/>
                <a:gd name="connsiteY9" fmla="*/ 682173 h 1364346"/>
                <a:gd name="connsiteX10" fmla="*/ 0 w 5021944"/>
                <a:gd name="connsiteY10" fmla="*/ 682174 h 13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21944" h="1364346">
                  <a:moveTo>
                    <a:pt x="0" y="682174"/>
                  </a:moveTo>
                  <a:cubicBezTo>
                    <a:pt x="0" y="305421"/>
                    <a:pt x="305419" y="2"/>
                    <a:pt x="682172" y="2"/>
                  </a:cubicBezTo>
                  <a:cubicBezTo>
                    <a:pt x="1291460" y="-785"/>
                    <a:pt x="1900748" y="158308"/>
                    <a:pt x="2510036" y="157521"/>
                  </a:cubicBezTo>
                  <a:cubicBezTo>
                    <a:pt x="3119948" y="158308"/>
                    <a:pt x="3729860" y="-785"/>
                    <a:pt x="4339772" y="2"/>
                  </a:cubicBezTo>
                  <a:cubicBezTo>
                    <a:pt x="4716525" y="2"/>
                    <a:pt x="5021944" y="305421"/>
                    <a:pt x="5021944" y="682174"/>
                  </a:cubicBezTo>
                  <a:lnTo>
                    <a:pt x="5021943" y="682174"/>
                  </a:lnTo>
                  <a:cubicBezTo>
                    <a:pt x="5021943" y="1058927"/>
                    <a:pt x="4716524" y="1364346"/>
                    <a:pt x="4339771" y="1364346"/>
                  </a:cubicBezTo>
                  <a:cubicBezTo>
                    <a:pt x="3729859" y="1364108"/>
                    <a:pt x="3119947" y="1209599"/>
                    <a:pt x="2510035" y="1209361"/>
                  </a:cubicBezTo>
                  <a:lnTo>
                    <a:pt x="682172" y="1364345"/>
                  </a:lnTo>
                  <a:cubicBezTo>
                    <a:pt x="305419" y="1364345"/>
                    <a:pt x="0" y="1058926"/>
                    <a:pt x="0" y="682173"/>
                  </a:cubicBezTo>
                  <a:lnTo>
                    <a:pt x="0" y="68217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DF299F-3E4C-4126-BBE4-9E8A39D87133}"/>
                </a:ext>
              </a:extLst>
            </p:cNvPr>
            <p:cNvSpPr/>
            <p:nvPr/>
          </p:nvSpPr>
          <p:spPr>
            <a:xfrm rot="5400000" flipH="1">
              <a:off x="3472735" y="928914"/>
              <a:ext cx="1440000" cy="1440000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3">
              <a:extLst>
                <a:ext uri="{FF2B5EF4-FFF2-40B4-BE49-F238E27FC236}">
                  <a16:creationId xmlns:a16="http://schemas.microsoft.com/office/drawing/2014/main" id="{B29179CD-D041-4625-A1A6-2C5DAB5B724A}"/>
                </a:ext>
              </a:extLst>
            </p:cNvPr>
            <p:cNvSpPr/>
            <p:nvPr/>
          </p:nvSpPr>
          <p:spPr>
            <a:xfrm flipH="1">
              <a:off x="3472735" y="4548685"/>
              <a:ext cx="5021944" cy="1364346"/>
            </a:xfrm>
            <a:custGeom>
              <a:avLst/>
              <a:gdLst>
                <a:gd name="connsiteX0" fmla="*/ 0 w 5021943"/>
                <a:gd name="connsiteY0" fmla="*/ 682172 h 1364343"/>
                <a:gd name="connsiteX1" fmla="*/ 682172 w 5021943"/>
                <a:gd name="connsiteY1" fmla="*/ 0 h 1364343"/>
                <a:gd name="connsiteX2" fmla="*/ 4339772 w 5021943"/>
                <a:gd name="connsiteY2" fmla="*/ 0 h 1364343"/>
                <a:gd name="connsiteX3" fmla="*/ 5021944 w 5021943"/>
                <a:gd name="connsiteY3" fmla="*/ 682172 h 1364343"/>
                <a:gd name="connsiteX4" fmla="*/ 5021943 w 5021943"/>
                <a:gd name="connsiteY4" fmla="*/ 682172 h 1364343"/>
                <a:gd name="connsiteX5" fmla="*/ 4339771 w 5021943"/>
                <a:gd name="connsiteY5" fmla="*/ 1364344 h 1364343"/>
                <a:gd name="connsiteX6" fmla="*/ 682172 w 5021943"/>
                <a:gd name="connsiteY6" fmla="*/ 1364343 h 1364343"/>
                <a:gd name="connsiteX7" fmla="*/ 0 w 5021943"/>
                <a:gd name="connsiteY7" fmla="*/ 682171 h 1364343"/>
                <a:gd name="connsiteX8" fmla="*/ 0 w 5021943"/>
                <a:gd name="connsiteY8" fmla="*/ 682172 h 1364343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682172 w 5021944"/>
                <a:gd name="connsiteY7" fmla="*/ 1364345 h 1364346"/>
                <a:gd name="connsiteX8" fmla="*/ 0 w 5021944"/>
                <a:gd name="connsiteY8" fmla="*/ 682173 h 1364346"/>
                <a:gd name="connsiteX9" fmla="*/ 0 w 5021944"/>
                <a:gd name="connsiteY9" fmla="*/ 682174 h 1364346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2510035 w 5021944"/>
                <a:gd name="connsiteY7" fmla="*/ 1209361 h 1364346"/>
                <a:gd name="connsiteX8" fmla="*/ 682172 w 5021944"/>
                <a:gd name="connsiteY8" fmla="*/ 1364345 h 1364346"/>
                <a:gd name="connsiteX9" fmla="*/ 0 w 5021944"/>
                <a:gd name="connsiteY9" fmla="*/ 682173 h 1364346"/>
                <a:gd name="connsiteX10" fmla="*/ 0 w 5021944"/>
                <a:gd name="connsiteY10" fmla="*/ 682174 h 13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21944" h="1364346">
                  <a:moveTo>
                    <a:pt x="0" y="682174"/>
                  </a:moveTo>
                  <a:cubicBezTo>
                    <a:pt x="0" y="305421"/>
                    <a:pt x="305419" y="2"/>
                    <a:pt x="682172" y="2"/>
                  </a:cubicBezTo>
                  <a:cubicBezTo>
                    <a:pt x="1291460" y="-785"/>
                    <a:pt x="1900748" y="158308"/>
                    <a:pt x="2510036" y="157521"/>
                  </a:cubicBezTo>
                  <a:cubicBezTo>
                    <a:pt x="3119948" y="158308"/>
                    <a:pt x="3729860" y="-785"/>
                    <a:pt x="4339772" y="2"/>
                  </a:cubicBezTo>
                  <a:cubicBezTo>
                    <a:pt x="4716525" y="2"/>
                    <a:pt x="5021944" y="305421"/>
                    <a:pt x="5021944" y="682174"/>
                  </a:cubicBezTo>
                  <a:lnTo>
                    <a:pt x="5021943" y="682174"/>
                  </a:lnTo>
                  <a:cubicBezTo>
                    <a:pt x="5021943" y="1058927"/>
                    <a:pt x="4716524" y="1364346"/>
                    <a:pt x="4339771" y="1364346"/>
                  </a:cubicBezTo>
                  <a:cubicBezTo>
                    <a:pt x="3729859" y="1364108"/>
                    <a:pt x="3119947" y="1209599"/>
                    <a:pt x="2510035" y="1209361"/>
                  </a:cubicBezTo>
                  <a:lnTo>
                    <a:pt x="682172" y="1364345"/>
                  </a:lnTo>
                  <a:cubicBezTo>
                    <a:pt x="305419" y="1364345"/>
                    <a:pt x="0" y="1058926"/>
                    <a:pt x="0" y="682173"/>
                  </a:cubicBezTo>
                  <a:lnTo>
                    <a:pt x="0" y="68217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E93A3F-CF82-4A34-8094-30B7824AEE8D}"/>
                </a:ext>
              </a:extLst>
            </p:cNvPr>
            <p:cNvSpPr/>
            <p:nvPr/>
          </p:nvSpPr>
          <p:spPr>
            <a:xfrm flipH="1">
              <a:off x="3472735" y="4510858"/>
              <a:ext cx="1440000" cy="144000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74F8E6-3459-431D-8F79-C7C74917E9C2}"/>
                </a:ext>
              </a:extLst>
            </p:cNvPr>
            <p:cNvSpPr/>
            <p:nvPr/>
          </p:nvSpPr>
          <p:spPr>
            <a:xfrm rot="5400000">
              <a:off x="7054679" y="4510858"/>
              <a:ext cx="1440000" cy="1440000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9BE406-7E27-4E15-BC65-68BB026265ED}"/>
                </a:ext>
              </a:extLst>
            </p:cNvPr>
            <p:cNvSpPr/>
            <p:nvPr/>
          </p:nvSpPr>
          <p:spPr>
            <a:xfrm>
              <a:off x="4315326" y="1743977"/>
              <a:ext cx="3374587" cy="3374587"/>
            </a:xfrm>
            <a:prstGeom prst="ellipse">
              <a:avLst/>
            </a:prstGeom>
            <a:solidFill>
              <a:srgbClr val="0048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1" name="Graphic 20" descr="Shopping cart">
              <a:extLst>
                <a:ext uri="{FF2B5EF4-FFF2-40B4-BE49-F238E27FC236}">
                  <a16:creationId xmlns:a16="http://schemas.microsoft.com/office/drawing/2014/main" id="{BDA55ABB-9E5E-402D-A0EF-4BE168F3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32735" y="4870858"/>
              <a:ext cx="720000" cy="720000"/>
            </a:xfrm>
            <a:prstGeom prst="rect">
              <a:avLst/>
            </a:prstGeom>
          </p:spPr>
        </p:pic>
        <p:pic>
          <p:nvPicPr>
            <p:cNvPr id="22" name="Graphic 21" descr="Label">
              <a:extLst>
                <a:ext uri="{FF2B5EF4-FFF2-40B4-BE49-F238E27FC236}">
                  <a16:creationId xmlns:a16="http://schemas.microsoft.com/office/drawing/2014/main" id="{F127F166-01AD-4BC2-AE04-1E1BCCF33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2735" y="1251087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gnifying glass">
              <a:extLst>
                <a:ext uri="{FF2B5EF4-FFF2-40B4-BE49-F238E27FC236}">
                  <a16:creationId xmlns:a16="http://schemas.microsoft.com/office/drawing/2014/main" id="{C2B526E3-308E-49D8-8658-20B164B61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4679" y="1251087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Calculator">
              <a:extLst>
                <a:ext uri="{FF2B5EF4-FFF2-40B4-BE49-F238E27FC236}">
                  <a16:creationId xmlns:a16="http://schemas.microsoft.com/office/drawing/2014/main" id="{C2C22D8B-E928-4603-816F-291E93010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4679" y="4870858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A082F5-A2FE-4B5D-AA28-1AFD653FC207}"/>
              </a:ext>
            </a:extLst>
          </p:cNvPr>
          <p:cNvSpPr txBox="1"/>
          <p:nvPr/>
        </p:nvSpPr>
        <p:spPr>
          <a:xfrm>
            <a:off x="0" y="1052937"/>
            <a:ext cx="4105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SMOOTH MAX</a:t>
            </a:r>
            <a:endParaRPr lang="en-IN" sz="14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E1DD9-A0E3-4E60-B926-EB314F9DB2A3}"/>
              </a:ext>
            </a:extLst>
          </p:cNvPr>
          <p:cNvSpPr txBox="1"/>
          <p:nvPr/>
        </p:nvSpPr>
        <p:spPr>
          <a:xfrm>
            <a:off x="-97637" y="5080350"/>
            <a:ext cx="380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 ENTROPY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FB512-509C-4838-BA4D-67227F939E9F}"/>
              </a:ext>
            </a:extLst>
          </p:cNvPr>
          <p:cNvSpPr txBox="1"/>
          <p:nvPr/>
        </p:nvSpPr>
        <p:spPr>
          <a:xfrm>
            <a:off x="9443056" y="1036091"/>
            <a:ext cx="1941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MNIST</a:t>
            </a:r>
            <a:endParaRPr lang="en-IN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8810A4-32B3-4527-8156-8E759625DD7A}"/>
              </a:ext>
            </a:extLst>
          </p:cNvPr>
          <p:cNvSpPr txBox="1"/>
          <p:nvPr/>
        </p:nvSpPr>
        <p:spPr>
          <a:xfrm>
            <a:off x="9443056" y="5108542"/>
            <a:ext cx="1941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 NET</a:t>
            </a:r>
            <a:endParaRPr lang="en-IN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A788D-315A-473D-AF5D-D2795E96268B}"/>
              </a:ext>
            </a:extLst>
          </p:cNvPr>
          <p:cNvSpPr txBox="1"/>
          <p:nvPr/>
        </p:nvSpPr>
        <p:spPr>
          <a:xfrm>
            <a:off x="4916539" y="2611956"/>
            <a:ext cx="2396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Mistral" panose="03090702030407020403" pitchFamily="66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390690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879D7E-45D2-4A86-B441-31A092B31C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76200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47700" y="0"/>
            <a:ext cx="10668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Solution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6F8C1-7AAC-40FB-95A6-8BD9B5840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5" t="22260" r="7490"/>
          <a:stretch/>
        </p:blipFill>
        <p:spPr>
          <a:xfrm>
            <a:off x="3598877" y="2021747"/>
            <a:ext cx="5175916" cy="3740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320D0F-E2B2-442E-8452-BD5EFA142244}"/>
              </a:ext>
            </a:extLst>
          </p:cNvPr>
          <p:cNvSpPr txBox="1"/>
          <p:nvPr/>
        </p:nvSpPr>
        <p:spPr>
          <a:xfrm>
            <a:off x="3473042" y="1449313"/>
            <a:ext cx="508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PREDICTED OUTPUT</a:t>
            </a:r>
          </a:p>
        </p:txBody>
      </p:sp>
    </p:spTree>
    <p:extLst>
      <p:ext uri="{BB962C8B-B14F-4D97-AF65-F5344CB8AC3E}">
        <p14:creationId xmlns:p14="http://schemas.microsoft.com/office/powerpoint/2010/main" val="3976994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879D7E-45D2-4A86-B441-31A092B31C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76200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47700" y="0"/>
            <a:ext cx="10668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in Implementation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366657-6519-480F-BA5F-F9D1A4283FFE}"/>
              </a:ext>
            </a:extLst>
          </p:cNvPr>
          <p:cNvSpPr/>
          <p:nvPr/>
        </p:nvSpPr>
        <p:spPr>
          <a:xfrm>
            <a:off x="1400961" y="3348605"/>
            <a:ext cx="3598877" cy="124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HIGHLY EFFICIENT CONTROL UNIT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33470-015E-4C22-B0E6-6BFD4F07527F}"/>
              </a:ext>
            </a:extLst>
          </p:cNvPr>
          <p:cNvSpPr/>
          <p:nvPr/>
        </p:nvSpPr>
        <p:spPr>
          <a:xfrm>
            <a:off x="6383323" y="3348605"/>
            <a:ext cx="3598877" cy="124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DEFINITION CAMERA</a:t>
            </a:r>
          </a:p>
        </p:txBody>
      </p:sp>
    </p:spTree>
    <p:extLst>
      <p:ext uri="{BB962C8B-B14F-4D97-AF65-F5344CB8AC3E}">
        <p14:creationId xmlns:p14="http://schemas.microsoft.com/office/powerpoint/2010/main" val="286076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223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Eurostile BQ</vt:lpstr>
      <vt:lpstr>Mistral</vt:lpstr>
      <vt:lpstr>Nexa Bold</vt:lpstr>
      <vt:lpstr>Nexa Light</vt:lpstr>
      <vt:lpstr>Open Sans</vt:lpstr>
      <vt:lpstr>Open Sans Semibold</vt:lpstr>
      <vt:lpstr>Times New Roman</vt:lpstr>
      <vt:lpstr>Wingdings</vt:lpstr>
      <vt:lpstr>Office Theme</vt:lpstr>
      <vt:lpstr>PowerPoint Presentation</vt:lpstr>
      <vt:lpstr>PowerPoint Presentation</vt:lpstr>
      <vt:lpstr>Motivation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SURYAKAILASH R</dc:creator>
  <cp:lastModifiedBy>SURYAKAILASH R</cp:lastModifiedBy>
  <cp:revision>18</cp:revision>
  <dcterms:created xsi:type="dcterms:W3CDTF">2019-08-01T09:19:29Z</dcterms:created>
  <dcterms:modified xsi:type="dcterms:W3CDTF">2019-08-02T16:50:20Z</dcterms:modified>
</cp:coreProperties>
</file>