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7" r:id="rId39"/>
    <p:sldId id="298" r:id="rId40"/>
    <p:sldId id="299" r:id="rId41"/>
    <p:sldId id="300" r:id="rId42"/>
    <p:sldId id="301" r:id="rId43"/>
    <p:sldId id="302" r:id="rId44"/>
    <p:sldId id="306" r:id="rId45"/>
    <p:sldId id="310" r:id="rId46"/>
    <p:sldId id="309" r:id="rId47"/>
    <p:sldId id="308" r:id="rId48"/>
    <p:sldId id="307" r:id="rId49"/>
    <p:sldId id="303" r:id="rId50"/>
    <p:sldId id="304" r:id="rId51"/>
    <p:sldId id="311"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F1FEA1-747C-452D-A455-147272AB0F65}">
          <p14:sldIdLst>
            <p14:sldId id="256"/>
            <p14:sldId id="257"/>
            <p14:sldId id="258"/>
            <p14:sldId id="259"/>
            <p14:sldId id="260"/>
            <p14:sldId id="261"/>
            <p14:sldId id="262"/>
            <p14:sldId id="263"/>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7"/>
            <p14:sldId id="298"/>
            <p14:sldId id="299"/>
            <p14:sldId id="300"/>
            <p14:sldId id="301"/>
            <p14:sldId id="302"/>
            <p14:sldId id="306"/>
            <p14:sldId id="310"/>
            <p14:sldId id="309"/>
            <p14:sldId id="308"/>
            <p14:sldId id="307"/>
            <p14:sldId id="303"/>
            <p14:sldId id="304"/>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7FBFFC-E48A-47CA-BB51-FCD646F75FD0}" v="81" dt="2024-08-23T01:51:01.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59" d="100"/>
          <a:sy n="59" d="100"/>
        </p:scale>
        <p:origin x="9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kant ranjan" userId="2d9bd90e510467f6" providerId="LiveId" clId="{807FBFFC-E48A-47CA-BB51-FCD646F75FD0}"/>
    <pc:docChg chg="custSel addSld delSld modSld delSection modSection">
      <pc:chgData name="suryakant ranjan" userId="2d9bd90e510467f6" providerId="LiveId" clId="{807FBFFC-E48A-47CA-BB51-FCD646F75FD0}" dt="2024-08-23T01:57:01.283" v="831" actId="1076"/>
      <pc:docMkLst>
        <pc:docMk/>
      </pc:docMkLst>
      <pc:sldChg chg="modSp mod">
        <pc:chgData name="suryakant ranjan" userId="2d9bd90e510467f6" providerId="LiveId" clId="{807FBFFC-E48A-47CA-BB51-FCD646F75FD0}" dt="2024-08-23T01:53:34.149" v="815" actId="1440"/>
        <pc:sldMkLst>
          <pc:docMk/>
          <pc:sldMk cId="2090641853" sldId="256"/>
        </pc:sldMkLst>
        <pc:picChg chg="mod">
          <ac:chgData name="suryakant ranjan" userId="2d9bd90e510467f6" providerId="LiveId" clId="{807FBFFC-E48A-47CA-BB51-FCD646F75FD0}" dt="2024-08-23T01:53:34.149" v="815" actId="1440"/>
          <ac:picMkLst>
            <pc:docMk/>
            <pc:sldMk cId="2090641853" sldId="256"/>
            <ac:picMk id="5" creationId="{9A64A274-51B1-A53E-2A01-551108257095}"/>
          </ac:picMkLst>
        </pc:picChg>
      </pc:sldChg>
      <pc:sldChg chg="modSp mod">
        <pc:chgData name="suryakant ranjan" userId="2d9bd90e510467f6" providerId="LiveId" clId="{807FBFFC-E48A-47CA-BB51-FCD646F75FD0}" dt="2024-08-23T01:53:57.217" v="816" actId="1440"/>
        <pc:sldMkLst>
          <pc:docMk/>
          <pc:sldMk cId="27247640" sldId="259"/>
        </pc:sldMkLst>
        <pc:picChg chg="mod">
          <ac:chgData name="suryakant ranjan" userId="2d9bd90e510467f6" providerId="LiveId" clId="{807FBFFC-E48A-47CA-BB51-FCD646F75FD0}" dt="2024-08-23T01:53:57.217" v="816" actId="1440"/>
          <ac:picMkLst>
            <pc:docMk/>
            <pc:sldMk cId="27247640" sldId="259"/>
            <ac:picMk id="5" creationId="{E90CBBBC-65C7-7D70-7295-F1B995761CA2}"/>
          </ac:picMkLst>
        </pc:picChg>
      </pc:sldChg>
      <pc:sldChg chg="modSp mod">
        <pc:chgData name="suryakant ranjan" userId="2d9bd90e510467f6" providerId="LiveId" clId="{807FBFFC-E48A-47CA-BB51-FCD646F75FD0}" dt="2024-08-23T01:54:03.595" v="817" actId="1440"/>
        <pc:sldMkLst>
          <pc:docMk/>
          <pc:sldMk cId="3070402841" sldId="260"/>
        </pc:sldMkLst>
        <pc:picChg chg="mod">
          <ac:chgData name="suryakant ranjan" userId="2d9bd90e510467f6" providerId="LiveId" clId="{807FBFFC-E48A-47CA-BB51-FCD646F75FD0}" dt="2024-08-23T01:54:03.595" v="817" actId="1440"/>
          <ac:picMkLst>
            <pc:docMk/>
            <pc:sldMk cId="3070402841" sldId="260"/>
            <ac:picMk id="5" creationId="{914A6957-4650-C8E4-922B-6401233BD0EC}"/>
          </ac:picMkLst>
        </pc:picChg>
      </pc:sldChg>
      <pc:sldChg chg="modSp mod">
        <pc:chgData name="suryakant ranjan" userId="2d9bd90e510467f6" providerId="LiveId" clId="{807FBFFC-E48A-47CA-BB51-FCD646F75FD0}" dt="2024-08-23T01:54:11.964" v="819" actId="1440"/>
        <pc:sldMkLst>
          <pc:docMk/>
          <pc:sldMk cId="1025288575" sldId="261"/>
        </pc:sldMkLst>
        <pc:picChg chg="mod">
          <ac:chgData name="suryakant ranjan" userId="2d9bd90e510467f6" providerId="LiveId" clId="{807FBFFC-E48A-47CA-BB51-FCD646F75FD0}" dt="2024-08-23T01:54:11.964" v="819" actId="1440"/>
          <ac:picMkLst>
            <pc:docMk/>
            <pc:sldMk cId="1025288575" sldId="261"/>
            <ac:picMk id="5" creationId="{0E05591D-9E80-4E6A-0DAB-F8FEBF385445}"/>
          </ac:picMkLst>
        </pc:picChg>
      </pc:sldChg>
      <pc:sldChg chg="modSp mod">
        <pc:chgData name="suryakant ranjan" userId="2d9bd90e510467f6" providerId="LiveId" clId="{807FBFFC-E48A-47CA-BB51-FCD646F75FD0}" dt="2024-08-23T01:56:22.802" v="824" actId="1440"/>
        <pc:sldMkLst>
          <pc:docMk/>
          <pc:sldMk cId="2253422826" sldId="274"/>
        </pc:sldMkLst>
        <pc:picChg chg="mod">
          <ac:chgData name="suryakant ranjan" userId="2d9bd90e510467f6" providerId="LiveId" clId="{807FBFFC-E48A-47CA-BB51-FCD646F75FD0}" dt="2024-08-23T01:56:22.802" v="824" actId="1440"/>
          <ac:picMkLst>
            <pc:docMk/>
            <pc:sldMk cId="2253422826" sldId="274"/>
            <ac:picMk id="5" creationId="{4EC0C7D3-FDEB-EB5E-48F1-118366B44AFF}"/>
          </ac:picMkLst>
        </pc:picChg>
      </pc:sldChg>
      <pc:sldChg chg="modSp mod">
        <pc:chgData name="suryakant ranjan" userId="2d9bd90e510467f6" providerId="LiveId" clId="{807FBFFC-E48A-47CA-BB51-FCD646F75FD0}" dt="2024-08-23T01:56:15.354" v="823" actId="1440"/>
        <pc:sldMkLst>
          <pc:docMk/>
          <pc:sldMk cId="2543447629" sldId="275"/>
        </pc:sldMkLst>
        <pc:picChg chg="mod">
          <ac:chgData name="suryakant ranjan" userId="2d9bd90e510467f6" providerId="LiveId" clId="{807FBFFC-E48A-47CA-BB51-FCD646F75FD0}" dt="2024-08-23T01:56:15.354" v="823" actId="1440"/>
          <ac:picMkLst>
            <pc:docMk/>
            <pc:sldMk cId="2543447629" sldId="275"/>
            <ac:picMk id="5" creationId="{D4D6AE88-4D80-52CA-0DFF-C2AEACED267F}"/>
          </ac:picMkLst>
        </pc:picChg>
      </pc:sldChg>
      <pc:sldChg chg="modSp mod">
        <pc:chgData name="suryakant ranjan" userId="2d9bd90e510467f6" providerId="LiveId" clId="{807FBFFC-E48A-47CA-BB51-FCD646F75FD0}" dt="2024-08-23T01:56:10.837" v="822" actId="1440"/>
        <pc:sldMkLst>
          <pc:docMk/>
          <pc:sldMk cId="1720845546" sldId="276"/>
        </pc:sldMkLst>
        <pc:picChg chg="mod">
          <ac:chgData name="suryakant ranjan" userId="2d9bd90e510467f6" providerId="LiveId" clId="{807FBFFC-E48A-47CA-BB51-FCD646F75FD0}" dt="2024-08-23T01:56:10.837" v="822" actId="1440"/>
          <ac:picMkLst>
            <pc:docMk/>
            <pc:sldMk cId="1720845546" sldId="276"/>
            <ac:picMk id="5" creationId="{5C37AC55-CA96-6D58-38D6-E2691966F16B}"/>
          </ac:picMkLst>
        </pc:picChg>
      </pc:sldChg>
      <pc:sldChg chg="modSp mod">
        <pc:chgData name="suryakant ranjan" userId="2d9bd90e510467f6" providerId="LiveId" clId="{807FBFFC-E48A-47CA-BB51-FCD646F75FD0}" dt="2024-08-23T01:56:06.408" v="821" actId="1440"/>
        <pc:sldMkLst>
          <pc:docMk/>
          <pc:sldMk cId="3786783659" sldId="277"/>
        </pc:sldMkLst>
        <pc:picChg chg="mod">
          <ac:chgData name="suryakant ranjan" userId="2d9bd90e510467f6" providerId="LiveId" clId="{807FBFFC-E48A-47CA-BB51-FCD646F75FD0}" dt="2024-08-23T01:56:06.408" v="821" actId="1440"/>
          <ac:picMkLst>
            <pc:docMk/>
            <pc:sldMk cId="3786783659" sldId="277"/>
            <ac:picMk id="5" creationId="{ABC3CE69-4593-5A7E-E92D-DA2C542D1E85}"/>
          </ac:picMkLst>
        </pc:picChg>
      </pc:sldChg>
      <pc:sldChg chg="addSp delSp modSp mod">
        <pc:chgData name="suryakant ranjan" userId="2d9bd90e510467f6" providerId="LiveId" clId="{807FBFFC-E48A-47CA-BB51-FCD646F75FD0}" dt="2024-08-21T10:25:10.040" v="43" actId="1076"/>
        <pc:sldMkLst>
          <pc:docMk/>
          <pc:sldMk cId="1400570276" sldId="279"/>
        </pc:sldMkLst>
        <pc:spChg chg="del">
          <ac:chgData name="suryakant ranjan" userId="2d9bd90e510467f6" providerId="LiveId" clId="{807FBFFC-E48A-47CA-BB51-FCD646F75FD0}" dt="2024-08-21T10:17:37.995" v="0" actId="478"/>
          <ac:spMkLst>
            <pc:docMk/>
            <pc:sldMk cId="1400570276" sldId="279"/>
            <ac:spMk id="3" creationId="{E0CA2D19-28FA-9F25-8371-97FB1BE909DF}"/>
          </ac:spMkLst>
        </pc:spChg>
        <pc:spChg chg="add mod">
          <ac:chgData name="suryakant ranjan" userId="2d9bd90e510467f6" providerId="LiveId" clId="{807FBFFC-E48A-47CA-BB51-FCD646F75FD0}" dt="2024-08-21T10:25:10.040" v="43" actId="1076"/>
          <ac:spMkLst>
            <pc:docMk/>
            <pc:sldMk cId="1400570276" sldId="279"/>
            <ac:spMk id="13" creationId="{9545DB00-B1DF-7E37-203A-E34FA323C73B}"/>
          </ac:spMkLst>
        </pc:spChg>
        <pc:spChg chg="add mod">
          <ac:chgData name="suryakant ranjan" userId="2d9bd90e510467f6" providerId="LiveId" clId="{807FBFFC-E48A-47CA-BB51-FCD646F75FD0}" dt="2024-08-21T10:24:53.212" v="40" actId="1076"/>
          <ac:spMkLst>
            <pc:docMk/>
            <pc:sldMk cId="1400570276" sldId="279"/>
            <ac:spMk id="14" creationId="{5D7D0892-D359-46FA-C2B2-C1C7433B492D}"/>
          </ac:spMkLst>
        </pc:spChg>
        <pc:picChg chg="add mod">
          <ac:chgData name="suryakant ranjan" userId="2d9bd90e510467f6" providerId="LiveId" clId="{807FBFFC-E48A-47CA-BB51-FCD646F75FD0}" dt="2024-08-21T10:23:59.343" v="16" actId="1076"/>
          <ac:picMkLst>
            <pc:docMk/>
            <pc:sldMk cId="1400570276" sldId="279"/>
            <ac:picMk id="10" creationId="{03A59A41-07D8-4992-BE15-6E0E49917562}"/>
          </ac:picMkLst>
        </pc:picChg>
        <pc:picChg chg="add mod">
          <ac:chgData name="suryakant ranjan" userId="2d9bd90e510467f6" providerId="LiveId" clId="{807FBFFC-E48A-47CA-BB51-FCD646F75FD0}" dt="2024-08-21T10:23:50.766" v="14" actId="1076"/>
          <ac:picMkLst>
            <pc:docMk/>
            <pc:sldMk cId="1400570276" sldId="279"/>
            <ac:picMk id="12" creationId="{31F2CF91-1935-93E5-6BC1-38F3171DC614}"/>
          </ac:picMkLst>
        </pc:picChg>
      </pc:sldChg>
      <pc:sldChg chg="addSp delSp modSp mod">
        <pc:chgData name="suryakant ranjan" userId="2d9bd90e510467f6" providerId="LiveId" clId="{807FBFFC-E48A-47CA-BB51-FCD646F75FD0}" dt="2024-08-21T10:36:09.167" v="120" actId="14100"/>
        <pc:sldMkLst>
          <pc:docMk/>
          <pc:sldMk cId="1683198807" sldId="280"/>
        </pc:sldMkLst>
        <pc:spChg chg="mod">
          <ac:chgData name="suryakant ranjan" userId="2d9bd90e510467f6" providerId="LiveId" clId="{807FBFFC-E48A-47CA-BB51-FCD646F75FD0}" dt="2024-08-21T10:32:44.345" v="68" actId="20577"/>
          <ac:spMkLst>
            <pc:docMk/>
            <pc:sldMk cId="1683198807" sldId="280"/>
            <ac:spMk id="2" creationId="{0960AE89-C9BB-6E40-8F9B-EDBBFE64B227}"/>
          </ac:spMkLst>
        </pc:spChg>
        <pc:spChg chg="del mod">
          <ac:chgData name="suryakant ranjan" userId="2d9bd90e510467f6" providerId="LiveId" clId="{807FBFFC-E48A-47CA-BB51-FCD646F75FD0}" dt="2024-08-21T10:32:35.617" v="65" actId="478"/>
          <ac:spMkLst>
            <pc:docMk/>
            <pc:sldMk cId="1683198807" sldId="280"/>
            <ac:spMk id="3" creationId="{AA3B8F80-4A85-8B52-8FD1-33569DDC241A}"/>
          </ac:spMkLst>
        </pc:spChg>
        <pc:spChg chg="add del mod">
          <ac:chgData name="suryakant ranjan" userId="2d9bd90e510467f6" providerId="LiveId" clId="{807FBFFC-E48A-47CA-BB51-FCD646F75FD0}" dt="2024-08-21T10:35:17.043" v="105"/>
          <ac:spMkLst>
            <pc:docMk/>
            <pc:sldMk cId="1683198807" sldId="280"/>
            <ac:spMk id="12" creationId="{D10A05B1-2F51-9112-2E25-147CDA705356}"/>
          </ac:spMkLst>
        </pc:spChg>
        <pc:spChg chg="add mod">
          <ac:chgData name="suryakant ranjan" userId="2d9bd90e510467f6" providerId="LiveId" clId="{807FBFFC-E48A-47CA-BB51-FCD646F75FD0}" dt="2024-08-21T10:35:35.498" v="107" actId="14100"/>
          <ac:spMkLst>
            <pc:docMk/>
            <pc:sldMk cId="1683198807" sldId="280"/>
            <ac:spMk id="13" creationId="{C90FA765-C4D3-BE21-5FB6-4F642B6B9FDD}"/>
          </ac:spMkLst>
        </pc:spChg>
        <pc:spChg chg="add mod">
          <ac:chgData name="suryakant ranjan" userId="2d9bd90e510467f6" providerId="LiveId" clId="{807FBFFC-E48A-47CA-BB51-FCD646F75FD0}" dt="2024-08-21T10:36:09.167" v="120" actId="14100"/>
          <ac:spMkLst>
            <pc:docMk/>
            <pc:sldMk cId="1683198807" sldId="280"/>
            <ac:spMk id="14" creationId="{3E2CDF2D-0054-E733-6A82-5A99D769A9C6}"/>
          </ac:spMkLst>
        </pc:spChg>
        <pc:picChg chg="add del mod">
          <ac:chgData name="suryakant ranjan" userId="2d9bd90e510467f6" providerId="LiveId" clId="{807FBFFC-E48A-47CA-BB51-FCD646F75FD0}" dt="2024-08-21T10:33:21.561" v="76" actId="478"/>
          <ac:picMkLst>
            <pc:docMk/>
            <pc:sldMk cId="1683198807" sldId="280"/>
            <ac:picMk id="5" creationId="{8B27FC85-2DE1-7921-7BDE-3298E7C82568}"/>
          </ac:picMkLst>
        </pc:picChg>
        <pc:picChg chg="add del mod">
          <ac:chgData name="suryakant ranjan" userId="2d9bd90e510467f6" providerId="LiveId" clId="{807FBFFC-E48A-47CA-BB51-FCD646F75FD0}" dt="2024-08-21T10:33:21.561" v="76" actId="478"/>
          <ac:picMkLst>
            <pc:docMk/>
            <pc:sldMk cId="1683198807" sldId="280"/>
            <ac:picMk id="7" creationId="{A6686CED-1B4B-B097-4812-BD185ABC28AA}"/>
          </ac:picMkLst>
        </pc:picChg>
        <pc:picChg chg="add mod">
          <ac:chgData name="suryakant ranjan" userId="2d9bd90e510467f6" providerId="LiveId" clId="{807FBFFC-E48A-47CA-BB51-FCD646F75FD0}" dt="2024-08-21T10:34:19.642" v="88" actId="1076"/>
          <ac:picMkLst>
            <pc:docMk/>
            <pc:sldMk cId="1683198807" sldId="280"/>
            <ac:picMk id="9" creationId="{B831168C-A015-35C2-3561-F35C5C7E5C08}"/>
          </ac:picMkLst>
        </pc:picChg>
        <pc:picChg chg="add mod">
          <ac:chgData name="suryakant ranjan" userId="2d9bd90e510467f6" providerId="LiveId" clId="{807FBFFC-E48A-47CA-BB51-FCD646F75FD0}" dt="2024-08-21T10:34:21.217" v="89" actId="1076"/>
          <ac:picMkLst>
            <pc:docMk/>
            <pc:sldMk cId="1683198807" sldId="280"/>
            <ac:picMk id="11" creationId="{AF26F1C6-7A20-E94A-E6FA-12C77DA2C72D}"/>
          </ac:picMkLst>
        </pc:picChg>
      </pc:sldChg>
      <pc:sldChg chg="addSp delSp modSp mod">
        <pc:chgData name="suryakant ranjan" userId="2d9bd90e510467f6" providerId="LiveId" clId="{807FBFFC-E48A-47CA-BB51-FCD646F75FD0}" dt="2024-08-21T14:07:04.557" v="188" actId="1076"/>
        <pc:sldMkLst>
          <pc:docMk/>
          <pc:sldMk cId="3408222563" sldId="281"/>
        </pc:sldMkLst>
        <pc:spChg chg="mod">
          <ac:chgData name="suryakant ranjan" userId="2d9bd90e510467f6" providerId="LiveId" clId="{807FBFFC-E48A-47CA-BB51-FCD646F75FD0}" dt="2024-08-21T10:48:43.546" v="146" actId="20577"/>
          <ac:spMkLst>
            <pc:docMk/>
            <pc:sldMk cId="3408222563" sldId="281"/>
            <ac:spMk id="2" creationId="{4F1A0FBF-5643-26D6-18DE-B402E04E3D70}"/>
          </ac:spMkLst>
        </pc:spChg>
        <pc:spChg chg="del">
          <ac:chgData name="suryakant ranjan" userId="2d9bd90e510467f6" providerId="LiveId" clId="{807FBFFC-E48A-47CA-BB51-FCD646F75FD0}" dt="2024-08-21T10:36:41.660" v="125" actId="478"/>
          <ac:spMkLst>
            <pc:docMk/>
            <pc:sldMk cId="3408222563" sldId="281"/>
            <ac:spMk id="3" creationId="{241EC7D5-441A-2E9E-68EF-5AFFAB27C6B4}"/>
          </ac:spMkLst>
        </pc:spChg>
        <pc:spChg chg="add del mod">
          <ac:chgData name="suryakant ranjan" userId="2d9bd90e510467f6" providerId="LiveId" clId="{807FBFFC-E48A-47CA-BB51-FCD646F75FD0}" dt="2024-08-21T14:05:24.500" v="160"/>
          <ac:spMkLst>
            <pc:docMk/>
            <pc:sldMk cId="3408222563" sldId="281"/>
            <ac:spMk id="8" creationId="{10B834FD-B3BD-01A5-5598-C5A58C26052D}"/>
          </ac:spMkLst>
        </pc:spChg>
        <pc:spChg chg="add mod">
          <ac:chgData name="suryakant ranjan" userId="2d9bd90e510467f6" providerId="LiveId" clId="{807FBFFC-E48A-47CA-BB51-FCD646F75FD0}" dt="2024-08-21T14:07:04.557" v="188" actId="1076"/>
          <ac:spMkLst>
            <pc:docMk/>
            <pc:sldMk cId="3408222563" sldId="281"/>
            <ac:spMk id="9" creationId="{930D32DE-CCF3-63CD-1365-B6BA1DBD9452}"/>
          </ac:spMkLst>
        </pc:spChg>
        <pc:spChg chg="add mod">
          <ac:chgData name="suryakant ranjan" userId="2d9bd90e510467f6" providerId="LiveId" clId="{807FBFFC-E48A-47CA-BB51-FCD646F75FD0}" dt="2024-08-21T14:06:57.652" v="187" actId="1076"/>
          <ac:spMkLst>
            <pc:docMk/>
            <pc:sldMk cId="3408222563" sldId="281"/>
            <ac:spMk id="10" creationId="{FF68763B-C589-A022-DCBC-67601CF8C98B}"/>
          </ac:spMkLst>
        </pc:spChg>
        <pc:picChg chg="add mod">
          <ac:chgData name="suryakant ranjan" userId="2d9bd90e510467f6" providerId="LiveId" clId="{807FBFFC-E48A-47CA-BB51-FCD646F75FD0}" dt="2024-08-21T14:05:04.888" v="154" actId="1076"/>
          <ac:picMkLst>
            <pc:docMk/>
            <pc:sldMk cId="3408222563" sldId="281"/>
            <ac:picMk id="5" creationId="{7659B839-D2CF-76CA-3CDD-03574EA749D9}"/>
          </ac:picMkLst>
        </pc:picChg>
        <pc:picChg chg="add mod">
          <ac:chgData name="suryakant ranjan" userId="2d9bd90e510467f6" providerId="LiveId" clId="{807FBFFC-E48A-47CA-BB51-FCD646F75FD0}" dt="2024-08-21T14:05:13.515" v="157" actId="1076"/>
          <ac:picMkLst>
            <pc:docMk/>
            <pc:sldMk cId="3408222563" sldId="281"/>
            <ac:picMk id="7" creationId="{6E01186C-325D-0135-4AEE-DC2A62D9FC75}"/>
          </ac:picMkLst>
        </pc:picChg>
      </pc:sldChg>
      <pc:sldChg chg="addSp delSp modSp new mod">
        <pc:chgData name="suryakant ranjan" userId="2d9bd90e510467f6" providerId="LiveId" clId="{807FBFFC-E48A-47CA-BB51-FCD646F75FD0}" dt="2024-08-23T01:56:48.523" v="829" actId="1036"/>
        <pc:sldMkLst>
          <pc:docMk/>
          <pc:sldMk cId="1867985809" sldId="282"/>
        </pc:sldMkLst>
        <pc:spChg chg="mod">
          <ac:chgData name="suryakant ranjan" userId="2d9bd90e510467f6" providerId="LiveId" clId="{807FBFFC-E48A-47CA-BB51-FCD646F75FD0}" dt="2024-08-21T14:14:14.318" v="201" actId="14100"/>
          <ac:spMkLst>
            <pc:docMk/>
            <pc:sldMk cId="1867985809" sldId="282"/>
            <ac:spMk id="2" creationId="{BCE0BCCF-66DF-A16D-A8CE-B9484257FBBA}"/>
          </ac:spMkLst>
        </pc:spChg>
        <pc:spChg chg="del">
          <ac:chgData name="suryakant ranjan" userId="2d9bd90e510467f6" providerId="LiveId" clId="{807FBFFC-E48A-47CA-BB51-FCD646F75FD0}" dt="2024-08-21T14:14:22.159" v="202" actId="478"/>
          <ac:spMkLst>
            <pc:docMk/>
            <pc:sldMk cId="1867985809" sldId="282"/>
            <ac:spMk id="3" creationId="{70BF5540-2D18-122E-4D8D-36F19FC416E9}"/>
          </ac:spMkLst>
        </pc:spChg>
        <pc:spChg chg="add mod">
          <ac:chgData name="suryakant ranjan" userId="2d9bd90e510467f6" providerId="LiveId" clId="{807FBFFC-E48A-47CA-BB51-FCD646F75FD0}" dt="2024-08-21T14:15:51.751" v="220" actId="1076"/>
          <ac:spMkLst>
            <pc:docMk/>
            <pc:sldMk cId="1867985809" sldId="282"/>
            <ac:spMk id="4" creationId="{8CC517F0-8CC3-DC96-5653-CE5ABC9CEF1E}"/>
          </ac:spMkLst>
        </pc:spChg>
        <pc:spChg chg="add mod">
          <ac:chgData name="suryakant ranjan" userId="2d9bd90e510467f6" providerId="LiveId" clId="{807FBFFC-E48A-47CA-BB51-FCD646F75FD0}" dt="2024-08-23T01:56:48.523" v="829" actId="1036"/>
          <ac:spMkLst>
            <pc:docMk/>
            <pc:sldMk cId="1867985809" sldId="282"/>
            <ac:spMk id="5" creationId="{F92AF735-EDAF-DD2D-54F6-D1D84A28CF0E}"/>
          </ac:spMkLst>
        </pc:spChg>
        <pc:picChg chg="add mod">
          <ac:chgData name="suryakant ranjan" userId="2d9bd90e510467f6" providerId="LiveId" clId="{807FBFFC-E48A-47CA-BB51-FCD646F75FD0}" dt="2024-08-23T01:56:37.211" v="825" actId="1440"/>
          <ac:picMkLst>
            <pc:docMk/>
            <pc:sldMk cId="1867985809" sldId="282"/>
            <ac:picMk id="7" creationId="{44A67509-8207-AEB2-9A56-F8B8E3ECE178}"/>
          </ac:picMkLst>
        </pc:picChg>
        <pc:picChg chg="add mod">
          <ac:chgData name="suryakant ranjan" userId="2d9bd90e510467f6" providerId="LiveId" clId="{807FBFFC-E48A-47CA-BB51-FCD646F75FD0}" dt="2024-08-23T01:56:43.022" v="827" actId="1076"/>
          <ac:picMkLst>
            <pc:docMk/>
            <pc:sldMk cId="1867985809" sldId="282"/>
            <ac:picMk id="9" creationId="{EA35F0FB-DE4E-E069-F7FB-9A695E434D83}"/>
          </ac:picMkLst>
        </pc:picChg>
      </pc:sldChg>
      <pc:sldChg chg="new del">
        <pc:chgData name="suryakant ranjan" userId="2d9bd90e510467f6" providerId="LiveId" clId="{807FBFFC-E48A-47CA-BB51-FCD646F75FD0}" dt="2024-08-21T14:15:02.374" v="207" actId="47"/>
        <pc:sldMkLst>
          <pc:docMk/>
          <pc:sldMk cId="1969379161" sldId="283"/>
        </pc:sldMkLst>
      </pc:sldChg>
      <pc:sldChg chg="addSp delSp modSp add mod">
        <pc:chgData name="suryakant ranjan" userId="2d9bd90e510467f6" providerId="LiveId" clId="{807FBFFC-E48A-47CA-BB51-FCD646F75FD0}" dt="2024-08-21T14:53:15.585" v="290" actId="1076"/>
        <pc:sldMkLst>
          <pc:docMk/>
          <pc:sldMk cId="2914059726" sldId="283"/>
        </pc:sldMkLst>
        <pc:spChg chg="mod">
          <ac:chgData name="suryakant ranjan" userId="2d9bd90e510467f6" providerId="LiveId" clId="{807FBFFC-E48A-47CA-BB51-FCD646F75FD0}" dt="2024-08-21T14:20:40.034" v="253" actId="20577"/>
          <ac:spMkLst>
            <pc:docMk/>
            <pc:sldMk cId="2914059726" sldId="283"/>
            <ac:spMk id="2" creationId="{BCE0BCCF-66DF-A16D-A8CE-B9484257FBBA}"/>
          </ac:spMkLst>
        </pc:spChg>
        <pc:spChg chg="mod">
          <ac:chgData name="suryakant ranjan" userId="2d9bd90e510467f6" providerId="LiveId" clId="{807FBFFC-E48A-47CA-BB51-FCD646F75FD0}" dt="2024-08-21T14:53:10.593" v="288" actId="1076"/>
          <ac:spMkLst>
            <pc:docMk/>
            <pc:sldMk cId="2914059726" sldId="283"/>
            <ac:spMk id="4" creationId="{8CC517F0-8CC3-DC96-5653-CE5ABC9CEF1E}"/>
          </ac:spMkLst>
        </pc:spChg>
        <pc:picChg chg="add del mod">
          <ac:chgData name="suryakant ranjan" userId="2d9bd90e510467f6" providerId="LiveId" clId="{807FBFFC-E48A-47CA-BB51-FCD646F75FD0}" dt="2024-08-21T14:50:06.452" v="275" actId="478"/>
          <ac:picMkLst>
            <pc:docMk/>
            <pc:sldMk cId="2914059726" sldId="283"/>
            <ac:picMk id="6" creationId="{3CEB0C69-890D-07EC-D5BF-86F5143FB08B}"/>
          </ac:picMkLst>
        </pc:picChg>
        <pc:picChg chg="add del mod">
          <ac:chgData name="suryakant ranjan" userId="2d9bd90e510467f6" providerId="LiveId" clId="{807FBFFC-E48A-47CA-BB51-FCD646F75FD0}" dt="2024-08-21T14:50:08.002" v="276" actId="478"/>
          <ac:picMkLst>
            <pc:docMk/>
            <pc:sldMk cId="2914059726" sldId="283"/>
            <ac:picMk id="8" creationId="{62AE4752-F75C-1422-EE6C-703675F1A9BC}"/>
          </ac:picMkLst>
        </pc:picChg>
        <pc:picChg chg="add mod">
          <ac:chgData name="suryakant ranjan" userId="2d9bd90e510467f6" providerId="LiveId" clId="{807FBFFC-E48A-47CA-BB51-FCD646F75FD0}" dt="2024-08-21T14:53:12.703" v="289" actId="1076"/>
          <ac:picMkLst>
            <pc:docMk/>
            <pc:sldMk cId="2914059726" sldId="283"/>
            <ac:picMk id="10" creationId="{82049530-CE53-51D3-6B21-859F823B722C}"/>
          </ac:picMkLst>
        </pc:picChg>
        <pc:picChg chg="add mod">
          <ac:chgData name="suryakant ranjan" userId="2d9bd90e510467f6" providerId="LiveId" clId="{807FBFFC-E48A-47CA-BB51-FCD646F75FD0}" dt="2024-08-21T14:53:15.585" v="290" actId="1076"/>
          <ac:picMkLst>
            <pc:docMk/>
            <pc:sldMk cId="2914059726" sldId="283"/>
            <ac:picMk id="12" creationId="{DDABA62F-F11E-617B-E2AD-72255DAB939B}"/>
          </ac:picMkLst>
        </pc:picChg>
      </pc:sldChg>
      <pc:sldChg chg="addSp delSp modSp add mod">
        <pc:chgData name="suryakant ranjan" userId="2d9bd90e510467f6" providerId="LiveId" clId="{807FBFFC-E48A-47CA-BB51-FCD646F75FD0}" dt="2024-08-23T01:57:01.283" v="831" actId="1076"/>
        <pc:sldMkLst>
          <pc:docMk/>
          <pc:sldMk cId="246400833" sldId="284"/>
        </pc:sldMkLst>
        <pc:spChg chg="mod">
          <ac:chgData name="suryakant ranjan" userId="2d9bd90e510467f6" providerId="LiveId" clId="{807FBFFC-E48A-47CA-BB51-FCD646F75FD0}" dt="2024-08-21T14:55:15.222" v="291"/>
          <ac:spMkLst>
            <pc:docMk/>
            <pc:sldMk cId="246400833" sldId="284"/>
            <ac:spMk id="2" creationId="{BCE0BCCF-66DF-A16D-A8CE-B9484257FBBA}"/>
          </ac:spMkLst>
        </pc:spChg>
        <pc:spChg chg="mod">
          <ac:chgData name="suryakant ranjan" userId="2d9bd90e510467f6" providerId="LiveId" clId="{807FBFFC-E48A-47CA-BB51-FCD646F75FD0}" dt="2024-08-21T14:55:56.099" v="297" actId="1076"/>
          <ac:spMkLst>
            <pc:docMk/>
            <pc:sldMk cId="246400833" sldId="284"/>
            <ac:spMk id="4" creationId="{8CC517F0-8CC3-DC96-5653-CE5ABC9CEF1E}"/>
          </ac:spMkLst>
        </pc:spChg>
        <pc:spChg chg="mod">
          <ac:chgData name="suryakant ranjan" userId="2d9bd90e510467f6" providerId="LiveId" clId="{807FBFFC-E48A-47CA-BB51-FCD646F75FD0}" dt="2024-08-23T01:56:59.092" v="830" actId="1076"/>
          <ac:spMkLst>
            <pc:docMk/>
            <pc:sldMk cId="246400833" sldId="284"/>
            <ac:spMk id="5" creationId="{F92AF735-EDAF-DD2D-54F6-D1D84A28CF0E}"/>
          </ac:spMkLst>
        </pc:spChg>
        <pc:picChg chg="del">
          <ac:chgData name="suryakant ranjan" userId="2d9bd90e510467f6" providerId="LiveId" clId="{807FBFFC-E48A-47CA-BB51-FCD646F75FD0}" dt="2024-08-21T14:30:29.355" v="270" actId="478"/>
          <ac:picMkLst>
            <pc:docMk/>
            <pc:sldMk cId="246400833" sldId="284"/>
            <ac:picMk id="6" creationId="{3CEB0C69-890D-07EC-D5BF-86F5143FB08B}"/>
          </ac:picMkLst>
        </pc:picChg>
        <pc:picChg chg="add mod">
          <ac:chgData name="suryakant ranjan" userId="2d9bd90e510467f6" providerId="LiveId" clId="{807FBFFC-E48A-47CA-BB51-FCD646F75FD0}" dt="2024-08-21T14:56:01.501" v="299" actId="14100"/>
          <ac:picMkLst>
            <pc:docMk/>
            <pc:sldMk cId="246400833" sldId="284"/>
            <ac:picMk id="7" creationId="{3FEA9F4B-D97B-9426-0913-0CA5DBAC69F6}"/>
          </ac:picMkLst>
        </pc:picChg>
        <pc:picChg chg="del">
          <ac:chgData name="suryakant ranjan" userId="2d9bd90e510467f6" providerId="LiveId" clId="{807FBFFC-E48A-47CA-BB51-FCD646F75FD0}" dt="2024-08-21T14:30:27.558" v="269" actId="478"/>
          <ac:picMkLst>
            <pc:docMk/>
            <pc:sldMk cId="246400833" sldId="284"/>
            <ac:picMk id="8" creationId="{62AE4752-F75C-1422-EE6C-703675F1A9BC}"/>
          </ac:picMkLst>
        </pc:picChg>
        <pc:picChg chg="add mod">
          <ac:chgData name="suryakant ranjan" userId="2d9bd90e510467f6" providerId="LiveId" clId="{807FBFFC-E48A-47CA-BB51-FCD646F75FD0}" dt="2024-08-23T01:57:01.283" v="831" actId="1076"/>
          <ac:picMkLst>
            <pc:docMk/>
            <pc:sldMk cId="246400833" sldId="284"/>
            <ac:picMk id="10" creationId="{569DF166-1A08-98D8-9ECD-7572E949700A}"/>
          </ac:picMkLst>
        </pc:picChg>
      </pc:sldChg>
      <pc:sldChg chg="new del">
        <pc:chgData name="suryakant ranjan" userId="2d9bd90e510467f6" providerId="LiveId" clId="{807FBFFC-E48A-47CA-BB51-FCD646F75FD0}" dt="2024-08-21T14:15:01.868" v="206" actId="47"/>
        <pc:sldMkLst>
          <pc:docMk/>
          <pc:sldMk cId="1290388821" sldId="284"/>
        </pc:sldMkLst>
      </pc:sldChg>
      <pc:sldChg chg="addSp modSp add mod">
        <pc:chgData name="suryakant ranjan" userId="2d9bd90e510467f6" providerId="LiveId" clId="{807FBFFC-E48A-47CA-BB51-FCD646F75FD0}" dt="2024-08-21T15:09:08.322" v="317" actId="1076"/>
        <pc:sldMkLst>
          <pc:docMk/>
          <pc:sldMk cId="560435773" sldId="285"/>
        </pc:sldMkLst>
        <pc:spChg chg="mod">
          <ac:chgData name="suryakant ranjan" userId="2d9bd90e510467f6" providerId="LiveId" clId="{807FBFFC-E48A-47CA-BB51-FCD646F75FD0}" dt="2024-08-21T15:08:01.784" v="303"/>
          <ac:spMkLst>
            <pc:docMk/>
            <pc:sldMk cId="560435773" sldId="285"/>
            <ac:spMk id="2" creationId="{BCE0BCCF-66DF-A16D-A8CE-B9484257FBBA}"/>
          </ac:spMkLst>
        </pc:spChg>
        <pc:spChg chg="mod">
          <ac:chgData name="suryakant ranjan" userId="2d9bd90e510467f6" providerId="LiveId" clId="{807FBFFC-E48A-47CA-BB51-FCD646F75FD0}" dt="2024-08-21T15:08:54.552" v="313" actId="1076"/>
          <ac:spMkLst>
            <pc:docMk/>
            <pc:sldMk cId="560435773" sldId="285"/>
            <ac:spMk id="4" creationId="{8CC517F0-8CC3-DC96-5653-CE5ABC9CEF1E}"/>
          </ac:spMkLst>
        </pc:spChg>
        <pc:spChg chg="mod">
          <ac:chgData name="suryakant ranjan" userId="2d9bd90e510467f6" providerId="LiveId" clId="{807FBFFC-E48A-47CA-BB51-FCD646F75FD0}" dt="2024-08-21T15:09:05.752" v="316" actId="1076"/>
          <ac:spMkLst>
            <pc:docMk/>
            <pc:sldMk cId="560435773" sldId="285"/>
            <ac:spMk id="5" creationId="{F92AF735-EDAF-DD2D-54F6-D1D84A28CF0E}"/>
          </ac:spMkLst>
        </pc:spChg>
        <pc:picChg chg="add mod">
          <ac:chgData name="suryakant ranjan" userId="2d9bd90e510467f6" providerId="LiveId" clId="{807FBFFC-E48A-47CA-BB51-FCD646F75FD0}" dt="2024-08-21T15:08:56.147" v="314" actId="1076"/>
          <ac:picMkLst>
            <pc:docMk/>
            <pc:sldMk cId="560435773" sldId="285"/>
            <ac:picMk id="6" creationId="{EB732A04-0FCB-FE20-D85D-8271CC20E128}"/>
          </ac:picMkLst>
        </pc:picChg>
        <pc:picChg chg="add mod">
          <ac:chgData name="suryakant ranjan" userId="2d9bd90e510467f6" providerId="LiveId" clId="{807FBFFC-E48A-47CA-BB51-FCD646F75FD0}" dt="2024-08-21T15:09:08.322" v="317" actId="1076"/>
          <ac:picMkLst>
            <pc:docMk/>
            <pc:sldMk cId="560435773" sldId="285"/>
            <ac:picMk id="8" creationId="{F07FCF52-1A82-E802-B589-BBEB0EB29FF8}"/>
          </ac:picMkLst>
        </pc:picChg>
      </pc:sldChg>
      <pc:sldChg chg="new del">
        <pc:chgData name="suryakant ranjan" userId="2d9bd90e510467f6" providerId="LiveId" clId="{807FBFFC-E48A-47CA-BB51-FCD646F75FD0}" dt="2024-08-21T14:15:00.937" v="205" actId="47"/>
        <pc:sldMkLst>
          <pc:docMk/>
          <pc:sldMk cId="3821662219" sldId="285"/>
        </pc:sldMkLst>
      </pc:sldChg>
      <pc:sldChg chg="add del">
        <pc:chgData name="suryakant ranjan" userId="2d9bd90e510467f6" providerId="LiveId" clId="{807FBFFC-E48A-47CA-BB51-FCD646F75FD0}" dt="2024-08-21T14:14:55.118" v="204" actId="47"/>
        <pc:sldMkLst>
          <pc:docMk/>
          <pc:sldMk cId="2227368840" sldId="286"/>
        </pc:sldMkLst>
      </pc:sldChg>
      <pc:sldChg chg="addSp modSp add mod">
        <pc:chgData name="suryakant ranjan" userId="2d9bd90e510467f6" providerId="LiveId" clId="{807FBFFC-E48A-47CA-BB51-FCD646F75FD0}" dt="2024-08-21T16:25:53.593" v="332" actId="1440"/>
        <pc:sldMkLst>
          <pc:docMk/>
          <pc:sldMk cId="3105532124" sldId="286"/>
        </pc:sldMkLst>
        <pc:spChg chg="mod">
          <ac:chgData name="suryakant ranjan" userId="2d9bd90e510467f6" providerId="LiveId" clId="{807FBFFC-E48A-47CA-BB51-FCD646F75FD0}" dt="2024-08-21T16:10:14.718" v="318"/>
          <ac:spMkLst>
            <pc:docMk/>
            <pc:sldMk cId="3105532124" sldId="286"/>
            <ac:spMk id="2" creationId="{BCE0BCCF-66DF-A16D-A8CE-B9484257FBBA}"/>
          </ac:spMkLst>
        </pc:spChg>
        <pc:spChg chg="mod">
          <ac:chgData name="suryakant ranjan" userId="2d9bd90e510467f6" providerId="LiveId" clId="{807FBFFC-E48A-47CA-BB51-FCD646F75FD0}" dt="2024-08-21T16:18:45.302" v="323" actId="1076"/>
          <ac:spMkLst>
            <pc:docMk/>
            <pc:sldMk cId="3105532124" sldId="286"/>
            <ac:spMk id="4" creationId="{8CC517F0-8CC3-DC96-5653-CE5ABC9CEF1E}"/>
          </ac:spMkLst>
        </pc:spChg>
        <pc:picChg chg="add mod">
          <ac:chgData name="suryakant ranjan" userId="2d9bd90e510467f6" providerId="LiveId" clId="{807FBFFC-E48A-47CA-BB51-FCD646F75FD0}" dt="2024-08-21T16:18:51.898" v="325" actId="14100"/>
          <ac:picMkLst>
            <pc:docMk/>
            <pc:sldMk cId="3105532124" sldId="286"/>
            <ac:picMk id="6" creationId="{54FA346F-BC71-B502-7A7E-A9CA054AE95C}"/>
          </ac:picMkLst>
        </pc:picChg>
        <pc:picChg chg="add mod">
          <ac:chgData name="suryakant ranjan" userId="2d9bd90e510467f6" providerId="LiveId" clId="{807FBFFC-E48A-47CA-BB51-FCD646F75FD0}" dt="2024-08-21T16:25:53.593" v="332" actId="1440"/>
          <ac:picMkLst>
            <pc:docMk/>
            <pc:sldMk cId="3105532124" sldId="286"/>
            <ac:picMk id="8" creationId="{1142FDB3-50D8-854F-F4AF-C49DAFCF72A3}"/>
          </ac:picMkLst>
        </pc:picChg>
      </pc:sldChg>
      <pc:sldChg chg="addSp modSp add mod">
        <pc:chgData name="suryakant ranjan" userId="2d9bd90e510467f6" providerId="LiveId" clId="{807FBFFC-E48A-47CA-BB51-FCD646F75FD0}" dt="2024-08-21T16:26:57.645" v="346" actId="1076"/>
        <pc:sldMkLst>
          <pc:docMk/>
          <pc:sldMk cId="2862712249" sldId="287"/>
        </pc:sldMkLst>
        <pc:spChg chg="mod">
          <ac:chgData name="suryakant ranjan" userId="2d9bd90e510467f6" providerId="LiveId" clId="{807FBFFC-E48A-47CA-BB51-FCD646F75FD0}" dt="2024-08-21T16:24:19.039" v="331"/>
          <ac:spMkLst>
            <pc:docMk/>
            <pc:sldMk cId="2862712249" sldId="287"/>
            <ac:spMk id="2" creationId="{BCE0BCCF-66DF-A16D-A8CE-B9484257FBBA}"/>
          </ac:spMkLst>
        </pc:spChg>
        <pc:spChg chg="mod">
          <ac:chgData name="suryakant ranjan" userId="2d9bd90e510467f6" providerId="LiveId" clId="{807FBFFC-E48A-47CA-BB51-FCD646F75FD0}" dt="2024-08-21T16:26:34.412" v="338" actId="1076"/>
          <ac:spMkLst>
            <pc:docMk/>
            <pc:sldMk cId="2862712249" sldId="287"/>
            <ac:spMk id="4" creationId="{8CC517F0-8CC3-DC96-5653-CE5ABC9CEF1E}"/>
          </ac:spMkLst>
        </pc:spChg>
        <pc:spChg chg="mod">
          <ac:chgData name="suryakant ranjan" userId="2d9bd90e510467f6" providerId="LiveId" clId="{807FBFFC-E48A-47CA-BB51-FCD646F75FD0}" dt="2024-08-21T16:26:45.623" v="342" actId="1076"/>
          <ac:spMkLst>
            <pc:docMk/>
            <pc:sldMk cId="2862712249" sldId="287"/>
            <ac:spMk id="5" creationId="{F92AF735-EDAF-DD2D-54F6-D1D84A28CF0E}"/>
          </ac:spMkLst>
        </pc:spChg>
        <pc:picChg chg="add mod">
          <ac:chgData name="suryakant ranjan" userId="2d9bd90e510467f6" providerId="LiveId" clId="{807FBFFC-E48A-47CA-BB51-FCD646F75FD0}" dt="2024-08-21T16:26:40.205" v="341" actId="1076"/>
          <ac:picMkLst>
            <pc:docMk/>
            <pc:sldMk cId="2862712249" sldId="287"/>
            <ac:picMk id="6" creationId="{9925686B-2CC3-52C8-CBB7-6ED2792D7169}"/>
          </ac:picMkLst>
        </pc:picChg>
        <pc:picChg chg="add mod">
          <ac:chgData name="suryakant ranjan" userId="2d9bd90e510467f6" providerId="LiveId" clId="{807FBFFC-E48A-47CA-BB51-FCD646F75FD0}" dt="2024-08-21T16:26:57.645" v="346" actId="1076"/>
          <ac:picMkLst>
            <pc:docMk/>
            <pc:sldMk cId="2862712249" sldId="287"/>
            <ac:picMk id="8" creationId="{BD14BFAC-AD6A-A1AD-AD3C-168467A654EE}"/>
          </ac:picMkLst>
        </pc:picChg>
      </pc:sldChg>
      <pc:sldChg chg="addSp modSp add mod">
        <pc:chgData name="suryakant ranjan" userId="2d9bd90e510467f6" providerId="LiveId" clId="{807FBFFC-E48A-47CA-BB51-FCD646F75FD0}" dt="2024-08-21T16:37:33.079" v="358" actId="1440"/>
        <pc:sldMkLst>
          <pc:docMk/>
          <pc:sldMk cId="1687543363" sldId="288"/>
        </pc:sldMkLst>
        <pc:spChg chg="mod">
          <ac:chgData name="suryakant ranjan" userId="2d9bd90e510467f6" providerId="LiveId" clId="{807FBFFC-E48A-47CA-BB51-FCD646F75FD0}" dt="2024-08-21T16:28:19.086" v="347"/>
          <ac:spMkLst>
            <pc:docMk/>
            <pc:sldMk cId="1687543363" sldId="288"/>
            <ac:spMk id="2" creationId="{BCE0BCCF-66DF-A16D-A8CE-B9484257FBBA}"/>
          </ac:spMkLst>
        </pc:spChg>
        <pc:spChg chg="mod">
          <ac:chgData name="suryakant ranjan" userId="2d9bd90e510467f6" providerId="LiveId" clId="{807FBFFC-E48A-47CA-BB51-FCD646F75FD0}" dt="2024-08-21T16:37:17.262" v="353" actId="1076"/>
          <ac:spMkLst>
            <pc:docMk/>
            <pc:sldMk cId="1687543363" sldId="288"/>
            <ac:spMk id="4" creationId="{8CC517F0-8CC3-DC96-5653-CE5ABC9CEF1E}"/>
          </ac:spMkLst>
        </pc:spChg>
        <pc:picChg chg="add mod">
          <ac:chgData name="suryakant ranjan" userId="2d9bd90e510467f6" providerId="LiveId" clId="{807FBFFC-E48A-47CA-BB51-FCD646F75FD0}" dt="2024-08-21T16:37:22.614" v="355" actId="14100"/>
          <ac:picMkLst>
            <pc:docMk/>
            <pc:sldMk cId="1687543363" sldId="288"/>
            <ac:picMk id="6" creationId="{90E9E1DA-B61E-7660-F6DB-87DEC2FCA610}"/>
          </ac:picMkLst>
        </pc:picChg>
        <pc:picChg chg="add mod">
          <ac:chgData name="suryakant ranjan" userId="2d9bd90e510467f6" providerId="LiveId" clId="{807FBFFC-E48A-47CA-BB51-FCD646F75FD0}" dt="2024-08-21T16:37:33.079" v="358" actId="1440"/>
          <ac:picMkLst>
            <pc:docMk/>
            <pc:sldMk cId="1687543363" sldId="288"/>
            <ac:picMk id="8" creationId="{054D3045-AEC6-E625-4BE1-476719E451A2}"/>
          </ac:picMkLst>
        </pc:picChg>
      </pc:sldChg>
      <pc:sldChg chg="addSp modSp add mod">
        <pc:chgData name="suryakant ranjan" userId="2d9bd90e510467f6" providerId="LiveId" clId="{807FBFFC-E48A-47CA-BB51-FCD646F75FD0}" dt="2024-08-22T04:09:11.850" v="381" actId="1440"/>
        <pc:sldMkLst>
          <pc:docMk/>
          <pc:sldMk cId="1078476575" sldId="289"/>
        </pc:sldMkLst>
        <pc:spChg chg="mod">
          <ac:chgData name="suryakant ranjan" userId="2d9bd90e510467f6" providerId="LiveId" clId="{807FBFFC-E48A-47CA-BB51-FCD646F75FD0}" dt="2024-08-22T02:25:06.908" v="360" actId="27636"/>
          <ac:spMkLst>
            <pc:docMk/>
            <pc:sldMk cId="1078476575" sldId="289"/>
            <ac:spMk id="2" creationId="{BCE0BCCF-66DF-A16D-A8CE-B9484257FBBA}"/>
          </ac:spMkLst>
        </pc:spChg>
        <pc:spChg chg="mod">
          <ac:chgData name="suryakant ranjan" userId="2d9bd90e510467f6" providerId="LiveId" clId="{807FBFFC-E48A-47CA-BB51-FCD646F75FD0}" dt="2024-08-22T03:49:03.785" v="366" actId="1076"/>
          <ac:spMkLst>
            <pc:docMk/>
            <pc:sldMk cId="1078476575" sldId="289"/>
            <ac:spMk id="4" creationId="{8CC517F0-8CC3-DC96-5653-CE5ABC9CEF1E}"/>
          </ac:spMkLst>
        </pc:spChg>
        <pc:spChg chg="mod">
          <ac:chgData name="suryakant ranjan" userId="2d9bd90e510467f6" providerId="LiveId" clId="{807FBFFC-E48A-47CA-BB51-FCD646F75FD0}" dt="2024-08-22T03:49:11.357" v="368" actId="1076"/>
          <ac:spMkLst>
            <pc:docMk/>
            <pc:sldMk cId="1078476575" sldId="289"/>
            <ac:spMk id="5" creationId="{F92AF735-EDAF-DD2D-54F6-D1D84A28CF0E}"/>
          </ac:spMkLst>
        </pc:spChg>
        <pc:picChg chg="add mod">
          <ac:chgData name="suryakant ranjan" userId="2d9bd90e510467f6" providerId="LiveId" clId="{807FBFFC-E48A-47CA-BB51-FCD646F75FD0}" dt="2024-08-22T04:09:08.574" v="380" actId="1440"/>
          <ac:picMkLst>
            <pc:docMk/>
            <pc:sldMk cId="1078476575" sldId="289"/>
            <ac:picMk id="6" creationId="{5990A736-1370-22FF-5523-E03E48F19393}"/>
          </ac:picMkLst>
        </pc:picChg>
        <pc:picChg chg="add mod">
          <ac:chgData name="suryakant ranjan" userId="2d9bd90e510467f6" providerId="LiveId" clId="{807FBFFC-E48A-47CA-BB51-FCD646F75FD0}" dt="2024-08-22T04:09:11.850" v="381" actId="1440"/>
          <ac:picMkLst>
            <pc:docMk/>
            <pc:sldMk cId="1078476575" sldId="289"/>
            <ac:picMk id="8" creationId="{8532CC88-EA3C-6F16-642F-D3AA68036C6B}"/>
          </ac:picMkLst>
        </pc:picChg>
      </pc:sldChg>
      <pc:sldChg chg="addSp modSp add mod">
        <pc:chgData name="suryakant ranjan" userId="2d9bd90e510467f6" providerId="LiveId" clId="{807FBFFC-E48A-47CA-BB51-FCD646F75FD0}" dt="2024-08-22T04:09:44.777" v="388" actId="1076"/>
        <pc:sldMkLst>
          <pc:docMk/>
          <pc:sldMk cId="842459000" sldId="290"/>
        </pc:sldMkLst>
        <pc:spChg chg="mod">
          <ac:chgData name="suryakant ranjan" userId="2d9bd90e510467f6" providerId="LiveId" clId="{807FBFFC-E48A-47CA-BB51-FCD646F75FD0}" dt="2024-08-22T04:07:18.290" v="374"/>
          <ac:spMkLst>
            <pc:docMk/>
            <pc:sldMk cId="842459000" sldId="290"/>
            <ac:spMk id="2" creationId="{BCE0BCCF-66DF-A16D-A8CE-B9484257FBBA}"/>
          </ac:spMkLst>
        </pc:spChg>
        <pc:spChg chg="mod">
          <ac:chgData name="suryakant ranjan" userId="2d9bd90e510467f6" providerId="LiveId" clId="{807FBFFC-E48A-47CA-BB51-FCD646F75FD0}" dt="2024-08-22T04:09:34.131" v="384" actId="1076"/>
          <ac:spMkLst>
            <pc:docMk/>
            <pc:sldMk cId="842459000" sldId="290"/>
            <ac:spMk id="4" creationId="{8CC517F0-8CC3-DC96-5653-CE5ABC9CEF1E}"/>
          </ac:spMkLst>
        </pc:spChg>
        <pc:picChg chg="add mod">
          <ac:chgData name="suryakant ranjan" userId="2d9bd90e510467f6" providerId="LiveId" clId="{807FBFFC-E48A-47CA-BB51-FCD646F75FD0}" dt="2024-08-22T04:09:39.168" v="386" actId="14100"/>
          <ac:picMkLst>
            <pc:docMk/>
            <pc:sldMk cId="842459000" sldId="290"/>
            <ac:picMk id="6" creationId="{79E284D2-BD54-CAD6-D931-8EBA5785BE8A}"/>
          </ac:picMkLst>
        </pc:picChg>
        <pc:picChg chg="add mod">
          <ac:chgData name="suryakant ranjan" userId="2d9bd90e510467f6" providerId="LiveId" clId="{807FBFFC-E48A-47CA-BB51-FCD646F75FD0}" dt="2024-08-22T04:09:44.777" v="388" actId="1076"/>
          <ac:picMkLst>
            <pc:docMk/>
            <pc:sldMk cId="842459000" sldId="290"/>
            <ac:picMk id="8" creationId="{BE70A54A-8CC0-5A4F-DB7C-EB0F877DA774}"/>
          </ac:picMkLst>
        </pc:picChg>
      </pc:sldChg>
      <pc:sldChg chg="addSp modSp add mod">
        <pc:chgData name="suryakant ranjan" userId="2d9bd90e510467f6" providerId="LiveId" clId="{807FBFFC-E48A-47CA-BB51-FCD646F75FD0}" dt="2024-08-22T06:10:49.099" v="411" actId="14100"/>
        <pc:sldMkLst>
          <pc:docMk/>
          <pc:sldMk cId="1538880287" sldId="291"/>
        </pc:sldMkLst>
        <pc:spChg chg="mod">
          <ac:chgData name="suryakant ranjan" userId="2d9bd90e510467f6" providerId="LiveId" clId="{807FBFFC-E48A-47CA-BB51-FCD646F75FD0}" dt="2024-08-22T04:11:06.609" v="390" actId="27636"/>
          <ac:spMkLst>
            <pc:docMk/>
            <pc:sldMk cId="1538880287" sldId="291"/>
            <ac:spMk id="2" creationId="{BCE0BCCF-66DF-A16D-A8CE-B9484257FBBA}"/>
          </ac:spMkLst>
        </pc:spChg>
        <pc:spChg chg="mod">
          <ac:chgData name="suryakant ranjan" userId="2d9bd90e510467f6" providerId="LiveId" clId="{807FBFFC-E48A-47CA-BB51-FCD646F75FD0}" dt="2024-08-22T06:10:30.535" v="406" actId="1076"/>
          <ac:spMkLst>
            <pc:docMk/>
            <pc:sldMk cId="1538880287" sldId="291"/>
            <ac:spMk id="4" creationId="{8CC517F0-8CC3-DC96-5653-CE5ABC9CEF1E}"/>
          </ac:spMkLst>
        </pc:spChg>
        <pc:spChg chg="mod">
          <ac:chgData name="suryakant ranjan" userId="2d9bd90e510467f6" providerId="LiveId" clId="{807FBFFC-E48A-47CA-BB51-FCD646F75FD0}" dt="2024-08-22T06:10:43.489" v="409" actId="1076"/>
          <ac:spMkLst>
            <pc:docMk/>
            <pc:sldMk cId="1538880287" sldId="291"/>
            <ac:spMk id="5" creationId="{F92AF735-EDAF-DD2D-54F6-D1D84A28CF0E}"/>
          </ac:spMkLst>
        </pc:spChg>
        <pc:picChg chg="add mod">
          <ac:chgData name="suryakant ranjan" userId="2d9bd90e510467f6" providerId="LiveId" clId="{807FBFFC-E48A-47CA-BB51-FCD646F75FD0}" dt="2024-08-22T06:10:35.394" v="408" actId="14100"/>
          <ac:picMkLst>
            <pc:docMk/>
            <pc:sldMk cId="1538880287" sldId="291"/>
            <ac:picMk id="6" creationId="{E2006D72-5163-E7D1-BF29-80EC9DAC84C1}"/>
          </ac:picMkLst>
        </pc:picChg>
        <pc:picChg chg="add mod">
          <ac:chgData name="suryakant ranjan" userId="2d9bd90e510467f6" providerId="LiveId" clId="{807FBFFC-E48A-47CA-BB51-FCD646F75FD0}" dt="2024-08-22T06:10:49.099" v="411" actId="14100"/>
          <ac:picMkLst>
            <pc:docMk/>
            <pc:sldMk cId="1538880287" sldId="291"/>
            <ac:picMk id="8" creationId="{CF47F728-004C-0CD2-E7DD-F6457E21F4CE}"/>
          </ac:picMkLst>
        </pc:picChg>
      </pc:sldChg>
      <pc:sldChg chg="addSp modSp add mod">
        <pc:chgData name="suryakant ranjan" userId="2d9bd90e510467f6" providerId="LiveId" clId="{807FBFFC-E48A-47CA-BB51-FCD646F75FD0}" dt="2024-08-22T06:26:34.584" v="424" actId="14100"/>
        <pc:sldMkLst>
          <pc:docMk/>
          <pc:sldMk cId="344051495" sldId="292"/>
        </pc:sldMkLst>
        <pc:spChg chg="mod">
          <ac:chgData name="suryakant ranjan" userId="2d9bd90e510467f6" providerId="LiveId" clId="{807FBFFC-E48A-47CA-BB51-FCD646F75FD0}" dt="2024-08-22T06:21:07.298" v="413" actId="27636"/>
          <ac:spMkLst>
            <pc:docMk/>
            <pc:sldMk cId="344051495" sldId="292"/>
            <ac:spMk id="2" creationId="{BCE0BCCF-66DF-A16D-A8CE-B9484257FBBA}"/>
          </ac:spMkLst>
        </pc:spChg>
        <pc:spChg chg="mod">
          <ac:chgData name="suryakant ranjan" userId="2d9bd90e510467f6" providerId="LiveId" clId="{807FBFFC-E48A-47CA-BB51-FCD646F75FD0}" dt="2024-08-22T06:26:19.604" v="420" actId="1076"/>
          <ac:spMkLst>
            <pc:docMk/>
            <pc:sldMk cId="344051495" sldId="292"/>
            <ac:spMk id="4" creationId="{8CC517F0-8CC3-DC96-5653-CE5ABC9CEF1E}"/>
          </ac:spMkLst>
        </pc:spChg>
        <pc:spChg chg="mod">
          <ac:chgData name="suryakant ranjan" userId="2d9bd90e510467f6" providerId="LiveId" clId="{807FBFFC-E48A-47CA-BB51-FCD646F75FD0}" dt="2024-08-22T06:26:28.068" v="422" actId="1076"/>
          <ac:spMkLst>
            <pc:docMk/>
            <pc:sldMk cId="344051495" sldId="292"/>
            <ac:spMk id="5" creationId="{F92AF735-EDAF-DD2D-54F6-D1D84A28CF0E}"/>
          </ac:spMkLst>
        </pc:spChg>
        <pc:picChg chg="add mod">
          <ac:chgData name="suryakant ranjan" userId="2d9bd90e510467f6" providerId="LiveId" clId="{807FBFFC-E48A-47CA-BB51-FCD646F75FD0}" dt="2024-08-22T06:26:23.615" v="421" actId="1076"/>
          <ac:picMkLst>
            <pc:docMk/>
            <pc:sldMk cId="344051495" sldId="292"/>
            <ac:picMk id="6" creationId="{A773EFEE-BF37-ACF5-2D73-B34E49E1F48B}"/>
          </ac:picMkLst>
        </pc:picChg>
        <pc:picChg chg="add mod">
          <ac:chgData name="suryakant ranjan" userId="2d9bd90e510467f6" providerId="LiveId" clId="{807FBFFC-E48A-47CA-BB51-FCD646F75FD0}" dt="2024-08-22T06:26:34.584" v="424" actId="14100"/>
          <ac:picMkLst>
            <pc:docMk/>
            <pc:sldMk cId="344051495" sldId="292"/>
            <ac:picMk id="8" creationId="{E96046F2-4CC0-E7E6-D542-F436DB244F90}"/>
          </ac:picMkLst>
        </pc:picChg>
      </pc:sldChg>
      <pc:sldChg chg="addSp modSp add mod">
        <pc:chgData name="suryakant ranjan" userId="2d9bd90e510467f6" providerId="LiveId" clId="{807FBFFC-E48A-47CA-BB51-FCD646F75FD0}" dt="2024-08-22T06:39:53.398" v="438" actId="14100"/>
        <pc:sldMkLst>
          <pc:docMk/>
          <pc:sldMk cId="294431914" sldId="293"/>
        </pc:sldMkLst>
        <pc:spChg chg="mod">
          <ac:chgData name="suryakant ranjan" userId="2d9bd90e510467f6" providerId="LiveId" clId="{807FBFFC-E48A-47CA-BB51-FCD646F75FD0}" dt="2024-08-22T06:39:03.876" v="426" actId="27636"/>
          <ac:spMkLst>
            <pc:docMk/>
            <pc:sldMk cId="294431914" sldId="293"/>
            <ac:spMk id="2" creationId="{BCE0BCCF-66DF-A16D-A8CE-B9484257FBBA}"/>
          </ac:spMkLst>
        </pc:spChg>
        <pc:spChg chg="mod">
          <ac:chgData name="suryakant ranjan" userId="2d9bd90e510467f6" providerId="LiveId" clId="{807FBFFC-E48A-47CA-BB51-FCD646F75FD0}" dt="2024-08-22T06:39:30.700" v="432" actId="1076"/>
          <ac:spMkLst>
            <pc:docMk/>
            <pc:sldMk cId="294431914" sldId="293"/>
            <ac:spMk id="4" creationId="{8CC517F0-8CC3-DC96-5653-CE5ABC9CEF1E}"/>
          </ac:spMkLst>
        </pc:spChg>
        <pc:picChg chg="add mod">
          <ac:chgData name="suryakant ranjan" userId="2d9bd90e510467f6" providerId="LiveId" clId="{807FBFFC-E48A-47CA-BB51-FCD646F75FD0}" dt="2024-08-22T06:39:53.398" v="438" actId="14100"/>
          <ac:picMkLst>
            <pc:docMk/>
            <pc:sldMk cId="294431914" sldId="293"/>
            <ac:picMk id="6" creationId="{EFF92877-26FA-C14D-977D-8CEA51A8D3B5}"/>
          </ac:picMkLst>
        </pc:picChg>
        <pc:picChg chg="add mod">
          <ac:chgData name="suryakant ranjan" userId="2d9bd90e510467f6" providerId="LiveId" clId="{807FBFFC-E48A-47CA-BB51-FCD646F75FD0}" dt="2024-08-22T06:39:45.221" v="437" actId="14100"/>
          <ac:picMkLst>
            <pc:docMk/>
            <pc:sldMk cId="294431914" sldId="293"/>
            <ac:picMk id="8" creationId="{A39B9FA0-9B1F-4D3A-6EB3-9CA0ED8E9E73}"/>
          </ac:picMkLst>
        </pc:picChg>
      </pc:sldChg>
      <pc:sldChg chg="add del">
        <pc:chgData name="suryakant ranjan" userId="2d9bd90e510467f6" providerId="LiveId" clId="{807FBFFC-E48A-47CA-BB51-FCD646F75FD0}" dt="2024-08-22T04:11:54.572" v="396" actId="47"/>
        <pc:sldMkLst>
          <pc:docMk/>
          <pc:sldMk cId="258416332" sldId="294"/>
        </pc:sldMkLst>
      </pc:sldChg>
      <pc:sldChg chg="modSp add del mod">
        <pc:chgData name="suryakant ranjan" userId="2d9bd90e510467f6" providerId="LiveId" clId="{807FBFFC-E48A-47CA-BB51-FCD646F75FD0}" dt="2024-08-22T06:40:28.740" v="444" actId="2696"/>
        <pc:sldMkLst>
          <pc:docMk/>
          <pc:sldMk cId="3933585602" sldId="295"/>
        </pc:sldMkLst>
        <pc:spChg chg="mod">
          <ac:chgData name="suryakant ranjan" userId="2d9bd90e510467f6" providerId="LiveId" clId="{807FBFFC-E48A-47CA-BB51-FCD646F75FD0}" dt="2024-08-22T06:40:21.229" v="443"/>
          <ac:spMkLst>
            <pc:docMk/>
            <pc:sldMk cId="3933585602" sldId="295"/>
            <ac:spMk id="2" creationId="{BCE0BCCF-66DF-A16D-A8CE-B9484257FBBA}"/>
          </ac:spMkLst>
        </pc:spChg>
      </pc:sldChg>
      <pc:sldChg chg="modSp add del mod">
        <pc:chgData name="suryakant ranjan" userId="2d9bd90e510467f6" providerId="LiveId" clId="{807FBFFC-E48A-47CA-BB51-FCD646F75FD0}" dt="2024-08-22T06:40:48.320" v="508" actId="47"/>
        <pc:sldMkLst>
          <pc:docMk/>
          <pc:sldMk cId="1976884803" sldId="296"/>
        </pc:sldMkLst>
        <pc:spChg chg="mod">
          <ac:chgData name="suryakant ranjan" userId="2d9bd90e510467f6" providerId="LiveId" clId="{807FBFFC-E48A-47CA-BB51-FCD646F75FD0}" dt="2024-08-22T06:40:40.856" v="507" actId="5793"/>
          <ac:spMkLst>
            <pc:docMk/>
            <pc:sldMk cId="1976884803" sldId="296"/>
            <ac:spMk id="2" creationId="{BCE0BCCF-66DF-A16D-A8CE-B9484257FBBA}"/>
          </ac:spMkLst>
        </pc:spChg>
      </pc:sldChg>
      <pc:sldChg chg="addSp modSp add mod">
        <pc:chgData name="suryakant ranjan" userId="2d9bd90e510467f6" providerId="LiveId" clId="{807FBFFC-E48A-47CA-BB51-FCD646F75FD0}" dt="2024-08-22T09:40:19.191" v="523" actId="14100"/>
        <pc:sldMkLst>
          <pc:docMk/>
          <pc:sldMk cId="3485785023" sldId="297"/>
        </pc:sldMkLst>
        <pc:spChg chg="mod">
          <ac:chgData name="suryakant ranjan" userId="2d9bd90e510467f6" providerId="LiveId" clId="{807FBFFC-E48A-47CA-BB51-FCD646F75FD0}" dt="2024-08-22T06:41:29.591" v="510" actId="27636"/>
          <ac:spMkLst>
            <pc:docMk/>
            <pc:sldMk cId="3485785023" sldId="297"/>
            <ac:spMk id="2" creationId="{BCE0BCCF-66DF-A16D-A8CE-B9484257FBBA}"/>
          </ac:spMkLst>
        </pc:spChg>
        <pc:spChg chg="mod">
          <ac:chgData name="suryakant ranjan" userId="2d9bd90e510467f6" providerId="LiveId" clId="{807FBFFC-E48A-47CA-BB51-FCD646F75FD0}" dt="2024-08-22T09:39:58.711" v="516" actId="1076"/>
          <ac:spMkLst>
            <pc:docMk/>
            <pc:sldMk cId="3485785023" sldId="297"/>
            <ac:spMk id="4" creationId="{8CC517F0-8CC3-DC96-5653-CE5ABC9CEF1E}"/>
          </ac:spMkLst>
        </pc:spChg>
        <pc:spChg chg="mod">
          <ac:chgData name="suryakant ranjan" userId="2d9bd90e510467f6" providerId="LiveId" clId="{807FBFFC-E48A-47CA-BB51-FCD646F75FD0}" dt="2024-08-22T09:40:15.287" v="521" actId="1076"/>
          <ac:spMkLst>
            <pc:docMk/>
            <pc:sldMk cId="3485785023" sldId="297"/>
            <ac:spMk id="5" creationId="{F92AF735-EDAF-DD2D-54F6-D1D84A28CF0E}"/>
          </ac:spMkLst>
        </pc:spChg>
        <pc:picChg chg="add mod">
          <ac:chgData name="suryakant ranjan" userId="2d9bd90e510467f6" providerId="LiveId" clId="{807FBFFC-E48A-47CA-BB51-FCD646F75FD0}" dt="2024-08-22T09:40:08.937" v="519" actId="14100"/>
          <ac:picMkLst>
            <pc:docMk/>
            <pc:sldMk cId="3485785023" sldId="297"/>
            <ac:picMk id="6" creationId="{9B540CF5-192A-6926-30E9-49386AD3BF37}"/>
          </ac:picMkLst>
        </pc:picChg>
        <pc:picChg chg="add mod">
          <ac:chgData name="suryakant ranjan" userId="2d9bd90e510467f6" providerId="LiveId" clId="{807FBFFC-E48A-47CA-BB51-FCD646F75FD0}" dt="2024-08-22T09:40:19.191" v="523" actId="14100"/>
          <ac:picMkLst>
            <pc:docMk/>
            <pc:sldMk cId="3485785023" sldId="297"/>
            <ac:picMk id="8" creationId="{1C716537-7436-4292-BA3B-F1A8CACD96C3}"/>
          </ac:picMkLst>
        </pc:picChg>
      </pc:sldChg>
      <pc:sldChg chg="addSp modSp add mod">
        <pc:chgData name="suryakant ranjan" userId="2d9bd90e510467f6" providerId="LiveId" clId="{807FBFFC-E48A-47CA-BB51-FCD646F75FD0}" dt="2024-08-22T09:48:31.771" v="538" actId="1440"/>
        <pc:sldMkLst>
          <pc:docMk/>
          <pc:sldMk cId="2066504876" sldId="298"/>
        </pc:sldMkLst>
        <pc:spChg chg="mod">
          <ac:chgData name="suryakant ranjan" userId="2d9bd90e510467f6" providerId="LiveId" clId="{807FBFFC-E48A-47CA-BB51-FCD646F75FD0}" dt="2024-08-22T09:41:14.261" v="525" actId="27636"/>
          <ac:spMkLst>
            <pc:docMk/>
            <pc:sldMk cId="2066504876" sldId="298"/>
            <ac:spMk id="2" creationId="{BCE0BCCF-66DF-A16D-A8CE-B9484257FBBA}"/>
          </ac:spMkLst>
        </pc:spChg>
        <pc:spChg chg="mod">
          <ac:chgData name="suryakant ranjan" userId="2d9bd90e510467f6" providerId="LiveId" clId="{807FBFFC-E48A-47CA-BB51-FCD646F75FD0}" dt="2024-08-22T09:47:50.609" v="526" actId="1076"/>
          <ac:spMkLst>
            <pc:docMk/>
            <pc:sldMk cId="2066504876" sldId="298"/>
            <ac:spMk id="4" creationId="{8CC517F0-8CC3-DC96-5653-CE5ABC9CEF1E}"/>
          </ac:spMkLst>
        </pc:spChg>
        <pc:spChg chg="mod">
          <ac:chgData name="suryakant ranjan" userId="2d9bd90e510467f6" providerId="LiveId" clId="{807FBFFC-E48A-47CA-BB51-FCD646F75FD0}" dt="2024-08-22T09:47:53.531" v="527" actId="1076"/>
          <ac:spMkLst>
            <pc:docMk/>
            <pc:sldMk cId="2066504876" sldId="298"/>
            <ac:spMk id="5" creationId="{F92AF735-EDAF-DD2D-54F6-D1D84A28CF0E}"/>
          </ac:spMkLst>
        </pc:spChg>
        <pc:picChg chg="add mod">
          <ac:chgData name="suryakant ranjan" userId="2d9bd90e510467f6" providerId="LiveId" clId="{807FBFFC-E48A-47CA-BB51-FCD646F75FD0}" dt="2024-08-22T09:48:21.261" v="535" actId="14100"/>
          <ac:picMkLst>
            <pc:docMk/>
            <pc:sldMk cId="2066504876" sldId="298"/>
            <ac:picMk id="6" creationId="{1B7936D0-5709-DAAF-2E4D-8520B8163B03}"/>
          </ac:picMkLst>
        </pc:picChg>
        <pc:picChg chg="add mod">
          <ac:chgData name="suryakant ranjan" userId="2d9bd90e510467f6" providerId="LiveId" clId="{807FBFFC-E48A-47CA-BB51-FCD646F75FD0}" dt="2024-08-22T09:48:31.771" v="538" actId="1440"/>
          <ac:picMkLst>
            <pc:docMk/>
            <pc:sldMk cId="2066504876" sldId="298"/>
            <ac:picMk id="8" creationId="{F74E87A9-4DEF-5F2F-5691-65B6F44897FD}"/>
          </ac:picMkLst>
        </pc:picChg>
      </pc:sldChg>
      <pc:sldChg chg="addSp delSp modSp add mod">
        <pc:chgData name="suryakant ranjan" userId="2d9bd90e510467f6" providerId="LiveId" clId="{807FBFFC-E48A-47CA-BB51-FCD646F75FD0}" dt="2024-08-22T09:55:42.838" v="556" actId="14100"/>
        <pc:sldMkLst>
          <pc:docMk/>
          <pc:sldMk cId="1545646603" sldId="299"/>
        </pc:sldMkLst>
        <pc:spChg chg="mod">
          <ac:chgData name="suryakant ranjan" userId="2d9bd90e510467f6" providerId="LiveId" clId="{807FBFFC-E48A-47CA-BB51-FCD646F75FD0}" dt="2024-08-22T09:50:40.048" v="547"/>
          <ac:spMkLst>
            <pc:docMk/>
            <pc:sldMk cId="1545646603" sldId="299"/>
            <ac:spMk id="2" creationId="{BCE0BCCF-66DF-A16D-A8CE-B9484257FBBA}"/>
          </ac:spMkLst>
        </pc:spChg>
        <pc:picChg chg="del">
          <ac:chgData name="suryakant ranjan" userId="2d9bd90e510467f6" providerId="LiveId" clId="{807FBFFC-E48A-47CA-BB51-FCD646F75FD0}" dt="2024-08-22T09:49:29.540" v="542" actId="478"/>
          <ac:picMkLst>
            <pc:docMk/>
            <pc:sldMk cId="1545646603" sldId="299"/>
            <ac:picMk id="6" creationId="{1B7936D0-5709-DAAF-2E4D-8520B8163B03}"/>
          </ac:picMkLst>
        </pc:picChg>
        <pc:picChg chg="add mod">
          <ac:chgData name="suryakant ranjan" userId="2d9bd90e510467f6" providerId="LiveId" clId="{807FBFFC-E48A-47CA-BB51-FCD646F75FD0}" dt="2024-08-22T09:55:37.390" v="554" actId="14100"/>
          <ac:picMkLst>
            <pc:docMk/>
            <pc:sldMk cId="1545646603" sldId="299"/>
            <ac:picMk id="7" creationId="{96E9C429-24D0-3673-E335-46538C840942}"/>
          </ac:picMkLst>
        </pc:picChg>
        <pc:picChg chg="del">
          <ac:chgData name="suryakant ranjan" userId="2d9bd90e510467f6" providerId="LiveId" clId="{807FBFFC-E48A-47CA-BB51-FCD646F75FD0}" dt="2024-08-22T09:49:28.140" v="541" actId="478"/>
          <ac:picMkLst>
            <pc:docMk/>
            <pc:sldMk cId="1545646603" sldId="299"/>
            <ac:picMk id="8" creationId="{F74E87A9-4DEF-5F2F-5691-65B6F44897FD}"/>
          </ac:picMkLst>
        </pc:picChg>
        <pc:picChg chg="add mod">
          <ac:chgData name="suryakant ranjan" userId="2d9bd90e510467f6" providerId="LiveId" clId="{807FBFFC-E48A-47CA-BB51-FCD646F75FD0}" dt="2024-08-22T09:55:42.838" v="556" actId="14100"/>
          <ac:picMkLst>
            <pc:docMk/>
            <pc:sldMk cId="1545646603" sldId="299"/>
            <ac:picMk id="10" creationId="{C54BEEF4-7F8C-1F20-6BFC-DA1150CB7B9B}"/>
          </ac:picMkLst>
        </pc:picChg>
      </pc:sldChg>
      <pc:sldChg chg="addSp delSp modSp add mod">
        <pc:chgData name="suryakant ranjan" userId="2d9bd90e510467f6" providerId="LiveId" clId="{807FBFFC-E48A-47CA-BB51-FCD646F75FD0}" dt="2024-08-22T10:00:22.369" v="577" actId="1076"/>
        <pc:sldMkLst>
          <pc:docMk/>
          <pc:sldMk cId="4195605530" sldId="300"/>
        </pc:sldMkLst>
        <pc:spChg chg="mod">
          <ac:chgData name="suryakant ranjan" userId="2d9bd90e510467f6" providerId="LiveId" clId="{807FBFFC-E48A-47CA-BB51-FCD646F75FD0}" dt="2024-08-22T09:56:57.376" v="565"/>
          <ac:spMkLst>
            <pc:docMk/>
            <pc:sldMk cId="4195605530" sldId="300"/>
            <ac:spMk id="2" creationId="{BCE0BCCF-66DF-A16D-A8CE-B9484257FBBA}"/>
          </ac:spMkLst>
        </pc:spChg>
        <pc:spChg chg="mod">
          <ac:chgData name="suryakant ranjan" userId="2d9bd90e510467f6" providerId="LiveId" clId="{807FBFFC-E48A-47CA-BB51-FCD646F75FD0}" dt="2024-08-22T10:00:22.369" v="577" actId="1076"/>
          <ac:spMkLst>
            <pc:docMk/>
            <pc:sldMk cId="4195605530" sldId="300"/>
            <ac:spMk id="5" creationId="{F92AF735-EDAF-DD2D-54F6-D1D84A28CF0E}"/>
          </ac:spMkLst>
        </pc:spChg>
        <pc:picChg chg="del">
          <ac:chgData name="suryakant ranjan" userId="2d9bd90e510467f6" providerId="LiveId" clId="{807FBFFC-E48A-47CA-BB51-FCD646F75FD0}" dt="2024-08-22T09:49:34.117" v="544" actId="478"/>
          <ac:picMkLst>
            <pc:docMk/>
            <pc:sldMk cId="4195605530" sldId="300"/>
            <ac:picMk id="6" creationId="{1B7936D0-5709-DAAF-2E4D-8520B8163B03}"/>
          </ac:picMkLst>
        </pc:picChg>
        <pc:picChg chg="add mod">
          <ac:chgData name="suryakant ranjan" userId="2d9bd90e510467f6" providerId="LiveId" clId="{807FBFFC-E48A-47CA-BB51-FCD646F75FD0}" dt="2024-08-22T10:00:08.952" v="573" actId="1076"/>
          <ac:picMkLst>
            <pc:docMk/>
            <pc:sldMk cId="4195605530" sldId="300"/>
            <ac:picMk id="7" creationId="{629D6534-8065-45CF-D79F-467194700596}"/>
          </ac:picMkLst>
        </pc:picChg>
        <pc:picChg chg="del">
          <ac:chgData name="suryakant ranjan" userId="2d9bd90e510467f6" providerId="LiveId" clId="{807FBFFC-E48A-47CA-BB51-FCD646F75FD0}" dt="2024-08-22T09:49:32.393" v="543" actId="478"/>
          <ac:picMkLst>
            <pc:docMk/>
            <pc:sldMk cId="4195605530" sldId="300"/>
            <ac:picMk id="8" creationId="{F74E87A9-4DEF-5F2F-5691-65B6F44897FD}"/>
          </ac:picMkLst>
        </pc:picChg>
        <pc:picChg chg="add mod">
          <ac:chgData name="suryakant ranjan" userId="2d9bd90e510467f6" providerId="LiveId" clId="{807FBFFC-E48A-47CA-BB51-FCD646F75FD0}" dt="2024-08-22T10:00:17.463" v="576" actId="1076"/>
          <ac:picMkLst>
            <pc:docMk/>
            <pc:sldMk cId="4195605530" sldId="300"/>
            <ac:picMk id="10" creationId="{A96A33BF-81B1-E020-F046-BEAC6112DCA0}"/>
          </ac:picMkLst>
        </pc:picChg>
      </pc:sldChg>
      <pc:sldChg chg="addSp delSp modSp add mod">
        <pc:chgData name="suryakant ranjan" userId="2d9bd90e510467f6" providerId="LiveId" clId="{807FBFFC-E48A-47CA-BB51-FCD646F75FD0}" dt="2024-08-22T12:15:55.633" v="593" actId="14100"/>
        <pc:sldMkLst>
          <pc:docMk/>
          <pc:sldMk cId="3481542200" sldId="301"/>
        </pc:sldMkLst>
        <pc:spChg chg="mod">
          <ac:chgData name="suryakant ranjan" userId="2d9bd90e510467f6" providerId="LiveId" clId="{807FBFFC-E48A-47CA-BB51-FCD646F75FD0}" dt="2024-08-22T10:01:01.703" v="578"/>
          <ac:spMkLst>
            <pc:docMk/>
            <pc:sldMk cId="3481542200" sldId="301"/>
            <ac:spMk id="2" creationId="{BCE0BCCF-66DF-A16D-A8CE-B9484257FBBA}"/>
          </ac:spMkLst>
        </pc:spChg>
        <pc:picChg chg="add del mod">
          <ac:chgData name="suryakant ranjan" userId="2d9bd90e510467f6" providerId="LiveId" clId="{807FBFFC-E48A-47CA-BB51-FCD646F75FD0}" dt="2024-08-22T12:15:24.236" v="584" actId="478"/>
          <ac:picMkLst>
            <pc:docMk/>
            <pc:sldMk cId="3481542200" sldId="301"/>
            <ac:picMk id="6" creationId="{DF20F76C-8CFF-5F25-6498-AE5D93F97F28}"/>
          </ac:picMkLst>
        </pc:picChg>
        <pc:picChg chg="add del mod">
          <ac:chgData name="suryakant ranjan" userId="2d9bd90e510467f6" providerId="LiveId" clId="{807FBFFC-E48A-47CA-BB51-FCD646F75FD0}" dt="2024-08-22T12:15:18.946" v="583" actId="478"/>
          <ac:picMkLst>
            <pc:docMk/>
            <pc:sldMk cId="3481542200" sldId="301"/>
            <ac:picMk id="8" creationId="{9D6E9271-5576-772B-49D5-0E101EC5306F}"/>
          </ac:picMkLst>
        </pc:picChg>
        <pc:picChg chg="add mod">
          <ac:chgData name="suryakant ranjan" userId="2d9bd90e510467f6" providerId="LiveId" clId="{807FBFFC-E48A-47CA-BB51-FCD646F75FD0}" dt="2024-08-22T12:15:50.303" v="591" actId="14100"/>
          <ac:picMkLst>
            <pc:docMk/>
            <pc:sldMk cId="3481542200" sldId="301"/>
            <ac:picMk id="10" creationId="{BE3B9CF2-42A7-B1DF-344D-CAA37823E34C}"/>
          </ac:picMkLst>
        </pc:picChg>
        <pc:picChg chg="add mod">
          <ac:chgData name="suryakant ranjan" userId="2d9bd90e510467f6" providerId="LiveId" clId="{807FBFFC-E48A-47CA-BB51-FCD646F75FD0}" dt="2024-08-22T12:15:55.633" v="593" actId="14100"/>
          <ac:picMkLst>
            <pc:docMk/>
            <pc:sldMk cId="3481542200" sldId="301"/>
            <ac:picMk id="12" creationId="{61531D15-71A6-6AF1-1E01-8586A28B0E67}"/>
          </ac:picMkLst>
        </pc:picChg>
      </pc:sldChg>
      <pc:sldChg chg="addSp modSp add mod">
        <pc:chgData name="suryakant ranjan" userId="2d9bd90e510467f6" providerId="LiveId" clId="{807FBFFC-E48A-47CA-BB51-FCD646F75FD0}" dt="2024-08-22T12:26:02.137" v="604" actId="14100"/>
        <pc:sldMkLst>
          <pc:docMk/>
          <pc:sldMk cId="1699951302" sldId="302"/>
        </pc:sldMkLst>
        <pc:spChg chg="mod">
          <ac:chgData name="suryakant ranjan" userId="2d9bd90e510467f6" providerId="LiveId" clId="{807FBFFC-E48A-47CA-BB51-FCD646F75FD0}" dt="2024-08-22T12:16:40.514" v="594"/>
          <ac:spMkLst>
            <pc:docMk/>
            <pc:sldMk cId="1699951302" sldId="302"/>
            <ac:spMk id="2" creationId="{BCE0BCCF-66DF-A16D-A8CE-B9484257FBBA}"/>
          </ac:spMkLst>
        </pc:spChg>
        <pc:picChg chg="add mod">
          <ac:chgData name="suryakant ranjan" userId="2d9bd90e510467f6" providerId="LiveId" clId="{807FBFFC-E48A-47CA-BB51-FCD646F75FD0}" dt="2024-08-22T12:25:53.752" v="600" actId="14100"/>
          <ac:picMkLst>
            <pc:docMk/>
            <pc:sldMk cId="1699951302" sldId="302"/>
            <ac:picMk id="6" creationId="{689B0CF5-2B17-7AAA-E2F9-938D738CB39E}"/>
          </ac:picMkLst>
        </pc:picChg>
        <pc:picChg chg="add mod">
          <ac:chgData name="suryakant ranjan" userId="2d9bd90e510467f6" providerId="LiveId" clId="{807FBFFC-E48A-47CA-BB51-FCD646F75FD0}" dt="2024-08-22T12:26:02.137" v="604" actId="14100"/>
          <ac:picMkLst>
            <pc:docMk/>
            <pc:sldMk cId="1699951302" sldId="302"/>
            <ac:picMk id="8" creationId="{6F7E77F2-A8F0-EE2F-675F-0901748B9382}"/>
          </ac:picMkLst>
        </pc:picChg>
      </pc:sldChg>
      <pc:sldChg chg="addSp modSp add mod">
        <pc:chgData name="suryakant ranjan" userId="2d9bd90e510467f6" providerId="LiveId" clId="{807FBFFC-E48A-47CA-BB51-FCD646F75FD0}" dt="2024-08-23T01:26:22.880" v="734" actId="14100"/>
        <pc:sldMkLst>
          <pc:docMk/>
          <pc:sldMk cId="3946113754" sldId="303"/>
        </pc:sldMkLst>
        <pc:spChg chg="mod">
          <ac:chgData name="suryakant ranjan" userId="2d9bd90e510467f6" providerId="LiveId" clId="{807FBFFC-E48A-47CA-BB51-FCD646F75FD0}" dt="2024-08-22T14:16:28.263" v="611"/>
          <ac:spMkLst>
            <pc:docMk/>
            <pc:sldMk cId="3946113754" sldId="303"/>
            <ac:spMk id="2" creationId="{BCE0BCCF-66DF-A16D-A8CE-B9484257FBBA}"/>
          </ac:spMkLst>
        </pc:spChg>
        <pc:picChg chg="add mod">
          <ac:chgData name="suryakant ranjan" userId="2d9bd90e510467f6" providerId="LiveId" clId="{807FBFFC-E48A-47CA-BB51-FCD646F75FD0}" dt="2024-08-23T01:26:17.335" v="732" actId="14100"/>
          <ac:picMkLst>
            <pc:docMk/>
            <pc:sldMk cId="3946113754" sldId="303"/>
            <ac:picMk id="6" creationId="{A9A201F6-0F77-2D49-8D7E-A62C138EB861}"/>
          </ac:picMkLst>
        </pc:picChg>
        <pc:picChg chg="add mod">
          <ac:chgData name="suryakant ranjan" userId="2d9bd90e510467f6" providerId="LiveId" clId="{807FBFFC-E48A-47CA-BB51-FCD646F75FD0}" dt="2024-08-23T01:26:22.880" v="734" actId="14100"/>
          <ac:picMkLst>
            <pc:docMk/>
            <pc:sldMk cId="3946113754" sldId="303"/>
            <ac:picMk id="8" creationId="{B0E631AA-0086-AD0A-DD8A-EA383E3CBC38}"/>
          </ac:picMkLst>
        </pc:picChg>
      </pc:sldChg>
      <pc:sldChg chg="addSp modSp add mod">
        <pc:chgData name="suryakant ranjan" userId="2d9bd90e510467f6" providerId="LiveId" clId="{807FBFFC-E48A-47CA-BB51-FCD646F75FD0}" dt="2024-08-23T01:47:40.800" v="759" actId="1076"/>
        <pc:sldMkLst>
          <pc:docMk/>
          <pc:sldMk cId="2662755118" sldId="304"/>
        </pc:sldMkLst>
        <pc:spChg chg="mod">
          <ac:chgData name="suryakant ranjan" userId="2d9bd90e510467f6" providerId="LiveId" clId="{807FBFFC-E48A-47CA-BB51-FCD646F75FD0}" dt="2024-08-22T14:16:44.935" v="613" actId="27636"/>
          <ac:spMkLst>
            <pc:docMk/>
            <pc:sldMk cId="2662755118" sldId="304"/>
            <ac:spMk id="2" creationId="{BCE0BCCF-66DF-A16D-A8CE-B9484257FBBA}"/>
          </ac:spMkLst>
        </pc:spChg>
        <pc:spChg chg="mod">
          <ac:chgData name="suryakant ranjan" userId="2d9bd90e510467f6" providerId="LiveId" clId="{807FBFFC-E48A-47CA-BB51-FCD646F75FD0}" dt="2024-08-23T01:44:47.737" v="742" actId="1076"/>
          <ac:spMkLst>
            <pc:docMk/>
            <pc:sldMk cId="2662755118" sldId="304"/>
            <ac:spMk id="5" creationId="{F92AF735-EDAF-DD2D-54F6-D1D84A28CF0E}"/>
          </ac:spMkLst>
        </pc:spChg>
        <pc:picChg chg="add mod">
          <ac:chgData name="suryakant ranjan" userId="2d9bd90e510467f6" providerId="LiveId" clId="{807FBFFC-E48A-47CA-BB51-FCD646F75FD0}" dt="2024-08-23T01:44:54.812" v="743" actId="14100"/>
          <ac:picMkLst>
            <pc:docMk/>
            <pc:sldMk cId="2662755118" sldId="304"/>
            <ac:picMk id="6" creationId="{5FDD873B-E46E-CDF0-65BD-352086ACB2D5}"/>
          </ac:picMkLst>
        </pc:picChg>
        <pc:picChg chg="add mod">
          <ac:chgData name="suryakant ranjan" userId="2d9bd90e510467f6" providerId="LiveId" clId="{807FBFFC-E48A-47CA-BB51-FCD646F75FD0}" dt="2024-08-23T01:47:25.200" v="754" actId="1076"/>
          <ac:picMkLst>
            <pc:docMk/>
            <pc:sldMk cId="2662755118" sldId="304"/>
            <ac:picMk id="8" creationId="{7D22DDA6-73FF-AD7F-C9DA-1B6500A3A606}"/>
          </ac:picMkLst>
        </pc:picChg>
        <pc:picChg chg="add mod">
          <ac:chgData name="suryakant ranjan" userId="2d9bd90e510467f6" providerId="LiveId" clId="{807FBFFC-E48A-47CA-BB51-FCD646F75FD0}" dt="2024-08-23T01:47:31.943" v="756" actId="14100"/>
          <ac:picMkLst>
            <pc:docMk/>
            <pc:sldMk cId="2662755118" sldId="304"/>
            <ac:picMk id="10" creationId="{98630A0E-9C6D-6C1C-8B0F-6DCFA53BDB40}"/>
          </ac:picMkLst>
        </pc:picChg>
        <pc:picChg chg="add mod">
          <ac:chgData name="suryakant ranjan" userId="2d9bd90e510467f6" providerId="LiveId" clId="{807FBFFC-E48A-47CA-BB51-FCD646F75FD0}" dt="2024-08-23T01:47:40.800" v="759" actId="1076"/>
          <ac:picMkLst>
            <pc:docMk/>
            <pc:sldMk cId="2662755118" sldId="304"/>
            <ac:picMk id="12" creationId="{257E59D3-4D42-AD64-3B7B-7ADCED613222}"/>
          </ac:picMkLst>
        </pc:picChg>
      </pc:sldChg>
      <pc:sldChg chg="add del">
        <pc:chgData name="suryakant ranjan" userId="2d9bd90e510467f6" providerId="LiveId" clId="{807FBFFC-E48A-47CA-BB51-FCD646F75FD0}" dt="2024-08-22T14:16:51.061" v="614" actId="47"/>
        <pc:sldMkLst>
          <pc:docMk/>
          <pc:sldMk cId="2343428969" sldId="305"/>
        </pc:sldMkLst>
      </pc:sldChg>
      <pc:sldChg chg="addSp modSp add mod">
        <pc:chgData name="suryakant ranjan" userId="2d9bd90e510467f6" providerId="LiveId" clId="{807FBFFC-E48A-47CA-BB51-FCD646F75FD0}" dt="2024-08-22T15:26:37.736" v="666" actId="14100"/>
        <pc:sldMkLst>
          <pc:docMk/>
          <pc:sldMk cId="970334251" sldId="306"/>
        </pc:sldMkLst>
        <pc:spChg chg="mod">
          <ac:chgData name="suryakant ranjan" userId="2d9bd90e510467f6" providerId="LiveId" clId="{807FBFFC-E48A-47CA-BB51-FCD646F75FD0}" dt="2024-08-22T12:26:51.624" v="605"/>
          <ac:spMkLst>
            <pc:docMk/>
            <pc:sldMk cId="970334251" sldId="306"/>
            <ac:spMk id="2" creationId="{BCE0BCCF-66DF-A16D-A8CE-B9484257FBBA}"/>
          </ac:spMkLst>
        </pc:spChg>
        <pc:picChg chg="add mod">
          <ac:chgData name="suryakant ranjan" userId="2d9bd90e510467f6" providerId="LiveId" clId="{807FBFFC-E48A-47CA-BB51-FCD646F75FD0}" dt="2024-08-22T15:26:31.170" v="664" actId="14100"/>
          <ac:picMkLst>
            <pc:docMk/>
            <pc:sldMk cId="970334251" sldId="306"/>
            <ac:picMk id="6" creationId="{73E34D57-3524-BC07-C478-D0C188DD6EBE}"/>
          </ac:picMkLst>
        </pc:picChg>
        <pc:picChg chg="add mod">
          <ac:chgData name="suryakant ranjan" userId="2d9bd90e510467f6" providerId="LiveId" clId="{807FBFFC-E48A-47CA-BB51-FCD646F75FD0}" dt="2024-08-22T15:26:37.736" v="666" actId="14100"/>
          <ac:picMkLst>
            <pc:docMk/>
            <pc:sldMk cId="970334251" sldId="306"/>
            <ac:picMk id="8" creationId="{6787BA67-28C5-EDF3-B9C3-03328162FF8E}"/>
          </ac:picMkLst>
        </pc:picChg>
      </pc:sldChg>
      <pc:sldChg chg="addSp modSp add mod">
        <pc:chgData name="suryakant ranjan" userId="2d9bd90e510467f6" providerId="LiveId" clId="{807FBFFC-E48A-47CA-BB51-FCD646F75FD0}" dt="2024-08-22T16:52:25.313" v="725" actId="1076"/>
        <pc:sldMkLst>
          <pc:docMk/>
          <pc:sldMk cId="2465131375" sldId="307"/>
        </pc:sldMkLst>
        <pc:spChg chg="mod">
          <ac:chgData name="suryakant ranjan" userId="2d9bd90e510467f6" providerId="LiveId" clId="{807FBFFC-E48A-47CA-BB51-FCD646F75FD0}" dt="2024-08-22T14:16:13.929" v="610" actId="27636"/>
          <ac:spMkLst>
            <pc:docMk/>
            <pc:sldMk cId="2465131375" sldId="307"/>
            <ac:spMk id="2" creationId="{BCE0BCCF-66DF-A16D-A8CE-B9484257FBBA}"/>
          </ac:spMkLst>
        </pc:spChg>
        <pc:spChg chg="mod">
          <ac:chgData name="suryakant ranjan" userId="2d9bd90e510467f6" providerId="LiveId" clId="{807FBFFC-E48A-47CA-BB51-FCD646F75FD0}" dt="2024-08-22T16:52:25.313" v="725" actId="1076"/>
          <ac:spMkLst>
            <pc:docMk/>
            <pc:sldMk cId="2465131375" sldId="307"/>
            <ac:spMk id="5" creationId="{F92AF735-EDAF-DD2D-54F6-D1D84A28CF0E}"/>
          </ac:spMkLst>
        </pc:spChg>
        <pc:picChg chg="add mod">
          <ac:chgData name="suryakant ranjan" userId="2d9bd90e510467f6" providerId="LiveId" clId="{807FBFFC-E48A-47CA-BB51-FCD646F75FD0}" dt="2024-08-22T16:50:32.694" v="702" actId="1440"/>
          <ac:picMkLst>
            <pc:docMk/>
            <pc:sldMk cId="2465131375" sldId="307"/>
            <ac:picMk id="6" creationId="{38B8DE84-4E7C-07AA-499E-FEA07CE348CE}"/>
          </ac:picMkLst>
        </pc:picChg>
        <pc:picChg chg="add mod">
          <ac:chgData name="suryakant ranjan" userId="2d9bd90e510467f6" providerId="LiveId" clId="{807FBFFC-E48A-47CA-BB51-FCD646F75FD0}" dt="2024-08-22T16:52:19.534" v="724" actId="14100"/>
          <ac:picMkLst>
            <pc:docMk/>
            <pc:sldMk cId="2465131375" sldId="307"/>
            <ac:picMk id="8" creationId="{2C80CEAF-5810-849E-335C-2C3EFA471A5F}"/>
          </ac:picMkLst>
        </pc:picChg>
        <pc:picChg chg="add mod">
          <ac:chgData name="suryakant ranjan" userId="2d9bd90e510467f6" providerId="LiveId" clId="{807FBFFC-E48A-47CA-BB51-FCD646F75FD0}" dt="2024-08-22T16:52:08.690" v="722" actId="1076"/>
          <ac:picMkLst>
            <pc:docMk/>
            <pc:sldMk cId="2465131375" sldId="307"/>
            <ac:picMk id="10" creationId="{0B71A28A-7C72-9686-E54A-5DA4ED0BB6B3}"/>
          </ac:picMkLst>
        </pc:picChg>
        <pc:picChg chg="add mod">
          <ac:chgData name="suryakant ranjan" userId="2d9bd90e510467f6" providerId="LiveId" clId="{807FBFFC-E48A-47CA-BB51-FCD646F75FD0}" dt="2024-08-22T16:52:15.395" v="723" actId="14100"/>
          <ac:picMkLst>
            <pc:docMk/>
            <pc:sldMk cId="2465131375" sldId="307"/>
            <ac:picMk id="12" creationId="{48D52691-E769-EC4D-CBE7-24B9A42656FB}"/>
          </ac:picMkLst>
        </pc:picChg>
      </pc:sldChg>
      <pc:sldChg chg="addSp modSp add mod">
        <pc:chgData name="suryakant ranjan" userId="2d9bd90e510467f6" providerId="LiveId" clId="{807FBFFC-E48A-47CA-BB51-FCD646F75FD0}" dt="2024-08-22T15:56:18.634" v="696" actId="14100"/>
        <pc:sldMkLst>
          <pc:docMk/>
          <pc:sldMk cId="55463401" sldId="308"/>
        </pc:sldMkLst>
        <pc:spChg chg="mod">
          <ac:chgData name="suryakant ranjan" userId="2d9bd90e510467f6" providerId="LiveId" clId="{807FBFFC-E48A-47CA-BB51-FCD646F75FD0}" dt="2024-08-22T14:15:56.387" v="608"/>
          <ac:spMkLst>
            <pc:docMk/>
            <pc:sldMk cId="55463401" sldId="308"/>
            <ac:spMk id="2" creationId="{BCE0BCCF-66DF-A16D-A8CE-B9484257FBBA}"/>
          </ac:spMkLst>
        </pc:spChg>
        <pc:picChg chg="add mod">
          <ac:chgData name="suryakant ranjan" userId="2d9bd90e510467f6" providerId="LiveId" clId="{807FBFFC-E48A-47CA-BB51-FCD646F75FD0}" dt="2024-08-22T15:56:13.983" v="694" actId="14100"/>
          <ac:picMkLst>
            <pc:docMk/>
            <pc:sldMk cId="55463401" sldId="308"/>
            <ac:picMk id="6" creationId="{748982C4-AC98-D097-310F-7D9CB176206D}"/>
          </ac:picMkLst>
        </pc:picChg>
        <pc:picChg chg="add mod">
          <ac:chgData name="suryakant ranjan" userId="2d9bd90e510467f6" providerId="LiveId" clId="{807FBFFC-E48A-47CA-BB51-FCD646F75FD0}" dt="2024-08-22T15:56:18.634" v="696" actId="14100"/>
          <ac:picMkLst>
            <pc:docMk/>
            <pc:sldMk cId="55463401" sldId="308"/>
            <ac:picMk id="8" creationId="{F8501AE4-79D5-2228-368F-D18D9DFC5B58}"/>
          </ac:picMkLst>
        </pc:picChg>
      </pc:sldChg>
      <pc:sldChg chg="addSp modSp add mod">
        <pc:chgData name="suryakant ranjan" userId="2d9bd90e510467f6" providerId="LiveId" clId="{807FBFFC-E48A-47CA-BB51-FCD646F75FD0}" dt="2024-08-22T15:50:54.089" v="687" actId="14100"/>
        <pc:sldMkLst>
          <pc:docMk/>
          <pc:sldMk cId="1437292001" sldId="309"/>
        </pc:sldMkLst>
        <pc:spChg chg="mod">
          <ac:chgData name="suryakant ranjan" userId="2d9bd90e510467f6" providerId="LiveId" clId="{807FBFFC-E48A-47CA-BB51-FCD646F75FD0}" dt="2024-08-22T14:15:43.006" v="607"/>
          <ac:spMkLst>
            <pc:docMk/>
            <pc:sldMk cId="1437292001" sldId="309"/>
            <ac:spMk id="2" creationId="{BCE0BCCF-66DF-A16D-A8CE-B9484257FBBA}"/>
          </ac:spMkLst>
        </pc:spChg>
        <pc:spChg chg="mod">
          <ac:chgData name="suryakant ranjan" userId="2d9bd90e510467f6" providerId="LiveId" clId="{807FBFFC-E48A-47CA-BB51-FCD646F75FD0}" dt="2024-08-22T15:50:37.112" v="682" actId="1076"/>
          <ac:spMkLst>
            <pc:docMk/>
            <pc:sldMk cId="1437292001" sldId="309"/>
            <ac:spMk id="4" creationId="{8CC517F0-8CC3-DC96-5653-CE5ABC9CEF1E}"/>
          </ac:spMkLst>
        </pc:spChg>
        <pc:spChg chg="mod">
          <ac:chgData name="suryakant ranjan" userId="2d9bd90e510467f6" providerId="LiveId" clId="{807FBFFC-E48A-47CA-BB51-FCD646F75FD0}" dt="2024-08-22T15:50:49.566" v="685" actId="1076"/>
          <ac:spMkLst>
            <pc:docMk/>
            <pc:sldMk cId="1437292001" sldId="309"/>
            <ac:spMk id="5" creationId="{F92AF735-EDAF-DD2D-54F6-D1D84A28CF0E}"/>
          </ac:spMkLst>
        </pc:spChg>
        <pc:picChg chg="add mod">
          <ac:chgData name="suryakant ranjan" userId="2d9bd90e510467f6" providerId="LiveId" clId="{807FBFFC-E48A-47CA-BB51-FCD646F75FD0}" dt="2024-08-22T15:50:42.346" v="683" actId="14100"/>
          <ac:picMkLst>
            <pc:docMk/>
            <pc:sldMk cId="1437292001" sldId="309"/>
            <ac:picMk id="6" creationId="{2ED273C6-DDBE-1D08-6D32-87E66EAF35CE}"/>
          </ac:picMkLst>
        </pc:picChg>
        <pc:picChg chg="add mod">
          <ac:chgData name="suryakant ranjan" userId="2d9bd90e510467f6" providerId="LiveId" clId="{807FBFFC-E48A-47CA-BB51-FCD646F75FD0}" dt="2024-08-22T15:50:54.089" v="687" actId="14100"/>
          <ac:picMkLst>
            <pc:docMk/>
            <pc:sldMk cId="1437292001" sldId="309"/>
            <ac:picMk id="8" creationId="{1DA2FAD5-6FBD-8B77-AB73-18BBBDEB40B3}"/>
          </ac:picMkLst>
        </pc:picChg>
      </pc:sldChg>
      <pc:sldChg chg="addSp modSp add mod">
        <pc:chgData name="suryakant ranjan" userId="2d9bd90e510467f6" providerId="LiveId" clId="{807FBFFC-E48A-47CA-BB51-FCD646F75FD0}" dt="2024-08-22T15:38:51.243" v="675" actId="14100"/>
        <pc:sldMkLst>
          <pc:docMk/>
          <pc:sldMk cId="3272710841" sldId="310"/>
        </pc:sldMkLst>
        <pc:spChg chg="mod">
          <ac:chgData name="suryakant ranjan" userId="2d9bd90e510467f6" providerId="LiveId" clId="{807FBFFC-E48A-47CA-BB51-FCD646F75FD0}" dt="2024-08-22T14:15:28.229" v="606"/>
          <ac:spMkLst>
            <pc:docMk/>
            <pc:sldMk cId="3272710841" sldId="310"/>
            <ac:spMk id="2" creationId="{BCE0BCCF-66DF-A16D-A8CE-B9484257FBBA}"/>
          </ac:spMkLst>
        </pc:spChg>
        <pc:picChg chg="add mod">
          <ac:chgData name="suryakant ranjan" userId="2d9bd90e510467f6" providerId="LiveId" clId="{807FBFFC-E48A-47CA-BB51-FCD646F75FD0}" dt="2024-08-22T15:38:46.430" v="673" actId="14100"/>
          <ac:picMkLst>
            <pc:docMk/>
            <pc:sldMk cId="3272710841" sldId="310"/>
            <ac:picMk id="6" creationId="{96D6D1D3-9E54-F7ED-3291-3D5709FC3E3F}"/>
          </ac:picMkLst>
        </pc:picChg>
        <pc:picChg chg="add mod">
          <ac:chgData name="suryakant ranjan" userId="2d9bd90e510467f6" providerId="LiveId" clId="{807FBFFC-E48A-47CA-BB51-FCD646F75FD0}" dt="2024-08-22T15:38:51.243" v="675" actId="14100"/>
          <ac:picMkLst>
            <pc:docMk/>
            <pc:sldMk cId="3272710841" sldId="310"/>
            <ac:picMk id="8" creationId="{3D72A498-C801-435C-B4EB-19C35FE218AE}"/>
          </ac:picMkLst>
        </pc:picChg>
      </pc:sldChg>
      <pc:sldChg chg="addSp delSp modSp new mod">
        <pc:chgData name="suryakant ranjan" userId="2d9bd90e510467f6" providerId="LiveId" clId="{807FBFFC-E48A-47CA-BB51-FCD646F75FD0}" dt="2024-08-23T01:52:19.979" v="814" actId="1076"/>
        <pc:sldMkLst>
          <pc:docMk/>
          <pc:sldMk cId="1114030724" sldId="311"/>
        </pc:sldMkLst>
        <pc:spChg chg="del mod">
          <ac:chgData name="suryakant ranjan" userId="2d9bd90e510467f6" providerId="LiveId" clId="{807FBFFC-E48A-47CA-BB51-FCD646F75FD0}" dt="2024-08-23T01:49:25.785" v="769" actId="478"/>
          <ac:spMkLst>
            <pc:docMk/>
            <pc:sldMk cId="1114030724" sldId="311"/>
            <ac:spMk id="2" creationId="{9E75D748-0D61-1931-7F82-9367D9041756}"/>
          </ac:spMkLst>
        </pc:spChg>
        <pc:spChg chg="del">
          <ac:chgData name="suryakant ranjan" userId="2d9bd90e510467f6" providerId="LiveId" clId="{807FBFFC-E48A-47CA-BB51-FCD646F75FD0}" dt="2024-08-22T14:19:11.480" v="616" actId="478"/>
          <ac:spMkLst>
            <pc:docMk/>
            <pc:sldMk cId="1114030724" sldId="311"/>
            <ac:spMk id="3" creationId="{3806B0D8-B3EA-A7EB-FCD7-C7F3DC2A0491}"/>
          </ac:spMkLst>
        </pc:spChg>
        <pc:spChg chg="add del mod">
          <ac:chgData name="suryakant ranjan" userId="2d9bd90e510467f6" providerId="LiveId" clId="{807FBFFC-E48A-47CA-BB51-FCD646F75FD0}" dt="2024-08-23T01:48:12.782" v="762" actId="478"/>
          <ac:spMkLst>
            <pc:docMk/>
            <pc:sldMk cId="1114030724" sldId="311"/>
            <ac:spMk id="3" creationId="{513DED17-3317-3263-668D-160E5F5B345C}"/>
          </ac:spMkLst>
        </pc:spChg>
        <pc:spChg chg="add mod">
          <ac:chgData name="suryakant ranjan" userId="2d9bd90e510467f6" providerId="LiveId" clId="{807FBFFC-E48A-47CA-BB51-FCD646F75FD0}" dt="2024-08-23T01:52:19.979" v="814" actId="1076"/>
          <ac:spMkLst>
            <pc:docMk/>
            <pc:sldMk cId="1114030724" sldId="311"/>
            <ac:spMk id="4" creationId="{67099ABD-D673-E193-2BC0-0FF6B9AF3173}"/>
          </ac:spMkLst>
        </pc:spChg>
        <pc:spChg chg="add del mod">
          <ac:chgData name="suryakant ranjan" userId="2d9bd90e510467f6" providerId="LiveId" clId="{807FBFFC-E48A-47CA-BB51-FCD646F75FD0}" dt="2024-08-23T01:52:08.521" v="812" actId="478"/>
          <ac:spMkLst>
            <pc:docMk/>
            <pc:sldMk cId="1114030724" sldId="311"/>
            <ac:spMk id="6" creationId="{F36FA399-72BD-8F64-FB0C-0C0D1C00F8E6}"/>
          </ac:spMkLst>
        </pc:spChg>
        <pc:spChg chg="add mod">
          <ac:chgData name="suryakant ranjan" userId="2d9bd90e510467f6" providerId="LiveId" clId="{807FBFFC-E48A-47CA-BB51-FCD646F75FD0}" dt="2024-08-23T01:52:01.434" v="811" actId="1076"/>
          <ac:spMkLst>
            <pc:docMk/>
            <pc:sldMk cId="1114030724" sldId="311"/>
            <ac:spMk id="7" creationId="{F6900807-21A3-26B0-E1C3-90329FD27EE5}"/>
          </ac:spMkLst>
        </pc:spChg>
        <pc:spChg chg="add del mod">
          <ac:chgData name="suryakant ranjan" userId="2d9bd90e510467f6" providerId="LiveId" clId="{807FBFFC-E48A-47CA-BB51-FCD646F75FD0}" dt="2024-08-23T01:52:11.847" v="813" actId="478"/>
          <ac:spMkLst>
            <pc:docMk/>
            <pc:sldMk cId="1114030724" sldId="311"/>
            <ac:spMk id="9" creationId="{8277AB87-6F66-51F5-A9E1-488C22C2C59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A00C6-F000-46B3-A848-DA7352BEED53}" type="datetimeFigureOut">
              <a:rPr lang="en-IN" smtClean="0"/>
              <a:t>23-08-2024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6C8908-3C93-4644-9CF0-318C36E24822}" type="slidenum">
              <a:rPr lang="en-IN" smtClean="0"/>
              <a:t>‹#›</a:t>
            </a:fld>
            <a:endParaRPr lang="en-IN"/>
          </a:p>
        </p:txBody>
      </p:sp>
    </p:spTree>
    <p:extLst>
      <p:ext uri="{BB962C8B-B14F-4D97-AF65-F5344CB8AC3E}">
        <p14:creationId xmlns:p14="http://schemas.microsoft.com/office/powerpoint/2010/main" val="2920170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E72C272-698A-4F71-8575-86F1E01657D5}" type="datetimeFigureOut">
              <a:rPr lang="en-IN" smtClean="0"/>
              <a:t>23-08-2024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6B9A66C-2642-4DF1-8CB8-DB4EB38BDB8D}" type="slidenum">
              <a:rPr lang="en-IN" smtClean="0"/>
              <a:t>‹#›</a:t>
            </a:fld>
            <a:endParaRPr lang="en-IN"/>
          </a:p>
        </p:txBody>
      </p:sp>
    </p:spTree>
    <p:extLst>
      <p:ext uri="{BB962C8B-B14F-4D97-AF65-F5344CB8AC3E}">
        <p14:creationId xmlns:p14="http://schemas.microsoft.com/office/powerpoint/2010/main" val="305939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72C272-698A-4F71-8575-86F1E01657D5}"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B9A66C-2642-4DF1-8CB8-DB4EB38BDB8D}" type="slidenum">
              <a:rPr lang="en-IN" smtClean="0"/>
              <a:t>‹#›</a:t>
            </a:fld>
            <a:endParaRPr lang="en-IN"/>
          </a:p>
        </p:txBody>
      </p:sp>
    </p:spTree>
    <p:extLst>
      <p:ext uri="{BB962C8B-B14F-4D97-AF65-F5344CB8AC3E}">
        <p14:creationId xmlns:p14="http://schemas.microsoft.com/office/powerpoint/2010/main" val="125815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72C272-698A-4F71-8575-86F1E01657D5}"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B9A66C-2642-4DF1-8CB8-DB4EB38BDB8D}" type="slidenum">
              <a:rPr lang="en-IN" smtClean="0"/>
              <a:t>‹#›</a:t>
            </a:fld>
            <a:endParaRPr lang="en-IN"/>
          </a:p>
        </p:txBody>
      </p:sp>
    </p:spTree>
    <p:extLst>
      <p:ext uri="{BB962C8B-B14F-4D97-AF65-F5344CB8AC3E}">
        <p14:creationId xmlns:p14="http://schemas.microsoft.com/office/powerpoint/2010/main" val="2417777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72C272-698A-4F71-8575-86F1E01657D5}"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B9A66C-2642-4DF1-8CB8-DB4EB38BDB8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75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72C272-698A-4F71-8575-86F1E01657D5}"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B9A66C-2642-4DF1-8CB8-DB4EB38BDB8D}" type="slidenum">
              <a:rPr lang="en-IN" smtClean="0"/>
              <a:t>‹#›</a:t>
            </a:fld>
            <a:endParaRPr lang="en-IN"/>
          </a:p>
        </p:txBody>
      </p:sp>
    </p:spTree>
    <p:extLst>
      <p:ext uri="{BB962C8B-B14F-4D97-AF65-F5344CB8AC3E}">
        <p14:creationId xmlns:p14="http://schemas.microsoft.com/office/powerpoint/2010/main" val="890524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72C272-698A-4F71-8575-86F1E01657D5}" type="datetimeFigureOut">
              <a:rPr lang="en-IN" smtClean="0"/>
              <a:t>23-08-2024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B9A66C-2642-4DF1-8CB8-DB4EB38BDB8D}" type="slidenum">
              <a:rPr lang="en-IN" smtClean="0"/>
              <a:t>‹#›</a:t>
            </a:fld>
            <a:endParaRPr lang="en-IN"/>
          </a:p>
        </p:txBody>
      </p:sp>
    </p:spTree>
    <p:extLst>
      <p:ext uri="{BB962C8B-B14F-4D97-AF65-F5344CB8AC3E}">
        <p14:creationId xmlns:p14="http://schemas.microsoft.com/office/powerpoint/2010/main" val="4031568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72C272-698A-4F71-8575-86F1E01657D5}" type="datetimeFigureOut">
              <a:rPr lang="en-IN" smtClean="0"/>
              <a:t>23-08-2024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B9A66C-2642-4DF1-8CB8-DB4EB38BDB8D}" type="slidenum">
              <a:rPr lang="en-IN" smtClean="0"/>
              <a:t>‹#›</a:t>
            </a:fld>
            <a:endParaRPr lang="en-IN"/>
          </a:p>
        </p:txBody>
      </p:sp>
    </p:spTree>
    <p:extLst>
      <p:ext uri="{BB962C8B-B14F-4D97-AF65-F5344CB8AC3E}">
        <p14:creationId xmlns:p14="http://schemas.microsoft.com/office/powerpoint/2010/main" val="2374637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2C272-698A-4F71-8575-86F1E01657D5}"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B9A66C-2642-4DF1-8CB8-DB4EB38BDB8D}" type="slidenum">
              <a:rPr lang="en-IN" smtClean="0"/>
              <a:t>‹#›</a:t>
            </a:fld>
            <a:endParaRPr lang="en-IN"/>
          </a:p>
        </p:txBody>
      </p:sp>
    </p:spTree>
    <p:extLst>
      <p:ext uri="{BB962C8B-B14F-4D97-AF65-F5344CB8AC3E}">
        <p14:creationId xmlns:p14="http://schemas.microsoft.com/office/powerpoint/2010/main" val="1765250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2C272-698A-4F71-8575-86F1E01657D5}"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B9A66C-2642-4DF1-8CB8-DB4EB38BDB8D}" type="slidenum">
              <a:rPr lang="en-IN" smtClean="0"/>
              <a:t>‹#›</a:t>
            </a:fld>
            <a:endParaRPr lang="en-IN"/>
          </a:p>
        </p:txBody>
      </p:sp>
    </p:spTree>
    <p:extLst>
      <p:ext uri="{BB962C8B-B14F-4D97-AF65-F5344CB8AC3E}">
        <p14:creationId xmlns:p14="http://schemas.microsoft.com/office/powerpoint/2010/main" val="217654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72C272-698A-4F71-8575-86F1E01657D5}"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B9A66C-2642-4DF1-8CB8-DB4EB38BDB8D}" type="slidenum">
              <a:rPr lang="en-IN" smtClean="0"/>
              <a:t>‹#›</a:t>
            </a:fld>
            <a:endParaRPr lang="en-IN"/>
          </a:p>
        </p:txBody>
      </p:sp>
    </p:spTree>
    <p:extLst>
      <p:ext uri="{BB962C8B-B14F-4D97-AF65-F5344CB8AC3E}">
        <p14:creationId xmlns:p14="http://schemas.microsoft.com/office/powerpoint/2010/main" val="612515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72C272-698A-4F71-8575-86F1E01657D5}"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B9A66C-2642-4DF1-8CB8-DB4EB38BDB8D}" type="slidenum">
              <a:rPr lang="en-IN" smtClean="0"/>
              <a:t>‹#›</a:t>
            </a:fld>
            <a:endParaRPr lang="en-IN"/>
          </a:p>
        </p:txBody>
      </p:sp>
    </p:spTree>
    <p:extLst>
      <p:ext uri="{BB962C8B-B14F-4D97-AF65-F5344CB8AC3E}">
        <p14:creationId xmlns:p14="http://schemas.microsoft.com/office/powerpoint/2010/main" val="2694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72C272-698A-4F71-8575-86F1E01657D5}"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B9A66C-2642-4DF1-8CB8-DB4EB38BDB8D}" type="slidenum">
              <a:rPr lang="en-IN" smtClean="0"/>
              <a:t>‹#›</a:t>
            </a:fld>
            <a:endParaRPr lang="en-IN"/>
          </a:p>
        </p:txBody>
      </p:sp>
    </p:spTree>
    <p:extLst>
      <p:ext uri="{BB962C8B-B14F-4D97-AF65-F5344CB8AC3E}">
        <p14:creationId xmlns:p14="http://schemas.microsoft.com/office/powerpoint/2010/main" val="3586676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72C272-698A-4F71-8575-86F1E01657D5}" type="datetimeFigureOut">
              <a:rPr lang="en-IN" smtClean="0"/>
              <a:t>23-08-2024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B9A66C-2642-4DF1-8CB8-DB4EB38BDB8D}" type="slidenum">
              <a:rPr lang="en-IN" smtClean="0"/>
              <a:t>‹#›</a:t>
            </a:fld>
            <a:endParaRPr lang="en-IN"/>
          </a:p>
        </p:txBody>
      </p:sp>
    </p:spTree>
    <p:extLst>
      <p:ext uri="{BB962C8B-B14F-4D97-AF65-F5344CB8AC3E}">
        <p14:creationId xmlns:p14="http://schemas.microsoft.com/office/powerpoint/2010/main" val="396829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72C272-698A-4F71-8575-86F1E01657D5}" type="datetimeFigureOut">
              <a:rPr lang="en-IN" smtClean="0"/>
              <a:t>23-08-2024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B9A66C-2642-4DF1-8CB8-DB4EB38BDB8D}" type="slidenum">
              <a:rPr lang="en-IN" smtClean="0"/>
              <a:t>‹#›</a:t>
            </a:fld>
            <a:endParaRPr lang="en-IN"/>
          </a:p>
        </p:txBody>
      </p:sp>
    </p:spTree>
    <p:extLst>
      <p:ext uri="{BB962C8B-B14F-4D97-AF65-F5344CB8AC3E}">
        <p14:creationId xmlns:p14="http://schemas.microsoft.com/office/powerpoint/2010/main" val="393559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72C272-698A-4F71-8575-86F1E01657D5}" type="datetimeFigureOut">
              <a:rPr lang="en-IN" smtClean="0"/>
              <a:t>23-08-2024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B9A66C-2642-4DF1-8CB8-DB4EB38BDB8D}" type="slidenum">
              <a:rPr lang="en-IN" smtClean="0"/>
              <a:t>‹#›</a:t>
            </a:fld>
            <a:endParaRPr lang="en-IN"/>
          </a:p>
        </p:txBody>
      </p:sp>
    </p:spTree>
    <p:extLst>
      <p:ext uri="{BB962C8B-B14F-4D97-AF65-F5344CB8AC3E}">
        <p14:creationId xmlns:p14="http://schemas.microsoft.com/office/powerpoint/2010/main" val="2940275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72C272-698A-4F71-8575-86F1E01657D5}"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B9A66C-2642-4DF1-8CB8-DB4EB38BDB8D}" type="slidenum">
              <a:rPr lang="en-IN" smtClean="0"/>
              <a:t>‹#›</a:t>
            </a:fld>
            <a:endParaRPr lang="en-IN"/>
          </a:p>
        </p:txBody>
      </p:sp>
    </p:spTree>
    <p:extLst>
      <p:ext uri="{BB962C8B-B14F-4D97-AF65-F5344CB8AC3E}">
        <p14:creationId xmlns:p14="http://schemas.microsoft.com/office/powerpoint/2010/main" val="251620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72C272-698A-4F71-8575-86F1E01657D5}"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B9A66C-2642-4DF1-8CB8-DB4EB38BDB8D}" type="slidenum">
              <a:rPr lang="en-IN" smtClean="0"/>
              <a:t>‹#›</a:t>
            </a:fld>
            <a:endParaRPr lang="en-IN"/>
          </a:p>
        </p:txBody>
      </p:sp>
    </p:spTree>
    <p:extLst>
      <p:ext uri="{BB962C8B-B14F-4D97-AF65-F5344CB8AC3E}">
        <p14:creationId xmlns:p14="http://schemas.microsoft.com/office/powerpoint/2010/main" val="394589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72C272-698A-4F71-8575-86F1E01657D5}" type="datetimeFigureOut">
              <a:rPr lang="en-IN" smtClean="0"/>
              <a:t>23-08-2024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B9A66C-2642-4DF1-8CB8-DB4EB38BDB8D}" type="slidenum">
              <a:rPr lang="en-IN" smtClean="0"/>
              <a:t>‹#›</a:t>
            </a:fld>
            <a:endParaRPr lang="en-IN"/>
          </a:p>
        </p:txBody>
      </p:sp>
    </p:spTree>
    <p:extLst>
      <p:ext uri="{BB962C8B-B14F-4D97-AF65-F5344CB8AC3E}">
        <p14:creationId xmlns:p14="http://schemas.microsoft.com/office/powerpoint/2010/main" val="33642781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4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CCCF-6207-C17B-8686-ED01A949C59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F6D5C32-3BC9-BDD6-8250-0D36E2505F7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9A64A274-51B1-A53E-2A01-551108257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75"/>
            <a:ext cx="12192000" cy="6851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064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72D6-FA86-EF6D-65AC-4076F06A8095}"/>
              </a:ext>
            </a:extLst>
          </p:cNvPr>
          <p:cNvSpPr>
            <a:spLocks noGrp="1"/>
          </p:cNvSpPr>
          <p:nvPr>
            <p:ph type="title"/>
          </p:nvPr>
        </p:nvSpPr>
        <p:spPr>
          <a:xfrm>
            <a:off x="1141413" y="141514"/>
            <a:ext cx="9905998" cy="1077686"/>
          </a:xfrm>
        </p:spPr>
        <p:txBody>
          <a:bodyPr>
            <a:normAutofit/>
          </a:bodyPr>
          <a:lstStyle/>
          <a:p>
            <a:r>
              <a:rPr lang="en-IN" sz="4400" b="1" i="0" dirty="0">
                <a:solidFill>
                  <a:srgbClr val="002246"/>
                </a:solidFill>
                <a:effectLst/>
                <a:latin typeface="SofiaPro"/>
              </a:rPr>
              <a:t>Approach Used :-</a:t>
            </a:r>
            <a:endParaRPr lang="en-IN" sz="4400" dirty="0"/>
          </a:p>
        </p:txBody>
      </p:sp>
      <p:sp>
        <p:nvSpPr>
          <p:cNvPr id="3" name="Content Placeholder 2">
            <a:extLst>
              <a:ext uri="{FF2B5EF4-FFF2-40B4-BE49-F238E27FC236}">
                <a16:creationId xmlns:a16="http://schemas.microsoft.com/office/drawing/2014/main" id="{37F28D94-0D67-9AEC-D08F-36CD3659E221}"/>
              </a:ext>
            </a:extLst>
          </p:cNvPr>
          <p:cNvSpPr>
            <a:spLocks noGrp="1"/>
          </p:cNvSpPr>
          <p:nvPr>
            <p:ph idx="1"/>
          </p:nvPr>
        </p:nvSpPr>
        <p:spPr>
          <a:xfrm>
            <a:off x="1141412" y="1491343"/>
            <a:ext cx="9905999" cy="5225143"/>
          </a:xfrm>
        </p:spPr>
        <p:txBody>
          <a:bodyPr>
            <a:normAutofit/>
          </a:bodyPr>
          <a:lstStyle/>
          <a:p>
            <a:pPr marL="0" indent="0">
              <a:buNone/>
            </a:pPr>
            <a:r>
              <a:rPr lang="en-US" sz="4000" b="1" i="0" dirty="0">
                <a:solidFill>
                  <a:srgbClr val="002246"/>
                </a:solidFill>
                <a:effectLst/>
                <a:latin typeface="SofiaPro"/>
              </a:rPr>
              <a:t>1) Data Wrangling:</a:t>
            </a:r>
            <a:r>
              <a:rPr lang="en-US" sz="4000" b="0" i="0" dirty="0">
                <a:solidFill>
                  <a:srgbClr val="002246"/>
                </a:solidFill>
                <a:effectLst/>
                <a:latin typeface="SofiaPro"/>
              </a:rPr>
              <a:t> This is the first step where inspection of data is done to make sure NULL values and missing values are detected and data replacement methods are used to replace missing or NULL values.</a:t>
            </a:r>
            <a:endParaRPr lang="en-IN" sz="4000" dirty="0"/>
          </a:p>
        </p:txBody>
      </p:sp>
    </p:spTree>
    <p:extLst>
      <p:ext uri="{BB962C8B-B14F-4D97-AF65-F5344CB8AC3E}">
        <p14:creationId xmlns:p14="http://schemas.microsoft.com/office/powerpoint/2010/main" val="3878601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07556B-E1D8-38B1-93D5-49E582571D17}"/>
              </a:ext>
            </a:extLst>
          </p:cNvPr>
          <p:cNvSpPr>
            <a:spLocks noGrp="1"/>
          </p:cNvSpPr>
          <p:nvPr>
            <p:ph idx="1"/>
          </p:nvPr>
        </p:nvSpPr>
        <p:spPr>
          <a:xfrm>
            <a:off x="1141412" y="152400"/>
            <a:ext cx="9905999" cy="6259286"/>
          </a:xfrm>
        </p:spPr>
        <p:txBody>
          <a:bodyPr/>
          <a:lstStyle/>
          <a:p>
            <a:pPr algn="l" rtl="0">
              <a:spcBef>
                <a:spcPts val="0"/>
              </a:spcBef>
              <a:spcAft>
                <a:spcPts val="0"/>
              </a:spcAft>
            </a:pPr>
            <a:r>
              <a:rPr lang="en-US" sz="4000" b="0" i="0" dirty="0">
                <a:solidFill>
                  <a:srgbClr val="002246"/>
                </a:solidFill>
                <a:effectLst/>
                <a:latin typeface="SofiaPro"/>
              </a:rPr>
              <a:t>1.1  Build a database</a:t>
            </a:r>
          </a:p>
          <a:p>
            <a:endParaRPr lang="en-IN" dirty="0"/>
          </a:p>
        </p:txBody>
      </p:sp>
      <p:pic>
        <p:nvPicPr>
          <p:cNvPr id="5" name="Picture 4">
            <a:extLst>
              <a:ext uri="{FF2B5EF4-FFF2-40B4-BE49-F238E27FC236}">
                <a16:creationId xmlns:a16="http://schemas.microsoft.com/office/drawing/2014/main" id="{0BB1FB12-643B-1E91-34D3-1560EB435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545" y="1436915"/>
            <a:ext cx="4286769" cy="827314"/>
          </a:xfrm>
          <a:prstGeom prst="rect">
            <a:avLst/>
          </a:prstGeom>
          <a:ln>
            <a:solidFill>
              <a:schemeClr val="bg1">
                <a:lumMod val="95000"/>
                <a:lumOff val="5000"/>
              </a:schemeClr>
            </a:solidFill>
          </a:ln>
        </p:spPr>
      </p:pic>
    </p:spTree>
    <p:extLst>
      <p:ext uri="{BB962C8B-B14F-4D97-AF65-F5344CB8AC3E}">
        <p14:creationId xmlns:p14="http://schemas.microsoft.com/office/powerpoint/2010/main" val="3618640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BFF85-25C0-1CD5-DA15-3603518FB2A0}"/>
              </a:ext>
            </a:extLst>
          </p:cNvPr>
          <p:cNvSpPr>
            <a:spLocks noGrp="1"/>
          </p:cNvSpPr>
          <p:nvPr>
            <p:ph idx="1"/>
          </p:nvPr>
        </p:nvSpPr>
        <p:spPr>
          <a:xfrm>
            <a:off x="1141412" y="185056"/>
            <a:ext cx="9905999" cy="6215743"/>
          </a:xfrm>
        </p:spPr>
        <p:txBody>
          <a:bodyPr>
            <a:normAutofit/>
          </a:bodyPr>
          <a:lstStyle/>
          <a:p>
            <a:pPr marL="0" indent="0" algn="l" rtl="0">
              <a:spcBef>
                <a:spcPts val="0"/>
              </a:spcBef>
              <a:spcAft>
                <a:spcPts val="0"/>
              </a:spcAft>
              <a:buNone/>
            </a:pPr>
            <a:r>
              <a:rPr lang="en-US" sz="4000" b="0" i="0" dirty="0">
                <a:solidFill>
                  <a:srgbClr val="002246"/>
                </a:solidFill>
                <a:effectLst/>
                <a:latin typeface="SofiaPro"/>
              </a:rPr>
              <a:t>1.2  Create a table and insert the data.</a:t>
            </a:r>
          </a:p>
        </p:txBody>
      </p:sp>
      <p:pic>
        <p:nvPicPr>
          <p:cNvPr id="7" name="Picture 6">
            <a:extLst>
              <a:ext uri="{FF2B5EF4-FFF2-40B4-BE49-F238E27FC236}">
                <a16:creationId xmlns:a16="http://schemas.microsoft.com/office/drawing/2014/main" id="{91757B8C-6D28-6E3C-87CE-AF560809C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3258"/>
            <a:ext cx="12192000" cy="5834742"/>
          </a:xfrm>
          <a:prstGeom prst="rect">
            <a:avLst/>
          </a:prstGeom>
          <a:ln>
            <a:solidFill>
              <a:schemeClr val="bg1">
                <a:lumMod val="95000"/>
                <a:lumOff val="5000"/>
              </a:schemeClr>
            </a:solidFill>
          </a:ln>
          <a:effectLst>
            <a:glow rad="228600">
              <a:schemeClr val="accent6">
                <a:satMod val="175000"/>
                <a:alpha val="40000"/>
              </a:schemeClr>
            </a:glow>
            <a:innerShdw blurRad="63500" dist="50800" dir="10800000">
              <a:prstClr val="black">
                <a:alpha val="50000"/>
              </a:prstClr>
            </a:innerShdw>
          </a:effectLst>
        </p:spPr>
      </p:pic>
    </p:spTree>
    <p:extLst>
      <p:ext uri="{BB962C8B-B14F-4D97-AF65-F5344CB8AC3E}">
        <p14:creationId xmlns:p14="http://schemas.microsoft.com/office/powerpoint/2010/main" val="66892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D8EE80-A158-F8EA-CD10-2325A575BFFA}"/>
              </a:ext>
            </a:extLst>
          </p:cNvPr>
          <p:cNvSpPr>
            <a:spLocks noGrp="1"/>
          </p:cNvSpPr>
          <p:nvPr>
            <p:ph idx="1"/>
          </p:nvPr>
        </p:nvSpPr>
        <p:spPr>
          <a:xfrm>
            <a:off x="1141412" y="1589314"/>
            <a:ext cx="9905999" cy="5072743"/>
          </a:xfrm>
        </p:spPr>
        <p:txBody>
          <a:bodyPr>
            <a:noAutofit/>
          </a:bodyPr>
          <a:lstStyle/>
          <a:p>
            <a:pPr marL="0" indent="0" algn="l" rtl="0" fontAlgn="base">
              <a:spcBef>
                <a:spcPts val="0"/>
              </a:spcBef>
              <a:spcAft>
                <a:spcPts val="0"/>
              </a:spcAft>
              <a:buNone/>
            </a:pPr>
            <a:r>
              <a:rPr lang="en-US" sz="3600" b="0" i="0" dirty="0">
                <a:solidFill>
                  <a:srgbClr val="242424"/>
                </a:solidFill>
                <a:effectLst/>
                <a:latin typeface="source-serif-pro"/>
              </a:rPr>
              <a:t>After creating a database, import data from a CSV file.</a:t>
            </a:r>
            <a:endParaRPr lang="en-US" sz="3600" b="0" i="0" dirty="0">
              <a:solidFill>
                <a:srgbClr val="002246"/>
              </a:solidFill>
              <a:effectLst/>
              <a:latin typeface="SofiaPro"/>
            </a:endParaRPr>
          </a:p>
        </p:txBody>
      </p:sp>
      <p:sp>
        <p:nvSpPr>
          <p:cNvPr id="4" name="TextBox 3">
            <a:extLst>
              <a:ext uri="{FF2B5EF4-FFF2-40B4-BE49-F238E27FC236}">
                <a16:creationId xmlns:a16="http://schemas.microsoft.com/office/drawing/2014/main" id="{817E6675-2E71-AB94-5A82-C6EEE0D8E4CA}"/>
              </a:ext>
            </a:extLst>
          </p:cNvPr>
          <p:cNvSpPr txBox="1"/>
          <p:nvPr/>
        </p:nvSpPr>
        <p:spPr>
          <a:xfrm>
            <a:off x="1141412" y="751114"/>
            <a:ext cx="10058399" cy="707886"/>
          </a:xfrm>
          <a:prstGeom prst="rect">
            <a:avLst/>
          </a:prstGeom>
          <a:noFill/>
        </p:spPr>
        <p:txBody>
          <a:bodyPr wrap="square" rtlCol="0">
            <a:spAutoFit/>
          </a:bodyPr>
          <a:lstStyle/>
          <a:p>
            <a:pPr algn="l"/>
            <a:r>
              <a:rPr lang="en-IN" sz="4000" b="1" i="0" dirty="0">
                <a:solidFill>
                  <a:srgbClr val="242424"/>
                </a:solidFill>
                <a:effectLst/>
                <a:latin typeface="sohne"/>
              </a:rPr>
              <a:t>Import Data from CSV</a:t>
            </a:r>
          </a:p>
        </p:txBody>
      </p:sp>
      <p:pic>
        <p:nvPicPr>
          <p:cNvPr id="6" name="Picture 5">
            <a:extLst>
              <a:ext uri="{FF2B5EF4-FFF2-40B4-BE49-F238E27FC236}">
                <a16:creationId xmlns:a16="http://schemas.microsoft.com/office/drawing/2014/main" id="{4CC7C22A-DB0D-8631-8A81-C6D8E9EE8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2982687"/>
            <a:ext cx="10473645" cy="3809684"/>
          </a:xfrm>
          <a:prstGeom prst="rect">
            <a:avLst/>
          </a:prstGeom>
        </p:spPr>
      </p:pic>
    </p:spTree>
    <p:extLst>
      <p:ext uri="{BB962C8B-B14F-4D97-AF65-F5344CB8AC3E}">
        <p14:creationId xmlns:p14="http://schemas.microsoft.com/office/powerpoint/2010/main" val="1203875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9B195-2017-4045-7434-1F143DA9E794}"/>
              </a:ext>
            </a:extLst>
          </p:cNvPr>
          <p:cNvSpPr>
            <a:spLocks noGrp="1"/>
          </p:cNvSpPr>
          <p:nvPr>
            <p:ph type="title"/>
          </p:nvPr>
        </p:nvSpPr>
        <p:spPr/>
        <p:txBody>
          <a:bodyPr>
            <a:noAutofit/>
          </a:bodyPr>
          <a:lstStyle/>
          <a:p>
            <a:r>
              <a:rPr lang="en-US" sz="3200" b="0" i="0" dirty="0">
                <a:solidFill>
                  <a:srgbClr val="002246"/>
                </a:solidFill>
                <a:effectLst/>
                <a:latin typeface="SofiaPro"/>
              </a:rPr>
              <a:t>1.3  Select columns with null values in them. There are no null values in our database as in creating the tables, we set NOT  NULL for each field, hence null values are filtered out.</a:t>
            </a:r>
            <a:endParaRPr lang="en-IN" sz="3200" dirty="0"/>
          </a:p>
        </p:txBody>
      </p:sp>
      <p:pic>
        <p:nvPicPr>
          <p:cNvPr id="5" name="Content Placeholder 4">
            <a:extLst>
              <a:ext uri="{FF2B5EF4-FFF2-40B4-BE49-F238E27FC236}">
                <a16:creationId xmlns:a16="http://schemas.microsoft.com/office/drawing/2014/main" id="{431FD55E-ADED-DC0A-5212-444312ED86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78820"/>
            <a:ext cx="12192000" cy="4279180"/>
          </a:xfrm>
        </p:spPr>
      </p:pic>
    </p:spTree>
    <p:extLst>
      <p:ext uri="{BB962C8B-B14F-4D97-AF65-F5344CB8AC3E}">
        <p14:creationId xmlns:p14="http://schemas.microsoft.com/office/powerpoint/2010/main" val="607757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EB22-A454-E96D-0826-AB18A9010E61}"/>
              </a:ext>
            </a:extLst>
          </p:cNvPr>
          <p:cNvSpPr>
            <a:spLocks noGrp="1"/>
          </p:cNvSpPr>
          <p:nvPr>
            <p:ph type="title"/>
          </p:nvPr>
        </p:nvSpPr>
        <p:spPr/>
        <p:txBody>
          <a:bodyPr>
            <a:normAutofit/>
          </a:bodyPr>
          <a:lstStyle/>
          <a:p>
            <a:r>
              <a:rPr lang="en-US" sz="3200" b="1" i="0" dirty="0">
                <a:solidFill>
                  <a:srgbClr val="002246"/>
                </a:solidFill>
                <a:effectLst/>
                <a:latin typeface="SofiaPro"/>
              </a:rPr>
              <a:t>2) Feature Engineering:</a:t>
            </a:r>
            <a:r>
              <a:rPr lang="en-US" sz="3200" b="0" i="0" dirty="0">
                <a:solidFill>
                  <a:srgbClr val="002246"/>
                </a:solidFill>
                <a:effectLst/>
                <a:latin typeface="SofiaPro"/>
              </a:rPr>
              <a:t> This will help us generate some new columns from existing ones.</a:t>
            </a:r>
            <a:endParaRPr lang="en-IN" sz="3200" dirty="0"/>
          </a:p>
        </p:txBody>
      </p:sp>
      <p:sp>
        <p:nvSpPr>
          <p:cNvPr id="3" name="Content Placeholder 2">
            <a:extLst>
              <a:ext uri="{FF2B5EF4-FFF2-40B4-BE49-F238E27FC236}">
                <a16:creationId xmlns:a16="http://schemas.microsoft.com/office/drawing/2014/main" id="{80C3FF2A-9E48-4541-C075-46609724558D}"/>
              </a:ext>
            </a:extLst>
          </p:cNvPr>
          <p:cNvSpPr>
            <a:spLocks noGrp="1"/>
          </p:cNvSpPr>
          <p:nvPr>
            <p:ph idx="1"/>
          </p:nvPr>
        </p:nvSpPr>
        <p:spPr/>
        <p:txBody>
          <a:bodyPr>
            <a:noAutofit/>
          </a:bodyPr>
          <a:lstStyle/>
          <a:p>
            <a:r>
              <a:rPr lang="en-US" sz="4000" b="0" i="0" dirty="0">
                <a:solidFill>
                  <a:srgbClr val="002246"/>
                </a:solidFill>
                <a:effectLst/>
                <a:latin typeface="SofiaPro"/>
              </a:rPr>
              <a:t>2.1 Add a new column named </a:t>
            </a:r>
            <a:r>
              <a:rPr lang="en-US" sz="4000" b="0" i="0" dirty="0" err="1">
                <a:solidFill>
                  <a:srgbClr val="002246"/>
                </a:solidFill>
                <a:effectLst/>
                <a:latin typeface="SofiaPro"/>
              </a:rPr>
              <a:t>time_of_day</a:t>
            </a:r>
            <a:r>
              <a:rPr lang="en-US" sz="4000" b="0" i="0" dirty="0">
                <a:solidFill>
                  <a:srgbClr val="002246"/>
                </a:solidFill>
                <a:effectLst/>
                <a:latin typeface="SofiaPro"/>
              </a:rPr>
              <a:t> to give insight of sales in the Morning, Afternoon and Evening. This will help answer the question on which part of the day most sales are made.</a:t>
            </a:r>
            <a:endParaRPr lang="en-IN" sz="4000" dirty="0"/>
          </a:p>
        </p:txBody>
      </p:sp>
    </p:spTree>
    <p:extLst>
      <p:ext uri="{BB962C8B-B14F-4D97-AF65-F5344CB8AC3E}">
        <p14:creationId xmlns:p14="http://schemas.microsoft.com/office/powerpoint/2010/main" val="1462801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D693-1ED9-1931-37F0-1ABF7B38F7D5}"/>
              </a:ext>
            </a:extLst>
          </p:cNvPr>
          <p:cNvSpPr>
            <a:spLocks noGrp="1"/>
          </p:cNvSpPr>
          <p:nvPr>
            <p:ph type="title"/>
          </p:nvPr>
        </p:nvSpPr>
        <p:spPr>
          <a:xfrm>
            <a:off x="891042" y="12773"/>
            <a:ext cx="9905998" cy="1043141"/>
          </a:xfrm>
        </p:spPr>
        <p:txBody>
          <a:bodyPr>
            <a:normAutofit/>
          </a:bodyPr>
          <a:lstStyle/>
          <a:p>
            <a:r>
              <a:rPr lang="en-US" sz="4400" dirty="0">
                <a:solidFill>
                  <a:schemeClr val="bg1">
                    <a:lumMod val="95000"/>
                    <a:lumOff val="5000"/>
                  </a:schemeClr>
                </a:solidFill>
                <a:latin typeface="Arial Rounded MT Bold" panose="020F0704030504030204" pitchFamily="34" charset="0"/>
              </a:rPr>
              <a:t>Query :-</a:t>
            </a:r>
            <a:endParaRPr lang="en-IN" sz="4400" dirty="0">
              <a:solidFill>
                <a:schemeClr val="bg1">
                  <a:lumMod val="95000"/>
                  <a:lumOff val="5000"/>
                </a:schemeClr>
              </a:solidFill>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22352063-5BDF-4AB7-B5C0-C8ED40FDCA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25287"/>
            <a:ext cx="12191999" cy="5932714"/>
          </a:xfrm>
        </p:spPr>
      </p:pic>
    </p:spTree>
    <p:extLst>
      <p:ext uri="{BB962C8B-B14F-4D97-AF65-F5344CB8AC3E}">
        <p14:creationId xmlns:p14="http://schemas.microsoft.com/office/powerpoint/2010/main" val="3990092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7BB9-CB18-0169-4706-3AA2497483F3}"/>
              </a:ext>
            </a:extLst>
          </p:cNvPr>
          <p:cNvSpPr>
            <a:spLocks noGrp="1"/>
          </p:cNvSpPr>
          <p:nvPr>
            <p:ph type="title"/>
          </p:nvPr>
        </p:nvSpPr>
        <p:spPr/>
        <p:txBody>
          <a:bodyPr>
            <a:normAutofit/>
          </a:bodyPr>
          <a:lstStyle/>
          <a:p>
            <a:r>
              <a:rPr lang="en-US" sz="4400" dirty="0">
                <a:solidFill>
                  <a:schemeClr val="bg1"/>
                </a:solidFill>
                <a:latin typeface="Arial Rounded MT Bold" panose="020F0704030504030204" pitchFamily="34" charset="0"/>
              </a:rPr>
              <a:t>Output :-</a:t>
            </a:r>
            <a:endParaRPr lang="en-IN" sz="4400" dirty="0">
              <a:solidFill>
                <a:schemeClr val="bg1"/>
              </a:solidFill>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1967292D-FD0F-4C99-2417-E49E5F621B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97088"/>
            <a:ext cx="12191999" cy="4760912"/>
          </a:xfrm>
        </p:spPr>
      </p:pic>
      <p:sp>
        <p:nvSpPr>
          <p:cNvPr id="6" name="Arrow: Down 5">
            <a:extLst>
              <a:ext uri="{FF2B5EF4-FFF2-40B4-BE49-F238E27FC236}">
                <a16:creationId xmlns:a16="http://schemas.microsoft.com/office/drawing/2014/main" id="{E0C745E4-BC3D-C0C9-283E-F759B5E43B38}"/>
              </a:ext>
            </a:extLst>
          </p:cNvPr>
          <p:cNvSpPr/>
          <p:nvPr/>
        </p:nvSpPr>
        <p:spPr>
          <a:xfrm rot="20222680">
            <a:off x="11100869" y="1416448"/>
            <a:ext cx="544872" cy="120237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68381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06792-3DE3-8C82-6B0D-CE9A142F9451}"/>
              </a:ext>
            </a:extLst>
          </p:cNvPr>
          <p:cNvSpPr>
            <a:spLocks noGrp="1"/>
          </p:cNvSpPr>
          <p:nvPr>
            <p:ph idx="1"/>
          </p:nvPr>
        </p:nvSpPr>
        <p:spPr>
          <a:xfrm>
            <a:off x="1141412" y="141514"/>
            <a:ext cx="9905999" cy="3407229"/>
          </a:xfrm>
        </p:spPr>
        <p:txBody>
          <a:bodyPr>
            <a:normAutofit/>
          </a:bodyPr>
          <a:lstStyle/>
          <a:p>
            <a:r>
              <a:rPr lang="en-US" sz="3600" b="0" i="0" dirty="0">
                <a:solidFill>
                  <a:srgbClr val="002246"/>
                </a:solidFill>
                <a:effectLst/>
                <a:latin typeface="SofiaPro"/>
              </a:rPr>
              <a:t>2.2  Add a new column named </a:t>
            </a:r>
            <a:r>
              <a:rPr lang="en-US" sz="3600" b="0" i="0" dirty="0" err="1">
                <a:solidFill>
                  <a:srgbClr val="002246"/>
                </a:solidFill>
                <a:effectLst/>
                <a:latin typeface="SofiaPro"/>
              </a:rPr>
              <a:t>dayname</a:t>
            </a:r>
            <a:r>
              <a:rPr lang="en-US" sz="3600" b="0" i="0" dirty="0">
                <a:solidFill>
                  <a:srgbClr val="002246"/>
                </a:solidFill>
                <a:effectLst/>
                <a:latin typeface="SofiaPro"/>
              </a:rPr>
              <a:t> that contains the extracted days of the week on which the given transaction took place (Mon, Tue, Wed, </a:t>
            </a:r>
            <a:r>
              <a:rPr lang="en-US" sz="3600" b="0" i="0" dirty="0" err="1">
                <a:solidFill>
                  <a:srgbClr val="002246"/>
                </a:solidFill>
                <a:effectLst/>
                <a:latin typeface="SofiaPro"/>
              </a:rPr>
              <a:t>Thur</a:t>
            </a:r>
            <a:r>
              <a:rPr lang="en-US" sz="3600" b="0" i="0" dirty="0">
                <a:solidFill>
                  <a:srgbClr val="002246"/>
                </a:solidFill>
                <a:effectLst/>
                <a:latin typeface="SofiaPro"/>
              </a:rPr>
              <a:t>, Fri). This will help answer the question on which week of the day each branch is busiest.</a:t>
            </a:r>
            <a:endParaRPr lang="en-IN" sz="3600" dirty="0"/>
          </a:p>
        </p:txBody>
      </p:sp>
      <p:pic>
        <p:nvPicPr>
          <p:cNvPr id="5" name="Picture 4">
            <a:extLst>
              <a:ext uri="{FF2B5EF4-FFF2-40B4-BE49-F238E27FC236}">
                <a16:creationId xmlns:a16="http://schemas.microsoft.com/office/drawing/2014/main" id="{4EC0C7D3-FDEB-EB5E-48F1-118366B44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629" y="3450771"/>
            <a:ext cx="6030686" cy="3407229"/>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1A3FA2EB-2ED7-2D9E-A42D-05AB9624897B}"/>
              </a:ext>
            </a:extLst>
          </p:cNvPr>
          <p:cNvSpPr txBox="1"/>
          <p:nvPr/>
        </p:nvSpPr>
        <p:spPr>
          <a:xfrm>
            <a:off x="1404258" y="3548743"/>
            <a:ext cx="2079171" cy="584775"/>
          </a:xfrm>
          <a:prstGeom prst="rect">
            <a:avLst/>
          </a:prstGeom>
          <a:noFill/>
        </p:spPr>
        <p:txBody>
          <a:bodyPr wrap="square" rtlCol="0">
            <a:spAutoFit/>
          </a:bodyPr>
          <a:lstStyle/>
          <a:p>
            <a:r>
              <a:rPr lang="en-US" sz="3200" dirty="0">
                <a:latin typeface="Arial Rounded MT Bold" panose="020F0704030504030204" pitchFamily="34" charset="0"/>
              </a:rPr>
              <a:t>QUERY :-</a:t>
            </a: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2253422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ADD-3FB0-7A24-8553-9DB7C7DC89FE}"/>
              </a:ext>
            </a:extLst>
          </p:cNvPr>
          <p:cNvSpPr>
            <a:spLocks noGrp="1"/>
          </p:cNvSpPr>
          <p:nvPr>
            <p:ph type="title"/>
          </p:nvPr>
        </p:nvSpPr>
        <p:spPr>
          <a:xfrm>
            <a:off x="880156" y="1389435"/>
            <a:ext cx="2820987" cy="1478570"/>
          </a:xfrm>
        </p:spPr>
        <p:txBody>
          <a:bodyPr/>
          <a:lstStyle/>
          <a:p>
            <a:r>
              <a:rPr lang="en-US" dirty="0">
                <a:latin typeface="Arial Rounded MT Bold" panose="020F0704030504030204" pitchFamily="34" charset="0"/>
              </a:rPr>
              <a:t>OUTPUT :-</a:t>
            </a:r>
            <a:endParaRPr lang="en-IN"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D4D6AE88-4D80-52CA-0DFF-C2AEACED26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1256" y="1315203"/>
            <a:ext cx="7043057" cy="3592286"/>
          </a:xfrm>
          <a:prstGeom prst="rect">
            <a:avLst/>
          </a:prstGeom>
          <a:ln>
            <a:noFill/>
          </a:ln>
          <a:effectLst>
            <a:outerShdw blurRad="292100" dist="139700" dir="2700000" algn="tl" rotWithShape="0">
              <a:srgbClr val="333333">
                <a:alpha val="65000"/>
              </a:srgbClr>
            </a:outerShdw>
          </a:effectLst>
        </p:spPr>
      </p:pic>
      <p:sp>
        <p:nvSpPr>
          <p:cNvPr id="6" name="Arrow: Down 5">
            <a:extLst>
              <a:ext uri="{FF2B5EF4-FFF2-40B4-BE49-F238E27FC236}">
                <a16:creationId xmlns:a16="http://schemas.microsoft.com/office/drawing/2014/main" id="{3159A465-F8E6-84EE-CFDF-8B1E30BBFBA5}"/>
              </a:ext>
            </a:extLst>
          </p:cNvPr>
          <p:cNvSpPr/>
          <p:nvPr/>
        </p:nvSpPr>
        <p:spPr>
          <a:xfrm rot="20524742">
            <a:off x="10243454" y="607632"/>
            <a:ext cx="500743" cy="10450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4344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BF30-1A6A-1214-F962-F955118D17AE}"/>
              </a:ext>
            </a:extLst>
          </p:cNvPr>
          <p:cNvSpPr>
            <a:spLocks noGrp="1"/>
          </p:cNvSpPr>
          <p:nvPr>
            <p:ph type="title"/>
          </p:nvPr>
        </p:nvSpPr>
        <p:spPr/>
        <p:txBody>
          <a:bodyPr>
            <a:normAutofit/>
          </a:bodyPr>
          <a:lstStyle/>
          <a:p>
            <a:r>
              <a:rPr lang="en-IN" sz="5400" dirty="0"/>
              <a:t>Objective </a:t>
            </a:r>
          </a:p>
        </p:txBody>
      </p:sp>
      <p:sp>
        <p:nvSpPr>
          <p:cNvPr id="3" name="Content Placeholder 2">
            <a:extLst>
              <a:ext uri="{FF2B5EF4-FFF2-40B4-BE49-F238E27FC236}">
                <a16:creationId xmlns:a16="http://schemas.microsoft.com/office/drawing/2014/main" id="{78905477-AF35-E873-5BB6-61CB34FBB747}"/>
              </a:ext>
            </a:extLst>
          </p:cNvPr>
          <p:cNvSpPr>
            <a:spLocks noGrp="1"/>
          </p:cNvSpPr>
          <p:nvPr>
            <p:ph idx="1"/>
          </p:nvPr>
        </p:nvSpPr>
        <p:spPr/>
        <p:txBody>
          <a:bodyPr>
            <a:normAutofit/>
          </a:bodyPr>
          <a:lstStyle/>
          <a:p>
            <a:r>
              <a:rPr lang="en-US" sz="4000" b="0" i="0" dirty="0">
                <a:solidFill>
                  <a:srgbClr val="002246"/>
                </a:solidFill>
                <a:effectLst/>
                <a:latin typeface="SofiaPro"/>
              </a:rPr>
              <a:t>The major aim of this project is to gain insight into the sales data of Amazon to understand the different factors that affect sales of the different branches.</a:t>
            </a:r>
            <a:endParaRPr lang="en-IN" sz="4000" dirty="0"/>
          </a:p>
        </p:txBody>
      </p:sp>
    </p:spTree>
    <p:extLst>
      <p:ext uri="{BB962C8B-B14F-4D97-AF65-F5344CB8AC3E}">
        <p14:creationId xmlns:p14="http://schemas.microsoft.com/office/powerpoint/2010/main" val="208456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68655-B799-2A6E-CE42-A8138C4BAF2A}"/>
              </a:ext>
            </a:extLst>
          </p:cNvPr>
          <p:cNvSpPr>
            <a:spLocks noGrp="1"/>
          </p:cNvSpPr>
          <p:nvPr>
            <p:ph idx="1"/>
          </p:nvPr>
        </p:nvSpPr>
        <p:spPr>
          <a:xfrm>
            <a:off x="1141412" y="76201"/>
            <a:ext cx="9905999" cy="2427514"/>
          </a:xfrm>
        </p:spPr>
        <p:txBody>
          <a:bodyPr>
            <a:normAutofit/>
          </a:bodyPr>
          <a:lstStyle/>
          <a:p>
            <a:r>
              <a:rPr lang="en-US" sz="3200" b="0" i="0" dirty="0">
                <a:solidFill>
                  <a:srgbClr val="002246"/>
                </a:solidFill>
                <a:effectLst/>
                <a:latin typeface="SofiaPro"/>
              </a:rPr>
              <a:t>2.3  Add a new column named </a:t>
            </a:r>
            <a:r>
              <a:rPr lang="en-US" sz="3200" b="0" i="0" dirty="0" err="1">
                <a:solidFill>
                  <a:srgbClr val="002246"/>
                </a:solidFill>
                <a:effectLst/>
                <a:latin typeface="SofiaPro"/>
              </a:rPr>
              <a:t>monthname</a:t>
            </a:r>
            <a:r>
              <a:rPr lang="en-US" sz="3200" b="0" i="0" dirty="0">
                <a:solidFill>
                  <a:srgbClr val="002246"/>
                </a:solidFill>
                <a:effectLst/>
                <a:latin typeface="SofiaPro"/>
              </a:rPr>
              <a:t> that contains the extracted months of the year on which the given transaction took place (Jan, Feb, Mar). Help determine which month of the year has the most sales and profit.</a:t>
            </a:r>
            <a:endParaRPr lang="en-IN" sz="3200" dirty="0"/>
          </a:p>
        </p:txBody>
      </p:sp>
      <p:pic>
        <p:nvPicPr>
          <p:cNvPr id="5" name="Picture 4">
            <a:extLst>
              <a:ext uri="{FF2B5EF4-FFF2-40B4-BE49-F238E27FC236}">
                <a16:creationId xmlns:a16="http://schemas.microsoft.com/office/drawing/2014/main" id="{5C37AC55-CA96-6D58-38D6-E2691966F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744" y="3012289"/>
            <a:ext cx="5138056" cy="301534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CB0B97C0-340E-FFDD-0AE0-88339AB0FEE2}"/>
              </a:ext>
            </a:extLst>
          </p:cNvPr>
          <p:cNvSpPr txBox="1"/>
          <p:nvPr/>
        </p:nvSpPr>
        <p:spPr>
          <a:xfrm>
            <a:off x="1698171" y="3222171"/>
            <a:ext cx="2307772" cy="584775"/>
          </a:xfrm>
          <a:prstGeom prst="rect">
            <a:avLst/>
          </a:prstGeom>
          <a:noFill/>
        </p:spPr>
        <p:txBody>
          <a:bodyPr wrap="square" rtlCol="0">
            <a:spAutoFit/>
          </a:bodyPr>
          <a:lstStyle/>
          <a:p>
            <a:r>
              <a:rPr lang="en-US" sz="3200" dirty="0">
                <a:latin typeface="Arial Rounded MT Bold" panose="020F0704030504030204" pitchFamily="34" charset="0"/>
              </a:rPr>
              <a:t>QUERY :-</a:t>
            </a:r>
            <a:endParaRPr lang="en-IN" sz="3200" dirty="0">
              <a:latin typeface="Arial Rounded MT Bold" panose="020F0704030504030204" pitchFamily="34" charset="0"/>
            </a:endParaRPr>
          </a:p>
        </p:txBody>
      </p:sp>
    </p:spTree>
    <p:extLst>
      <p:ext uri="{BB962C8B-B14F-4D97-AF65-F5344CB8AC3E}">
        <p14:creationId xmlns:p14="http://schemas.microsoft.com/office/powerpoint/2010/main" val="1720845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C3CE69-4593-5A7E-E92D-DA2C542D1E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5342" y="1281461"/>
            <a:ext cx="7588640" cy="327224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6BED9C14-4994-16E6-EB6B-61DE855CAAE3}"/>
              </a:ext>
            </a:extLst>
          </p:cNvPr>
          <p:cNvSpPr txBox="1"/>
          <p:nvPr/>
        </p:nvSpPr>
        <p:spPr>
          <a:xfrm>
            <a:off x="718456" y="1676400"/>
            <a:ext cx="2558143" cy="584775"/>
          </a:xfrm>
          <a:prstGeom prst="rect">
            <a:avLst/>
          </a:prstGeom>
          <a:noFill/>
        </p:spPr>
        <p:txBody>
          <a:bodyPr wrap="square" rtlCol="0">
            <a:spAutoFit/>
          </a:bodyPr>
          <a:lstStyle/>
          <a:p>
            <a:r>
              <a:rPr lang="en-US" sz="3200" dirty="0">
                <a:latin typeface="Arial Rounded MT Bold" panose="020F0704030504030204" pitchFamily="34" charset="0"/>
              </a:rPr>
              <a:t>OUTPUT :-</a:t>
            </a:r>
            <a:endParaRPr lang="en-IN" sz="3200" dirty="0">
              <a:latin typeface="Arial Rounded MT Bold" panose="020F0704030504030204" pitchFamily="34" charset="0"/>
            </a:endParaRPr>
          </a:p>
        </p:txBody>
      </p:sp>
      <p:sp>
        <p:nvSpPr>
          <p:cNvPr id="7" name="Arrow: Down 6">
            <a:extLst>
              <a:ext uri="{FF2B5EF4-FFF2-40B4-BE49-F238E27FC236}">
                <a16:creationId xmlns:a16="http://schemas.microsoft.com/office/drawing/2014/main" id="{1A4F0792-2FF8-7B98-2E2E-590C3523F651}"/>
              </a:ext>
            </a:extLst>
          </p:cNvPr>
          <p:cNvSpPr/>
          <p:nvPr/>
        </p:nvSpPr>
        <p:spPr>
          <a:xfrm rot="20650151">
            <a:off x="10504507" y="847272"/>
            <a:ext cx="598098" cy="762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86783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1E3328-2C51-5C27-0483-A43CCCB2397D}"/>
              </a:ext>
            </a:extLst>
          </p:cNvPr>
          <p:cNvSpPr>
            <a:spLocks noGrp="1"/>
          </p:cNvSpPr>
          <p:nvPr>
            <p:ph idx="1"/>
          </p:nvPr>
        </p:nvSpPr>
        <p:spPr>
          <a:xfrm>
            <a:off x="1141412" y="293914"/>
            <a:ext cx="9905999" cy="5497287"/>
          </a:xfrm>
        </p:spPr>
        <p:txBody>
          <a:bodyPr>
            <a:normAutofit/>
          </a:bodyPr>
          <a:lstStyle/>
          <a:p>
            <a:pPr marL="0" indent="0">
              <a:buNone/>
            </a:pPr>
            <a:r>
              <a:rPr lang="en-US" sz="3600" b="0" i="0" dirty="0">
                <a:solidFill>
                  <a:srgbClr val="002246"/>
                </a:solidFill>
                <a:effectLst/>
                <a:latin typeface="SofiaPro"/>
              </a:rPr>
              <a:t>3. </a:t>
            </a:r>
            <a:r>
              <a:rPr lang="en-US" sz="3600" b="1" i="0" dirty="0">
                <a:solidFill>
                  <a:srgbClr val="002246"/>
                </a:solidFill>
                <a:effectLst/>
                <a:latin typeface="SofiaPro"/>
              </a:rPr>
              <a:t>Exploratory Data Analysis (EDA):</a:t>
            </a:r>
            <a:r>
              <a:rPr lang="en-US" sz="3600" b="0" i="0" dirty="0">
                <a:solidFill>
                  <a:srgbClr val="002246"/>
                </a:solidFill>
                <a:effectLst/>
                <a:latin typeface="SofiaPro"/>
              </a:rPr>
              <a:t> Exploratory data analysis is done to answer the listed questions and aims of this project.</a:t>
            </a:r>
            <a:endParaRPr lang="en-IN" sz="3600" dirty="0"/>
          </a:p>
        </p:txBody>
      </p:sp>
      <p:sp>
        <p:nvSpPr>
          <p:cNvPr id="5" name="TextBox 4">
            <a:extLst>
              <a:ext uri="{FF2B5EF4-FFF2-40B4-BE49-F238E27FC236}">
                <a16:creationId xmlns:a16="http://schemas.microsoft.com/office/drawing/2014/main" id="{C014DB32-B4CE-00C6-03DD-242653DCCAB4}"/>
              </a:ext>
            </a:extLst>
          </p:cNvPr>
          <p:cNvSpPr txBox="1"/>
          <p:nvPr/>
        </p:nvSpPr>
        <p:spPr>
          <a:xfrm>
            <a:off x="1284514" y="3733799"/>
            <a:ext cx="8652554" cy="707886"/>
          </a:xfrm>
          <a:prstGeom prst="rect">
            <a:avLst/>
          </a:prstGeom>
          <a:noFill/>
        </p:spPr>
        <p:txBody>
          <a:bodyPr wrap="square" rtlCol="0">
            <a:spAutoFit/>
          </a:bodyPr>
          <a:lstStyle/>
          <a:p>
            <a:r>
              <a:rPr lang="en-IN" sz="4000" b="1" i="0" dirty="0">
                <a:solidFill>
                  <a:srgbClr val="002246"/>
                </a:solidFill>
                <a:effectLst/>
                <a:latin typeface="Arial Rounded MT Bold" panose="020F0704030504030204" pitchFamily="34" charset="0"/>
              </a:rPr>
              <a:t>Business Questions To Answer :-</a:t>
            </a:r>
            <a:endParaRPr lang="en-IN" sz="4000" dirty="0">
              <a:latin typeface="Arial Rounded MT Bold" panose="020F0704030504030204" pitchFamily="34" charset="0"/>
            </a:endParaRPr>
          </a:p>
        </p:txBody>
      </p:sp>
    </p:spTree>
    <p:extLst>
      <p:ext uri="{BB962C8B-B14F-4D97-AF65-F5344CB8AC3E}">
        <p14:creationId xmlns:p14="http://schemas.microsoft.com/office/powerpoint/2010/main" val="448182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9A7609-223D-9A8E-2F36-092A8B0B6640}"/>
              </a:ext>
            </a:extLst>
          </p:cNvPr>
          <p:cNvSpPr>
            <a:spLocks noGrp="1"/>
          </p:cNvSpPr>
          <p:nvPr>
            <p:ph type="title"/>
          </p:nvPr>
        </p:nvSpPr>
        <p:spPr>
          <a:xfrm>
            <a:off x="901928" y="545229"/>
            <a:ext cx="9905998" cy="1478570"/>
          </a:xfrm>
        </p:spPr>
        <p:txBody>
          <a:bodyPr>
            <a:normAutofit/>
          </a:bodyPr>
          <a:lstStyle/>
          <a:p>
            <a:r>
              <a:rPr lang="en-US" sz="3200" b="0" i="0" dirty="0">
                <a:solidFill>
                  <a:srgbClr val="374151"/>
                </a:solidFill>
                <a:effectLst/>
                <a:latin typeface="Arial Rounded MT Bold" panose="020F0704030504030204" pitchFamily="34" charset="0"/>
              </a:rPr>
              <a:t>1) What is the count of distinct cities in the dataset?</a:t>
            </a:r>
            <a:endParaRPr lang="en-IN" sz="3200" dirty="0">
              <a:latin typeface="Arial Rounded MT Bold" panose="020F0704030504030204" pitchFamily="34" charset="0"/>
            </a:endParaRPr>
          </a:p>
        </p:txBody>
      </p:sp>
      <p:pic>
        <p:nvPicPr>
          <p:cNvPr id="10" name="Picture 9">
            <a:extLst>
              <a:ext uri="{FF2B5EF4-FFF2-40B4-BE49-F238E27FC236}">
                <a16:creationId xmlns:a16="http://schemas.microsoft.com/office/drawing/2014/main" id="{03A59A41-07D8-4992-BE15-6E0E49917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623" y="2337699"/>
            <a:ext cx="3680825" cy="56878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31F2CF91-1935-93E5-6BC1-38F3171DC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3623" y="4680389"/>
            <a:ext cx="2964753" cy="925753"/>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9545DB00-B1DF-7E37-203A-E34FA323C73B}"/>
              </a:ext>
            </a:extLst>
          </p:cNvPr>
          <p:cNvSpPr txBox="1"/>
          <p:nvPr/>
        </p:nvSpPr>
        <p:spPr>
          <a:xfrm>
            <a:off x="1643742" y="2337699"/>
            <a:ext cx="2320243"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14" name="TextBox 13">
            <a:extLst>
              <a:ext uri="{FF2B5EF4-FFF2-40B4-BE49-F238E27FC236}">
                <a16:creationId xmlns:a16="http://schemas.microsoft.com/office/drawing/2014/main" id="{5D7D0892-D359-46FA-C2B2-C1C7433B492D}"/>
              </a:ext>
            </a:extLst>
          </p:cNvPr>
          <p:cNvSpPr txBox="1"/>
          <p:nvPr/>
        </p:nvSpPr>
        <p:spPr>
          <a:xfrm>
            <a:off x="1643742" y="4680389"/>
            <a:ext cx="2320243" cy="523220"/>
          </a:xfrm>
          <a:prstGeom prst="rect">
            <a:avLst/>
          </a:prstGeom>
          <a:noFill/>
        </p:spPr>
        <p:txBody>
          <a:bodyPr wrap="square" rtlCol="0">
            <a:spAutoFit/>
          </a:bodyPr>
          <a:lstStyle/>
          <a:p>
            <a:r>
              <a:rPr lang="en-IN" sz="2800" dirty="0">
                <a:latin typeface="Arial Rounded MT Bold" panose="020F0704030504030204" pitchFamily="34" charset="0"/>
              </a:rPr>
              <a:t>OUTPUT :-</a:t>
            </a:r>
          </a:p>
        </p:txBody>
      </p:sp>
    </p:spTree>
    <p:extLst>
      <p:ext uri="{BB962C8B-B14F-4D97-AF65-F5344CB8AC3E}">
        <p14:creationId xmlns:p14="http://schemas.microsoft.com/office/powerpoint/2010/main" val="1400570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AE89-C9BB-6E40-8F9B-EDBBFE64B227}"/>
              </a:ext>
            </a:extLst>
          </p:cNvPr>
          <p:cNvSpPr>
            <a:spLocks noGrp="1"/>
          </p:cNvSpPr>
          <p:nvPr>
            <p:ph type="title"/>
          </p:nvPr>
        </p:nvSpPr>
        <p:spPr/>
        <p:txBody>
          <a:bodyPr/>
          <a:lstStyle/>
          <a:p>
            <a:r>
              <a:rPr lang="en-US" sz="3200" dirty="0">
                <a:solidFill>
                  <a:schemeClr val="bg1"/>
                </a:solidFill>
                <a:latin typeface="Arial Rounded MT Bold" panose="020F0704030504030204" pitchFamily="34" charset="0"/>
              </a:rPr>
              <a:t>2) For each branch, what is the corresponding city</a:t>
            </a:r>
            <a:r>
              <a:rPr lang="en-US" sz="3600" b="0" i="0" dirty="0">
                <a:solidFill>
                  <a:srgbClr val="374151"/>
                </a:solidFill>
                <a:effectLst/>
                <a:latin typeface="Arial Rounded MT Bold" panose="020F0704030504030204" pitchFamily="34" charset="0"/>
              </a:rPr>
              <a:t>?</a:t>
            </a:r>
            <a:endParaRPr lang="en-IN" dirty="0"/>
          </a:p>
        </p:txBody>
      </p:sp>
      <p:pic>
        <p:nvPicPr>
          <p:cNvPr id="9" name="Picture 8">
            <a:extLst>
              <a:ext uri="{FF2B5EF4-FFF2-40B4-BE49-F238E27FC236}">
                <a16:creationId xmlns:a16="http://schemas.microsoft.com/office/drawing/2014/main" id="{B831168C-A015-35C2-3561-F35C5C7E5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016" y="2595782"/>
            <a:ext cx="4683473" cy="419561"/>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AF26F1C6-7A20-E94A-E6FA-12C77DA2C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553" y="4189585"/>
            <a:ext cx="2557276" cy="1483219"/>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C90FA765-C4D3-BE21-5FB6-4F642B6B9FDD}"/>
              </a:ext>
            </a:extLst>
          </p:cNvPr>
          <p:cNvSpPr txBox="1"/>
          <p:nvPr/>
        </p:nvSpPr>
        <p:spPr>
          <a:xfrm>
            <a:off x="1251857" y="2492123"/>
            <a:ext cx="2220686"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14" name="TextBox 13">
            <a:extLst>
              <a:ext uri="{FF2B5EF4-FFF2-40B4-BE49-F238E27FC236}">
                <a16:creationId xmlns:a16="http://schemas.microsoft.com/office/drawing/2014/main" id="{3E2CDF2D-0054-E733-6A82-5A99D769A9C6}"/>
              </a:ext>
            </a:extLst>
          </p:cNvPr>
          <p:cNvSpPr txBox="1"/>
          <p:nvPr/>
        </p:nvSpPr>
        <p:spPr>
          <a:xfrm>
            <a:off x="1360714" y="4189585"/>
            <a:ext cx="2667001"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spTree>
    <p:extLst>
      <p:ext uri="{BB962C8B-B14F-4D97-AF65-F5344CB8AC3E}">
        <p14:creationId xmlns:p14="http://schemas.microsoft.com/office/powerpoint/2010/main" val="1683198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0FBF-5643-26D6-18DE-B402E04E3D70}"/>
              </a:ext>
            </a:extLst>
          </p:cNvPr>
          <p:cNvSpPr>
            <a:spLocks noGrp="1"/>
          </p:cNvSpPr>
          <p:nvPr>
            <p:ph type="title"/>
          </p:nvPr>
        </p:nvSpPr>
        <p:spPr/>
        <p:txBody>
          <a:bodyPr>
            <a:normAutofit/>
          </a:bodyPr>
          <a:lstStyle/>
          <a:p>
            <a:r>
              <a:rPr lang="en-US" sz="3200" dirty="0">
                <a:solidFill>
                  <a:schemeClr val="bg1"/>
                </a:solidFill>
                <a:latin typeface="Arial Rounded MT Bold" panose="020F0704030504030204" pitchFamily="34" charset="0"/>
              </a:rPr>
              <a:t>3) What is the count of distinct product lines in the dataset</a:t>
            </a:r>
            <a:r>
              <a:rPr lang="en-US" sz="3200" b="0" i="0" dirty="0">
                <a:solidFill>
                  <a:schemeClr val="bg1"/>
                </a:solidFill>
                <a:effectLst/>
                <a:latin typeface="Arial Rounded MT Bold" panose="020F0704030504030204" pitchFamily="34" charset="0"/>
              </a:rPr>
              <a:t>?</a:t>
            </a:r>
            <a:endParaRPr lang="en-IN" sz="3200" dirty="0">
              <a:solidFill>
                <a:schemeClr val="bg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7659B839-D2CF-76CA-3CDD-03574EA74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440" y="2580808"/>
            <a:ext cx="3860873" cy="70667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E01186C-325D-0135-4AEE-DC2A62D9F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6114" y="4246558"/>
            <a:ext cx="3184843" cy="891280"/>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930D32DE-CCF3-63CD-1365-B6BA1DBD9452}"/>
              </a:ext>
            </a:extLst>
          </p:cNvPr>
          <p:cNvSpPr txBox="1"/>
          <p:nvPr/>
        </p:nvSpPr>
        <p:spPr>
          <a:xfrm>
            <a:off x="957944" y="4246558"/>
            <a:ext cx="2438400"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sp>
        <p:nvSpPr>
          <p:cNvPr id="10" name="TextBox 9">
            <a:extLst>
              <a:ext uri="{FF2B5EF4-FFF2-40B4-BE49-F238E27FC236}">
                <a16:creationId xmlns:a16="http://schemas.microsoft.com/office/drawing/2014/main" id="{FF68763B-C589-A022-DCBC-67601CF8C98B}"/>
              </a:ext>
            </a:extLst>
          </p:cNvPr>
          <p:cNvSpPr txBox="1"/>
          <p:nvPr/>
        </p:nvSpPr>
        <p:spPr>
          <a:xfrm>
            <a:off x="1219202" y="2587047"/>
            <a:ext cx="2177142"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Tree>
    <p:extLst>
      <p:ext uri="{BB962C8B-B14F-4D97-AF65-F5344CB8AC3E}">
        <p14:creationId xmlns:p14="http://schemas.microsoft.com/office/powerpoint/2010/main" val="3408222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4)Which payment method occurs most frequently?</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1141413" y="2601685"/>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760413" y="4487968"/>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7" name="Picture 6">
            <a:extLst>
              <a:ext uri="{FF2B5EF4-FFF2-40B4-BE49-F238E27FC236}">
                <a16:creationId xmlns:a16="http://schemas.microsoft.com/office/drawing/2014/main" id="{44A67509-8207-AEB2-9A56-F8B8E3ECE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9949" y="2536371"/>
            <a:ext cx="5922910" cy="131717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A35F0FB-DE4E-E069-F7FB-9A695E434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9949" y="4517572"/>
            <a:ext cx="4233336" cy="10885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7985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5) Which product line has the highest sales?</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1141413" y="1810860"/>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1141413" y="4125686"/>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10" name="Picture 9">
            <a:extLst>
              <a:ext uri="{FF2B5EF4-FFF2-40B4-BE49-F238E27FC236}">
                <a16:creationId xmlns:a16="http://schemas.microsoft.com/office/drawing/2014/main" id="{82049530-CE53-51D3-6B21-859F823B7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071" y="1831104"/>
            <a:ext cx="5290207" cy="1597896"/>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DDABA62F-F11E-617B-E2AD-72255DAB9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0071" y="4125686"/>
            <a:ext cx="5082828" cy="10138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4059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6) How much revenue is generated each month?</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1141413" y="1903096"/>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782185" y="4139400"/>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7" name="Picture 6">
            <a:extLst>
              <a:ext uri="{FF2B5EF4-FFF2-40B4-BE49-F238E27FC236}">
                <a16:creationId xmlns:a16="http://schemas.microsoft.com/office/drawing/2014/main" id="{3FEA9F4B-D97B-9426-0913-0CA5DBAC6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441" y="2002026"/>
            <a:ext cx="6479007" cy="105686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569DF166-1A08-98D8-9ECD-7572E9497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441" y="4139400"/>
            <a:ext cx="2511922" cy="14234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400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7) In which month did the cost of goods sold reach its peak?</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1141413" y="1947679"/>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869271" y="4125686"/>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EB732A04-0FCB-FE20-D85D-8271CC20E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442" y="2067644"/>
            <a:ext cx="5218376" cy="104958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F07FCF52-1A82-E802-B589-BBEB0EB29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442" y="4125686"/>
            <a:ext cx="4054542" cy="9721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43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074E2-3D44-4C5F-7F26-E8DC514397F2}"/>
              </a:ext>
            </a:extLst>
          </p:cNvPr>
          <p:cNvSpPr>
            <a:spLocks noGrp="1"/>
          </p:cNvSpPr>
          <p:nvPr>
            <p:ph type="title"/>
          </p:nvPr>
        </p:nvSpPr>
        <p:spPr/>
        <p:txBody>
          <a:bodyPr>
            <a:normAutofit/>
          </a:bodyPr>
          <a:lstStyle/>
          <a:p>
            <a:r>
              <a:rPr lang="en-IN" sz="5400" b="1" i="0" dirty="0">
                <a:solidFill>
                  <a:srgbClr val="002246"/>
                </a:solidFill>
                <a:effectLst/>
                <a:latin typeface="SofiaPro"/>
              </a:rPr>
              <a:t>About Data:</a:t>
            </a:r>
            <a:endParaRPr lang="en-IN" sz="5400" dirty="0"/>
          </a:p>
        </p:txBody>
      </p:sp>
      <p:sp>
        <p:nvSpPr>
          <p:cNvPr id="3" name="Content Placeholder 2">
            <a:extLst>
              <a:ext uri="{FF2B5EF4-FFF2-40B4-BE49-F238E27FC236}">
                <a16:creationId xmlns:a16="http://schemas.microsoft.com/office/drawing/2014/main" id="{82B0D0F2-08B4-853C-4792-9912F93826EE}"/>
              </a:ext>
            </a:extLst>
          </p:cNvPr>
          <p:cNvSpPr>
            <a:spLocks noGrp="1"/>
          </p:cNvSpPr>
          <p:nvPr>
            <p:ph idx="1"/>
          </p:nvPr>
        </p:nvSpPr>
        <p:spPr/>
        <p:txBody>
          <a:bodyPr>
            <a:noAutofit/>
          </a:bodyPr>
          <a:lstStyle/>
          <a:p>
            <a:r>
              <a:rPr lang="en-US" sz="4000" b="0" i="0" dirty="0">
                <a:solidFill>
                  <a:srgbClr val="002246"/>
                </a:solidFill>
                <a:effectLst/>
                <a:latin typeface="SofiaPro"/>
              </a:rPr>
              <a:t>This dataset contains sales transactions from three different branches of Amazon, respectively located in Mandalay, Yangon and Naypyitaw. The data contains 17 columns and 1000 rows:</a:t>
            </a:r>
            <a:endParaRPr lang="en-IN" sz="4000" dirty="0"/>
          </a:p>
        </p:txBody>
      </p:sp>
    </p:spTree>
    <p:extLst>
      <p:ext uri="{BB962C8B-B14F-4D97-AF65-F5344CB8AC3E}">
        <p14:creationId xmlns:p14="http://schemas.microsoft.com/office/powerpoint/2010/main" val="174914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8) Which product line generated the highest revenue?</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1141413" y="1798718"/>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1141413" y="4125686"/>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54FA346F-BC71-B502-7A7E-A9CA054AE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071" y="1798718"/>
            <a:ext cx="5651852" cy="122751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1142FDB3-50D8-854F-F4AF-C49DAFCF7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0071" y="4175533"/>
            <a:ext cx="3443108" cy="8935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5532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9) In which city was the highest revenue recorded?</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1141413" y="1947679"/>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858385" y="4033159"/>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9925686B-2CC3-52C8-CBB7-6ED2792D7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442" y="1973074"/>
            <a:ext cx="4986253" cy="125725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BD14BFAC-AD6A-A1AD-AD3C-168467A65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442" y="4033159"/>
            <a:ext cx="3268683" cy="9307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2712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10) Which product line incurred the highest Value Added Tax?</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1141413" y="1720606"/>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1141413" y="4125686"/>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90E9E1DA-B61E-7660-F6DB-87DEC2FCA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294" y="1854819"/>
            <a:ext cx="4575991" cy="142784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054D3045-AEC6-E625-4BE1-476719E45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310" y="4291884"/>
            <a:ext cx="3202489" cy="8576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7543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fontScale="90000"/>
          </a:bodyPr>
          <a:lstStyle/>
          <a:p>
            <a:r>
              <a:rPr lang="en-US" sz="3200" b="0" i="0" u="none" strike="noStrike" dirty="0">
                <a:solidFill>
                  <a:srgbClr val="374151"/>
                </a:solidFill>
                <a:effectLst/>
                <a:latin typeface="Arial Rounded MT Bold" panose="020F0704030504030204" pitchFamily="34" charset="0"/>
              </a:rPr>
              <a:t>11) For each product line, add a column indicating "Good" if its sales are above average, otherwise "Bad."</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1141413" y="1697793"/>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814842" y="5811067"/>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5990A736-1370-22FF-5523-E03E48F19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442" y="1620067"/>
            <a:ext cx="4057741" cy="340913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532CC88-EA3C-6F16-642F-D3AA68036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442" y="5237933"/>
            <a:ext cx="3182348" cy="14751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8476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12) Identify the branch that exceeded the average number of products sold.</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1141413" y="1706667"/>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1141413" y="4125686"/>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79E284D2-BD54-CAD6-D931-8EBA5785B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071" y="1749799"/>
            <a:ext cx="4720588" cy="113491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BE70A54A-8CC0-5A4F-DB7C-EB0F877DA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0071" y="4125686"/>
            <a:ext cx="2318658" cy="16862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2459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fontScale="90000"/>
          </a:bodyPr>
          <a:lstStyle/>
          <a:p>
            <a:r>
              <a:rPr lang="en-US" sz="3200" b="0" i="0" u="none" strike="noStrike" dirty="0">
                <a:solidFill>
                  <a:srgbClr val="374151"/>
                </a:solidFill>
                <a:effectLst/>
                <a:latin typeface="Arial Rounded MT Bold" panose="020F0704030504030204" pitchFamily="34" charset="0"/>
              </a:rPr>
              <a:t>13) Which product line is most frequently associated with each gender?</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1043442" y="1663788"/>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814841" y="3573568"/>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E2006D72-5163-E7D1-BF29-80EC9DAC8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471" y="1743191"/>
            <a:ext cx="4688379" cy="113063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CF47F728-004C-0CD2-E7DD-F6457E21F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8856" y="3690257"/>
            <a:ext cx="3114274" cy="14695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8880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14) Calculate the average rating for each product line.</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1141413" y="1739324"/>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934584" y="3429000"/>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A773EFEE-BF37-ACF5-2D73-B34E49E1F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9442" y="1835982"/>
            <a:ext cx="4064209" cy="78744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E96046F2-4CC0-E7E6-D542-F436DB244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442" y="3429545"/>
            <a:ext cx="2766558" cy="15286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051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15) Count the sales occurrences for each time of day on every weekday.</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1054328" y="1709152"/>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1141413" y="4125686"/>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EFF92877-26FA-C14D-977D-8CEA51A8D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469" y="1709152"/>
            <a:ext cx="4706543" cy="1023162"/>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A39B9FA0-9B1F-4D3A-6EB3-9CA0ED8E9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073" y="4125685"/>
            <a:ext cx="3053955" cy="16345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431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16) Identify the customer type contributing the highest revenue.</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999899" y="1674887"/>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793070" y="4125685"/>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9B540CF5-192A-6926-30E9-49386AD3B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127" y="1674886"/>
            <a:ext cx="4693329" cy="141835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1C716537-7436-4292-BA3B-F1A8CACD9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127" y="4160883"/>
            <a:ext cx="3778930" cy="10411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57850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17) Determine the city with the highest VAT percentage.</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934584" y="1695781"/>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803955" y="3472543"/>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1B7936D0-5709-DAAF-2E4D-8520B8163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612" y="1695780"/>
            <a:ext cx="3714787" cy="152639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F74E87A9-4DEF-5F2F-5691-65B6F4489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041" y="3567104"/>
            <a:ext cx="2714350" cy="9395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650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C4AA-9C50-15A1-4B4B-B0F99A55A7A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E90CBBBC-65C7-7D70-7295-F1B995761C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247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18) Identify the customer type with the highest VAT payments.</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934584" y="1695781"/>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803955" y="3472543"/>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7" name="Picture 6">
            <a:extLst>
              <a:ext uri="{FF2B5EF4-FFF2-40B4-BE49-F238E27FC236}">
                <a16:creationId xmlns:a16="http://schemas.microsoft.com/office/drawing/2014/main" id="{96E9C429-24D0-3673-E335-46538C840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612" y="1753478"/>
            <a:ext cx="4736873" cy="1529807"/>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C54BEEF4-7F8C-1F20-6BFC-DA1150CB7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611" y="3574716"/>
            <a:ext cx="3579945" cy="10625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5646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19) What is the count of distinct customer types in the dataset?</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934584" y="1695781"/>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786187" y="3389042"/>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7" name="Picture 6">
            <a:extLst>
              <a:ext uri="{FF2B5EF4-FFF2-40B4-BE49-F238E27FC236}">
                <a16:creationId xmlns:a16="http://schemas.microsoft.com/office/drawing/2014/main" id="{629D6534-8065-45CF-D79F-467194700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845" y="1647677"/>
            <a:ext cx="4296298" cy="121593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A96A33BF-81B1-E020-F046-BEAC6112D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4845" y="3389042"/>
            <a:ext cx="3114901" cy="12106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5605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20) What is the count of distinct payment methods in the dataset?</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934584" y="1695781"/>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803955" y="3472543"/>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10" name="Picture 9">
            <a:extLst>
              <a:ext uri="{FF2B5EF4-FFF2-40B4-BE49-F238E27FC236}">
                <a16:creationId xmlns:a16="http://schemas.microsoft.com/office/drawing/2014/main" id="{BE3B9CF2-42A7-B1DF-344D-CAA37823E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354" y="1797894"/>
            <a:ext cx="3550617" cy="1092498"/>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61531D15-71A6-6AF1-1E01-8586A28B0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354" y="3688194"/>
            <a:ext cx="2318658" cy="9953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1542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21) Which customer type occurs most frequently?</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934584" y="1695781"/>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803955" y="3472543"/>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689B0CF5-2B17-7AAA-E2F9-938D738CB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458" y="1714438"/>
            <a:ext cx="3705416" cy="144891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F7E77F2-A8F0-EE2F-675F-0901748B9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458" y="3542941"/>
            <a:ext cx="2636085" cy="9243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99513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22) Identify the customer type with the highest purchase frequency.</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934584" y="1695781"/>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803955" y="3472543"/>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73E34D57-3524-BC07-C478-D0C188DD6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613" y="1717551"/>
            <a:ext cx="5816780" cy="141753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787BA67-28C5-EDF3-B9C3-03328162F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613" y="3610865"/>
            <a:ext cx="3772544" cy="10699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0334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23) Determine the predominant gender among customers.</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934584" y="1695781"/>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803955" y="3472543"/>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96D6D1D3-9E54-F7ED-3291-3D5709FC3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613" y="1668467"/>
            <a:ext cx="4138158" cy="146298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3D72A498-C801-435C-B4EB-19C35FE21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613" y="3472543"/>
            <a:ext cx="2514934" cy="9035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27108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24) Examine the distribution of genders within each branch.</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869269" y="1426360"/>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488269" y="3429000"/>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2ED273C6-DDBE-1D08-6D32-87E66EAF3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183" y="1526670"/>
            <a:ext cx="4778017" cy="124750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1DA2FAD5-6FBD-8B77-AB73-18BBBDEB4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8183" y="3308888"/>
            <a:ext cx="3014531" cy="18693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7292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25) Identify the time of day when customers provide the most ratings.</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934584" y="1695781"/>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803955" y="3472543"/>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748982C4-AC98-D097-310F-7D9CB1762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569" y="1695781"/>
            <a:ext cx="4539887" cy="143749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F8501AE4-79D5-2228-368F-D18D9DFC5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612" y="3654854"/>
            <a:ext cx="3272763" cy="10804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463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fontScale="90000"/>
          </a:bodyPr>
          <a:lstStyle/>
          <a:p>
            <a:r>
              <a:rPr lang="en-US" sz="3200" b="0" i="0" u="none" strike="noStrike" dirty="0">
                <a:solidFill>
                  <a:srgbClr val="374151"/>
                </a:solidFill>
                <a:effectLst/>
                <a:latin typeface="Arial Rounded MT Bold" panose="020F0704030504030204" pitchFamily="34" charset="0"/>
              </a:rPr>
              <a:t>26) Determine the time of day with the highest customer ratings for each branch.</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934584" y="1695781"/>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172583" y="5611404"/>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38B8DE84-4E7C-07AA-499E-FEA07CE34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612" y="1425949"/>
            <a:ext cx="6816045" cy="379015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2C80CEAF-5810-849E-335C-2C3EFA471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1133" y="5600518"/>
            <a:ext cx="2991369" cy="584775"/>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0B71A28A-7C72-9686-E54A-5DA4ED0BB6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2392" y="5623517"/>
            <a:ext cx="2991368" cy="550839"/>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48D52691-E769-EC4D-CBE7-24B9A42656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3652" y="5623516"/>
            <a:ext cx="2968760" cy="5508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5131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a:bodyPr>
          <a:lstStyle/>
          <a:p>
            <a:r>
              <a:rPr lang="en-US" sz="3200" b="0" i="0" u="none" strike="noStrike" dirty="0">
                <a:solidFill>
                  <a:srgbClr val="374151"/>
                </a:solidFill>
                <a:effectLst/>
                <a:latin typeface="Arial Rounded MT Bold" panose="020F0704030504030204" pitchFamily="34" charset="0"/>
              </a:rPr>
              <a:t>27) Identify the day of the week with the highest average ratings.</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934584" y="1695781"/>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803955" y="3472543"/>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A9A201F6-0F77-2D49-8D7E-A62C138EB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613" y="1583813"/>
            <a:ext cx="4399416" cy="154969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B0E631AA-0086-AD0A-DD8A-EA383E3CBC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613" y="3472543"/>
            <a:ext cx="3136673" cy="9643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611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6B95-B434-9263-6308-C57D561EBBA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14A6957-4650-C8E4-922B-6401233BD0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070402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BCCF-66DF-A16D-A8CE-B9484257FBBA}"/>
              </a:ext>
            </a:extLst>
          </p:cNvPr>
          <p:cNvSpPr>
            <a:spLocks noGrp="1"/>
          </p:cNvSpPr>
          <p:nvPr>
            <p:ph type="title"/>
          </p:nvPr>
        </p:nvSpPr>
        <p:spPr>
          <a:xfrm>
            <a:off x="1141413" y="206829"/>
            <a:ext cx="9905998" cy="1317171"/>
          </a:xfrm>
        </p:spPr>
        <p:txBody>
          <a:bodyPr>
            <a:normAutofit fontScale="90000"/>
          </a:bodyPr>
          <a:lstStyle/>
          <a:p>
            <a:r>
              <a:rPr lang="en-US" sz="3200" b="0" i="0" u="none" strike="noStrike" dirty="0">
                <a:solidFill>
                  <a:srgbClr val="374151"/>
                </a:solidFill>
                <a:effectLst/>
                <a:latin typeface="Arial Rounded MT Bold" panose="020F0704030504030204" pitchFamily="34" charset="0"/>
              </a:rPr>
              <a:t>28) Determine the day of the week with the highest average ratings for each branch.</a:t>
            </a:r>
            <a:endParaRPr lang="en-IN" dirty="0"/>
          </a:p>
        </p:txBody>
      </p:sp>
      <p:sp>
        <p:nvSpPr>
          <p:cNvPr id="4" name="TextBox 3">
            <a:extLst>
              <a:ext uri="{FF2B5EF4-FFF2-40B4-BE49-F238E27FC236}">
                <a16:creationId xmlns:a16="http://schemas.microsoft.com/office/drawing/2014/main" id="{8CC517F0-8CC3-DC96-5653-CE5ABC9CEF1E}"/>
              </a:ext>
            </a:extLst>
          </p:cNvPr>
          <p:cNvSpPr txBox="1"/>
          <p:nvPr/>
        </p:nvSpPr>
        <p:spPr>
          <a:xfrm>
            <a:off x="934584" y="1695781"/>
            <a:ext cx="2188029" cy="584775"/>
          </a:xfrm>
          <a:prstGeom prst="rect">
            <a:avLst/>
          </a:prstGeom>
          <a:noFill/>
        </p:spPr>
        <p:txBody>
          <a:bodyPr wrap="square" rtlCol="0">
            <a:spAutoFit/>
          </a:bodyPr>
          <a:lstStyle/>
          <a:p>
            <a:r>
              <a:rPr lang="en-IN" sz="3200" dirty="0">
                <a:latin typeface="Arial Rounded MT Bold" panose="020F0704030504030204" pitchFamily="34" charset="0"/>
              </a:rPr>
              <a:t>QUERY :-</a:t>
            </a:r>
          </a:p>
        </p:txBody>
      </p:sp>
      <p:sp>
        <p:nvSpPr>
          <p:cNvPr id="5" name="TextBox 4">
            <a:extLst>
              <a:ext uri="{FF2B5EF4-FFF2-40B4-BE49-F238E27FC236}">
                <a16:creationId xmlns:a16="http://schemas.microsoft.com/office/drawing/2014/main" id="{F92AF735-EDAF-DD2D-54F6-D1D84A28CF0E}"/>
              </a:ext>
            </a:extLst>
          </p:cNvPr>
          <p:cNvSpPr txBox="1"/>
          <p:nvPr/>
        </p:nvSpPr>
        <p:spPr>
          <a:xfrm>
            <a:off x="645800" y="5575345"/>
            <a:ext cx="2318658" cy="584775"/>
          </a:xfrm>
          <a:prstGeom prst="rect">
            <a:avLst/>
          </a:prstGeom>
          <a:noFill/>
        </p:spPr>
        <p:txBody>
          <a:bodyPr wrap="square" rtlCol="0">
            <a:spAutoFit/>
          </a:bodyPr>
          <a:lstStyle/>
          <a:p>
            <a:r>
              <a:rPr lang="en-IN" sz="3200" dirty="0">
                <a:latin typeface="Arial Rounded MT Bold" panose="020F0704030504030204" pitchFamily="34" charset="0"/>
              </a:rPr>
              <a:t>OUTPUT :-</a:t>
            </a:r>
          </a:p>
        </p:txBody>
      </p:sp>
      <p:pic>
        <p:nvPicPr>
          <p:cNvPr id="6" name="Picture 5">
            <a:extLst>
              <a:ext uri="{FF2B5EF4-FFF2-40B4-BE49-F238E27FC236}">
                <a16:creationId xmlns:a16="http://schemas.microsoft.com/office/drawing/2014/main" id="{5FDD873B-E46E-CDF0-65BD-352086ACB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458" y="1444531"/>
            <a:ext cx="4807942" cy="399832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D22DDA6-73FF-AD7F-C9DA-1B6500A3A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4458" y="5607744"/>
            <a:ext cx="2973387" cy="914888"/>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98630A0E-9C6D-6C1C-8B0F-6DCFA53BDB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2" y="5607743"/>
            <a:ext cx="2597283" cy="91488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257E59D3-4D42-AD64-3B7B-7ADCED6132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8262" y="5607742"/>
            <a:ext cx="2559182" cy="9148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2755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099ABD-D673-E193-2BC0-0FF6B9AF3173}"/>
              </a:ext>
            </a:extLst>
          </p:cNvPr>
          <p:cNvSpPr/>
          <p:nvPr/>
        </p:nvSpPr>
        <p:spPr>
          <a:xfrm>
            <a:off x="-1142999" y="875437"/>
            <a:ext cx="12192000" cy="3046988"/>
          </a:xfrm>
          <a:prstGeom prst="rect">
            <a:avLst/>
          </a:prstGeom>
          <a:noFill/>
        </p:spPr>
        <p:txBody>
          <a:bodyPr wrap="square" lIns="91440" tIns="45720" rIns="91440" bIns="45720">
            <a:spAutoFit/>
          </a:bodyPr>
          <a:lstStyle/>
          <a:p>
            <a:pPr algn="ctr"/>
            <a:r>
              <a:rPr lang="en-IN" sz="9600" dirty="0">
                <a:ln w="0"/>
                <a:solidFill>
                  <a:schemeClr val="bg1"/>
                </a:solidFill>
                <a:effectLst>
                  <a:reflection blurRad="6350" stA="53000" endA="300" endPos="35500" dir="5400000" sy="-90000" algn="bl" rotWithShape="0"/>
                </a:effectLst>
                <a:latin typeface="Forte" panose="03060902040502070203" pitchFamily="66" charset="0"/>
              </a:rPr>
              <a:t>THANK</a:t>
            </a:r>
            <a:br>
              <a:rPr lang="en-IN" sz="9600" dirty="0">
                <a:ln w="0"/>
                <a:solidFill>
                  <a:schemeClr val="bg1"/>
                </a:solidFill>
                <a:effectLst>
                  <a:reflection blurRad="6350" stA="53000" endA="300" endPos="35500" dir="5400000" sy="-90000" algn="bl" rotWithShape="0"/>
                </a:effectLst>
                <a:latin typeface="Forte" panose="03060902040502070203" pitchFamily="66" charset="0"/>
              </a:rPr>
            </a:br>
            <a:r>
              <a:rPr lang="en-IN" sz="9600" dirty="0">
                <a:ln w="0"/>
                <a:solidFill>
                  <a:schemeClr val="bg1"/>
                </a:solidFill>
                <a:effectLst>
                  <a:reflection blurRad="6350" stA="53000" endA="300" endPos="35500" dir="5400000" sy="-90000" algn="bl" rotWithShape="0"/>
                </a:effectLst>
                <a:latin typeface="Forte" panose="03060902040502070203" pitchFamily="66" charset="0"/>
              </a:rPr>
              <a:t>                    YOU</a:t>
            </a:r>
            <a:endParaRPr lang="en-IN" sz="9600" dirty="0">
              <a:ln w="0"/>
              <a:solidFill>
                <a:schemeClr val="bg1"/>
              </a:solidFill>
              <a:effectLst>
                <a:reflection blurRad="6350" stA="53000" endA="300" endPos="35500" dir="5400000" sy="-90000" algn="bl" rotWithShape="0"/>
              </a:effectLst>
            </a:endParaRPr>
          </a:p>
        </p:txBody>
      </p:sp>
      <p:sp>
        <p:nvSpPr>
          <p:cNvPr id="7" name="Rectangle 6">
            <a:extLst>
              <a:ext uri="{FF2B5EF4-FFF2-40B4-BE49-F238E27FC236}">
                <a16:creationId xmlns:a16="http://schemas.microsoft.com/office/drawing/2014/main" id="{F6900807-21A3-26B0-E1C3-90329FD27EE5}"/>
              </a:ext>
            </a:extLst>
          </p:cNvPr>
          <p:cNvSpPr/>
          <p:nvPr/>
        </p:nvSpPr>
        <p:spPr>
          <a:xfrm>
            <a:off x="7454864" y="5808507"/>
            <a:ext cx="4641014" cy="923330"/>
          </a:xfrm>
          <a:prstGeom prst="rect">
            <a:avLst/>
          </a:prstGeom>
          <a:noFill/>
        </p:spPr>
        <p:txBody>
          <a:bodyPr wrap="none" lIns="91440" tIns="45720" rIns="91440" bIns="45720">
            <a:spAutoFit/>
          </a:bodyPr>
          <a:lstStyle/>
          <a:p>
            <a:pPr algn="ctr"/>
            <a:r>
              <a:rPr lang="en-IN" sz="5400" b="0" cap="none" spc="0" dirty="0">
                <a:ln w="0"/>
                <a:solidFill>
                  <a:schemeClr val="bg1"/>
                </a:solidFill>
                <a:effectLst>
                  <a:reflection blurRad="6350" stA="53000" endA="300" endPos="35500" dir="5400000" sy="-90000" algn="bl" rotWithShape="0"/>
                </a:effectLst>
                <a:latin typeface="Bahnschrift Condensed" panose="020B0502040204020203" pitchFamily="34" charset="0"/>
              </a:rPr>
              <a:t>SURYAKANT RANJAN</a:t>
            </a:r>
          </a:p>
        </p:txBody>
      </p:sp>
    </p:spTree>
    <p:extLst>
      <p:ext uri="{BB962C8B-B14F-4D97-AF65-F5344CB8AC3E}">
        <p14:creationId xmlns:p14="http://schemas.microsoft.com/office/powerpoint/2010/main" val="111403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05591D-9E80-4E6A-0DAB-F8FEBF3854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02528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E748-38BB-80AD-ABB6-7190E4BC1BF0}"/>
              </a:ext>
            </a:extLst>
          </p:cNvPr>
          <p:cNvSpPr>
            <a:spLocks noGrp="1"/>
          </p:cNvSpPr>
          <p:nvPr>
            <p:ph type="title"/>
          </p:nvPr>
        </p:nvSpPr>
        <p:spPr>
          <a:xfrm>
            <a:off x="1141413" y="618518"/>
            <a:ext cx="9905998" cy="981682"/>
          </a:xfrm>
        </p:spPr>
        <p:txBody>
          <a:bodyPr>
            <a:normAutofit fontScale="90000"/>
          </a:bodyPr>
          <a:lstStyle/>
          <a:p>
            <a:r>
              <a:rPr lang="en-IN" sz="4900" b="1" i="0" dirty="0">
                <a:solidFill>
                  <a:srgbClr val="002246"/>
                </a:solidFill>
                <a:effectLst/>
                <a:latin typeface="SofiaPro"/>
              </a:rPr>
              <a:t>1) Product Analysis :-</a:t>
            </a:r>
            <a:br>
              <a:rPr lang="en-IN" b="0" i="0" dirty="0">
                <a:solidFill>
                  <a:srgbClr val="002246"/>
                </a:solidFill>
                <a:effectLst/>
                <a:highlight>
                  <a:srgbClr val="FFFFFF"/>
                </a:highlight>
                <a:latin typeface="SofiaPro"/>
              </a:rPr>
            </a:br>
            <a:endParaRPr lang="en-IN" dirty="0"/>
          </a:p>
        </p:txBody>
      </p:sp>
      <p:sp>
        <p:nvSpPr>
          <p:cNvPr id="3" name="Content Placeholder 2">
            <a:extLst>
              <a:ext uri="{FF2B5EF4-FFF2-40B4-BE49-F238E27FC236}">
                <a16:creationId xmlns:a16="http://schemas.microsoft.com/office/drawing/2014/main" id="{D79581A1-6292-6FD2-CB20-7DD2DD6F9233}"/>
              </a:ext>
            </a:extLst>
          </p:cNvPr>
          <p:cNvSpPr>
            <a:spLocks noGrp="1"/>
          </p:cNvSpPr>
          <p:nvPr>
            <p:ph idx="1"/>
          </p:nvPr>
        </p:nvSpPr>
        <p:spPr/>
        <p:txBody>
          <a:bodyPr>
            <a:normAutofit/>
          </a:bodyPr>
          <a:lstStyle/>
          <a:p>
            <a:r>
              <a:rPr lang="en-US" sz="4000" b="0" i="0" dirty="0">
                <a:solidFill>
                  <a:schemeClr val="bg1"/>
                </a:solidFill>
                <a:effectLst/>
                <a:latin typeface="SofiaPro"/>
              </a:rPr>
              <a:t>Conduct analysis on the data to understand the different product lines, the products lines performing best and the product lines that need to be improved.</a:t>
            </a:r>
            <a:endParaRPr lang="en-IN" sz="4000" dirty="0">
              <a:solidFill>
                <a:schemeClr val="bg1"/>
              </a:solidFill>
            </a:endParaRPr>
          </a:p>
        </p:txBody>
      </p:sp>
    </p:spTree>
    <p:extLst>
      <p:ext uri="{BB962C8B-B14F-4D97-AF65-F5344CB8AC3E}">
        <p14:creationId xmlns:p14="http://schemas.microsoft.com/office/powerpoint/2010/main" val="19868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E5C-4A34-C5EA-6251-B4347E49A143}"/>
              </a:ext>
            </a:extLst>
          </p:cNvPr>
          <p:cNvSpPr>
            <a:spLocks noGrp="1"/>
          </p:cNvSpPr>
          <p:nvPr>
            <p:ph type="title"/>
          </p:nvPr>
        </p:nvSpPr>
        <p:spPr>
          <a:xfrm>
            <a:off x="1141413" y="618518"/>
            <a:ext cx="9905998" cy="992568"/>
          </a:xfrm>
        </p:spPr>
        <p:txBody>
          <a:bodyPr>
            <a:normAutofit/>
          </a:bodyPr>
          <a:lstStyle/>
          <a:p>
            <a:r>
              <a:rPr lang="en-IN" sz="4900" b="1" i="0" dirty="0">
                <a:solidFill>
                  <a:srgbClr val="002246"/>
                </a:solidFill>
                <a:effectLst/>
                <a:latin typeface="SofiaPro"/>
              </a:rPr>
              <a:t>2)Sales Analysis </a:t>
            </a:r>
            <a:r>
              <a:rPr lang="en-IN" sz="4400" b="1" i="0" dirty="0">
                <a:solidFill>
                  <a:srgbClr val="002246"/>
                </a:solidFill>
                <a:effectLst/>
                <a:latin typeface="SofiaPro"/>
              </a:rPr>
              <a:t>:-</a:t>
            </a:r>
            <a:endParaRPr lang="en-IN" sz="4400" dirty="0">
              <a:latin typeface="SofiaPro"/>
            </a:endParaRPr>
          </a:p>
        </p:txBody>
      </p:sp>
      <p:sp>
        <p:nvSpPr>
          <p:cNvPr id="3" name="Content Placeholder 2">
            <a:extLst>
              <a:ext uri="{FF2B5EF4-FFF2-40B4-BE49-F238E27FC236}">
                <a16:creationId xmlns:a16="http://schemas.microsoft.com/office/drawing/2014/main" id="{9A6F4D7F-62E4-F96F-04AB-3EA29F85F308}"/>
              </a:ext>
            </a:extLst>
          </p:cNvPr>
          <p:cNvSpPr>
            <a:spLocks noGrp="1"/>
          </p:cNvSpPr>
          <p:nvPr>
            <p:ph idx="1"/>
          </p:nvPr>
        </p:nvSpPr>
        <p:spPr/>
        <p:txBody>
          <a:bodyPr>
            <a:noAutofit/>
          </a:bodyPr>
          <a:lstStyle/>
          <a:p>
            <a:r>
              <a:rPr lang="en-US" sz="4000" b="0" i="0" dirty="0">
                <a:solidFill>
                  <a:srgbClr val="002246"/>
                </a:solidFill>
                <a:effectLst/>
                <a:latin typeface="SofiaPro"/>
              </a:rPr>
              <a:t>This analysis aims to answer the question of the sales trends of product. The result of this can help us measure the effectiveness of each sales strategy the business applies and what modifications are needed to gain more sales.</a:t>
            </a:r>
            <a:endParaRPr lang="en-IN" sz="4000" dirty="0"/>
          </a:p>
        </p:txBody>
      </p:sp>
    </p:spTree>
    <p:extLst>
      <p:ext uri="{BB962C8B-B14F-4D97-AF65-F5344CB8AC3E}">
        <p14:creationId xmlns:p14="http://schemas.microsoft.com/office/powerpoint/2010/main" val="161171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D5BA-2735-5396-C589-0F862E9E3D8F}"/>
              </a:ext>
            </a:extLst>
          </p:cNvPr>
          <p:cNvSpPr>
            <a:spLocks noGrp="1"/>
          </p:cNvSpPr>
          <p:nvPr>
            <p:ph type="title"/>
          </p:nvPr>
        </p:nvSpPr>
        <p:spPr/>
        <p:txBody>
          <a:bodyPr/>
          <a:lstStyle/>
          <a:p>
            <a:r>
              <a:rPr lang="en-IN" sz="4400" b="1" i="0" dirty="0">
                <a:solidFill>
                  <a:srgbClr val="002246"/>
                </a:solidFill>
                <a:effectLst/>
                <a:latin typeface="SofiaPro"/>
              </a:rPr>
              <a:t>3) Customer Analysis :-</a:t>
            </a:r>
            <a:br>
              <a:rPr lang="en-IN" b="0" i="0" dirty="0">
                <a:solidFill>
                  <a:srgbClr val="002246"/>
                </a:solidFill>
                <a:effectLst/>
                <a:highlight>
                  <a:srgbClr val="FFFFFF"/>
                </a:highlight>
                <a:latin typeface="SofiaPro"/>
              </a:rPr>
            </a:br>
            <a:endParaRPr lang="en-IN" dirty="0"/>
          </a:p>
        </p:txBody>
      </p:sp>
      <p:sp>
        <p:nvSpPr>
          <p:cNvPr id="3" name="Content Placeholder 2">
            <a:extLst>
              <a:ext uri="{FF2B5EF4-FFF2-40B4-BE49-F238E27FC236}">
                <a16:creationId xmlns:a16="http://schemas.microsoft.com/office/drawing/2014/main" id="{703E6B1F-BE30-5B33-2F87-E0F12C0D847D}"/>
              </a:ext>
            </a:extLst>
          </p:cNvPr>
          <p:cNvSpPr>
            <a:spLocks noGrp="1"/>
          </p:cNvSpPr>
          <p:nvPr>
            <p:ph idx="1"/>
          </p:nvPr>
        </p:nvSpPr>
        <p:spPr/>
        <p:txBody>
          <a:bodyPr>
            <a:normAutofit/>
          </a:bodyPr>
          <a:lstStyle/>
          <a:p>
            <a:r>
              <a:rPr lang="en-US" sz="4000" b="0" i="0" dirty="0">
                <a:solidFill>
                  <a:srgbClr val="002246"/>
                </a:solidFill>
                <a:effectLst/>
                <a:latin typeface="SofiaPro"/>
              </a:rPr>
              <a:t>This analysis aims to uncover the different customer segments, purchase trends and the profitability of each customer segment.</a:t>
            </a:r>
            <a:endParaRPr lang="en-IN" sz="4000" dirty="0"/>
          </a:p>
        </p:txBody>
      </p:sp>
    </p:spTree>
    <p:extLst>
      <p:ext uri="{BB962C8B-B14F-4D97-AF65-F5344CB8AC3E}">
        <p14:creationId xmlns:p14="http://schemas.microsoft.com/office/powerpoint/2010/main" val="541785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1484</TotalTime>
  <Words>945</Words>
  <Application>Microsoft Office PowerPoint</Application>
  <PresentationFormat>Widescreen</PresentationFormat>
  <Paragraphs>115</Paragraphs>
  <Slides>51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Arial Rounded MT Bold</vt:lpstr>
      <vt:lpstr>Bahnschrift Condensed</vt:lpstr>
      <vt:lpstr>Calibri</vt:lpstr>
      <vt:lpstr>Forte</vt:lpstr>
      <vt:lpstr>SofiaPro</vt:lpstr>
      <vt:lpstr>sohne</vt:lpstr>
      <vt:lpstr>source-serif-pro</vt:lpstr>
      <vt:lpstr>Tw Cen MT</vt:lpstr>
      <vt:lpstr>Circuit</vt:lpstr>
      <vt:lpstr>PowerPoint Presentation</vt:lpstr>
      <vt:lpstr>Objective </vt:lpstr>
      <vt:lpstr>About Data:</vt:lpstr>
      <vt:lpstr>PowerPoint Presentation</vt:lpstr>
      <vt:lpstr>PowerPoint Presentation</vt:lpstr>
      <vt:lpstr>PowerPoint Presentation</vt:lpstr>
      <vt:lpstr>1) Product Analysis :- </vt:lpstr>
      <vt:lpstr>2)Sales Analysis :-</vt:lpstr>
      <vt:lpstr>3) Customer Analysis :- </vt:lpstr>
      <vt:lpstr>Approach Used :-</vt:lpstr>
      <vt:lpstr>PowerPoint Presentation</vt:lpstr>
      <vt:lpstr>PowerPoint Presentation</vt:lpstr>
      <vt:lpstr>PowerPoint Presentation</vt:lpstr>
      <vt:lpstr>1.3  Select columns with null values in them. There are no null values in our database as in creating the tables, we set NOT  NULL for each field, hence null values are filtered out.</vt:lpstr>
      <vt:lpstr>2) Feature Engineering: This will help us generate some new columns from existing ones.</vt:lpstr>
      <vt:lpstr>Query :-</vt:lpstr>
      <vt:lpstr>Output :-</vt:lpstr>
      <vt:lpstr>PowerPoint Presentation</vt:lpstr>
      <vt:lpstr>OUTPUT :-</vt:lpstr>
      <vt:lpstr>PowerPoint Presentation</vt:lpstr>
      <vt:lpstr>PowerPoint Presentation</vt:lpstr>
      <vt:lpstr>PowerPoint Presentation</vt:lpstr>
      <vt:lpstr>1) What is the count of distinct cities in the dataset?</vt:lpstr>
      <vt:lpstr>2) For each branch, what is the corresponding city?</vt:lpstr>
      <vt:lpstr>3) What is the count of distinct product lines in the dataset?</vt:lpstr>
      <vt:lpstr>4)Which payment method occurs most frequently?</vt:lpstr>
      <vt:lpstr>5) Which product line has the highest sales?</vt:lpstr>
      <vt:lpstr>6) How much revenue is generated each month?</vt:lpstr>
      <vt:lpstr>7) In which month did the cost of goods sold reach its peak?</vt:lpstr>
      <vt:lpstr>8) Which product line generated the highest revenue?</vt:lpstr>
      <vt:lpstr>9) In which city was the highest revenue recorded?</vt:lpstr>
      <vt:lpstr>10) Which product line incurred the highest Value Added Tax?</vt:lpstr>
      <vt:lpstr>11) For each product line, add a column indicating "Good" if its sales are above average, otherwise "Bad."</vt:lpstr>
      <vt:lpstr>12) Identify the branch that exceeded the average number of products sold.</vt:lpstr>
      <vt:lpstr>13) Which product line is most frequently associated with each gender?</vt:lpstr>
      <vt:lpstr>14) Calculate the average rating for each product line.</vt:lpstr>
      <vt:lpstr>15) Count the sales occurrences for each time of day on every weekday.</vt:lpstr>
      <vt:lpstr>16) Identify the customer type contributing the highest revenue.</vt:lpstr>
      <vt:lpstr>17) Determine the city with the highest VAT percentage.</vt:lpstr>
      <vt:lpstr>18) Identify the customer type with the highest VAT payments.</vt:lpstr>
      <vt:lpstr>19) What is the count of distinct customer types in the dataset?</vt:lpstr>
      <vt:lpstr>20) What is the count of distinct payment methods in the dataset?</vt:lpstr>
      <vt:lpstr>21) Which customer type occurs most frequently?</vt:lpstr>
      <vt:lpstr>22) Identify the customer type with the highest purchase frequency.</vt:lpstr>
      <vt:lpstr>23) Determine the predominant gender among customers.</vt:lpstr>
      <vt:lpstr>24) Examine the distribution of genders within each branch.</vt:lpstr>
      <vt:lpstr>25) Identify the time of day when customers provide the most ratings.</vt:lpstr>
      <vt:lpstr>26) Determine the time of day with the highest customer ratings for each branch.</vt:lpstr>
      <vt:lpstr>27) Identify the day of the week with the highest average ratings.</vt:lpstr>
      <vt:lpstr>28) Determine the day of the week with the highest average ratings for each branch.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suryakant ranjan</dc:creator>
  <cp:lastModifiedBy>suryakant ranjan</cp:lastModifiedBy>
  <cp:revision>1</cp:revision>
  <dcterms:created xsi:type="dcterms:W3CDTF">2024-08-21T07:26:16Z</dcterms:created>
  <dcterms:modified xsi:type="dcterms:W3CDTF">2024-08-23T01:57:21Z</dcterms:modified>
</cp:coreProperties>
</file>