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F2B4C-9388-4F45-A4CC-279BACF85B2E}" v="378" dt="2022-10-13T17:26:50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23475-42B3-4B2E-B9AB-EACAF746353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DE7C0A-8E79-4DA9-931E-F5923D58F7BF}">
      <dgm:prSet/>
      <dgm:spPr/>
      <dgm:t>
        <a:bodyPr/>
        <a:lstStyle/>
        <a:p>
          <a:r>
            <a:rPr lang="en-US" dirty="0"/>
            <a:t>It helps the users to search for available cars view profile and book the cars for the time period.</a:t>
          </a:r>
        </a:p>
      </dgm:t>
    </dgm:pt>
    <dgm:pt modelId="{5A710495-1E31-4FBE-B221-D5FC8C88A273}" type="parTrans" cxnId="{5797E87F-2001-4AC2-99D9-7509B1A7AB5F}">
      <dgm:prSet/>
      <dgm:spPr/>
      <dgm:t>
        <a:bodyPr/>
        <a:lstStyle/>
        <a:p>
          <a:endParaRPr lang="en-US"/>
        </a:p>
      </dgm:t>
    </dgm:pt>
    <dgm:pt modelId="{EFFCC8F6-7099-4D54-8306-32C05ACD9C0A}" type="sibTrans" cxnId="{5797E87F-2001-4AC2-99D9-7509B1A7AB5F}">
      <dgm:prSet/>
      <dgm:spPr/>
      <dgm:t>
        <a:bodyPr/>
        <a:lstStyle/>
        <a:p>
          <a:endParaRPr lang="en-US"/>
        </a:p>
      </dgm:t>
    </dgm:pt>
    <dgm:pt modelId="{534F5B6B-69A3-4BBE-9D6D-81B4F5FD6DFB}">
      <dgm:prSet/>
      <dgm:spPr/>
      <dgm:t>
        <a:bodyPr/>
        <a:lstStyle/>
        <a:p>
          <a:r>
            <a:rPr lang="en-US"/>
            <a:t>It has a user-friendly interface which helps the user to check for cars and rent them for the period specified.</a:t>
          </a:r>
        </a:p>
      </dgm:t>
    </dgm:pt>
    <dgm:pt modelId="{D31BB367-E6D9-43FA-AEB3-C4D6C1DA579D}" type="parTrans" cxnId="{041F3A08-C764-4410-B810-D312D0B456E7}">
      <dgm:prSet/>
      <dgm:spPr/>
      <dgm:t>
        <a:bodyPr/>
        <a:lstStyle/>
        <a:p>
          <a:endParaRPr lang="en-US"/>
        </a:p>
      </dgm:t>
    </dgm:pt>
    <dgm:pt modelId="{C1468B3D-DEDD-48FB-977F-F834D8098121}" type="sibTrans" cxnId="{041F3A08-C764-4410-B810-D312D0B456E7}">
      <dgm:prSet/>
      <dgm:spPr/>
      <dgm:t>
        <a:bodyPr/>
        <a:lstStyle/>
        <a:p>
          <a:endParaRPr lang="en-US"/>
        </a:p>
      </dgm:t>
    </dgm:pt>
    <dgm:pt modelId="{D0B3D866-33F5-4279-8DF7-5DC40ACA94D4}">
      <dgm:prSet/>
      <dgm:spPr/>
      <dgm:t>
        <a:bodyPr/>
        <a:lstStyle/>
        <a:p>
          <a:r>
            <a:rPr lang="en-US"/>
            <a:t>car rental company to enable renting of cars through an online system. </a:t>
          </a:r>
        </a:p>
      </dgm:t>
    </dgm:pt>
    <dgm:pt modelId="{EA61FFE2-1DE5-4ABC-929E-F6F47AD66059}" type="parTrans" cxnId="{45629294-DB97-4489-B428-9334C3E4ED26}">
      <dgm:prSet/>
      <dgm:spPr/>
      <dgm:t>
        <a:bodyPr/>
        <a:lstStyle/>
        <a:p>
          <a:endParaRPr lang="en-US"/>
        </a:p>
      </dgm:t>
    </dgm:pt>
    <dgm:pt modelId="{F1966876-1AAD-4224-A093-9A991A71E5B1}" type="sibTrans" cxnId="{45629294-DB97-4489-B428-9334C3E4ED26}">
      <dgm:prSet/>
      <dgm:spPr/>
      <dgm:t>
        <a:bodyPr/>
        <a:lstStyle/>
        <a:p>
          <a:endParaRPr lang="en-US"/>
        </a:p>
      </dgm:t>
    </dgm:pt>
    <dgm:pt modelId="{EFCFA56B-1355-4912-8F56-D0479712B8D1}" type="pres">
      <dgm:prSet presAssocID="{7EC23475-42B3-4B2E-B9AB-EACAF7463535}" presName="linear" presStyleCnt="0">
        <dgm:presLayoutVars>
          <dgm:animLvl val="lvl"/>
          <dgm:resizeHandles val="exact"/>
        </dgm:presLayoutVars>
      </dgm:prSet>
      <dgm:spPr/>
    </dgm:pt>
    <dgm:pt modelId="{8111AA80-6227-4989-8FB7-CC97BB2AC7CA}" type="pres">
      <dgm:prSet presAssocID="{D0B3D866-33F5-4279-8DF7-5DC40ACA94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8EE312-0D2F-43C3-B7F2-328F6EFBBA68}" type="pres">
      <dgm:prSet presAssocID="{F1966876-1AAD-4224-A093-9A991A71E5B1}" presName="spacer" presStyleCnt="0"/>
      <dgm:spPr/>
    </dgm:pt>
    <dgm:pt modelId="{63E4D626-C7B5-4984-AC9D-8DE97B97952B}" type="pres">
      <dgm:prSet presAssocID="{00DE7C0A-8E79-4DA9-931E-F5923D58F7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6BFBC9-99A1-45F0-A0DB-5FD7942EEA60}" type="pres">
      <dgm:prSet presAssocID="{EFFCC8F6-7099-4D54-8306-32C05ACD9C0A}" presName="spacer" presStyleCnt="0"/>
      <dgm:spPr/>
    </dgm:pt>
    <dgm:pt modelId="{1C8FA2ED-FACD-4A14-AC69-1D7E420F07F4}" type="pres">
      <dgm:prSet presAssocID="{534F5B6B-69A3-4BBE-9D6D-81B4F5FD6D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1F3A08-C764-4410-B810-D312D0B456E7}" srcId="{7EC23475-42B3-4B2E-B9AB-EACAF7463535}" destId="{534F5B6B-69A3-4BBE-9D6D-81B4F5FD6DFB}" srcOrd="2" destOrd="0" parTransId="{D31BB367-E6D9-43FA-AEB3-C4D6C1DA579D}" sibTransId="{C1468B3D-DEDD-48FB-977F-F834D8098121}"/>
    <dgm:cxn modelId="{450C631D-2087-4E6E-9197-9D3C8BC26E43}" type="presOf" srcId="{534F5B6B-69A3-4BBE-9D6D-81B4F5FD6DFB}" destId="{1C8FA2ED-FACD-4A14-AC69-1D7E420F07F4}" srcOrd="0" destOrd="0" presId="urn:microsoft.com/office/officeart/2005/8/layout/vList2"/>
    <dgm:cxn modelId="{ED63D049-82AB-4577-B48A-433BCC961A78}" type="presOf" srcId="{00DE7C0A-8E79-4DA9-931E-F5923D58F7BF}" destId="{63E4D626-C7B5-4984-AC9D-8DE97B97952B}" srcOrd="0" destOrd="0" presId="urn:microsoft.com/office/officeart/2005/8/layout/vList2"/>
    <dgm:cxn modelId="{5797E87F-2001-4AC2-99D9-7509B1A7AB5F}" srcId="{7EC23475-42B3-4B2E-B9AB-EACAF7463535}" destId="{00DE7C0A-8E79-4DA9-931E-F5923D58F7BF}" srcOrd="1" destOrd="0" parTransId="{5A710495-1E31-4FBE-B221-D5FC8C88A273}" sibTransId="{EFFCC8F6-7099-4D54-8306-32C05ACD9C0A}"/>
    <dgm:cxn modelId="{45629294-DB97-4489-B428-9334C3E4ED26}" srcId="{7EC23475-42B3-4B2E-B9AB-EACAF7463535}" destId="{D0B3D866-33F5-4279-8DF7-5DC40ACA94D4}" srcOrd="0" destOrd="0" parTransId="{EA61FFE2-1DE5-4ABC-929E-F6F47AD66059}" sibTransId="{F1966876-1AAD-4224-A093-9A991A71E5B1}"/>
    <dgm:cxn modelId="{B0A08DDC-016D-4193-BBD9-965B62156EB0}" type="presOf" srcId="{7EC23475-42B3-4B2E-B9AB-EACAF7463535}" destId="{EFCFA56B-1355-4912-8F56-D0479712B8D1}" srcOrd="0" destOrd="0" presId="urn:microsoft.com/office/officeart/2005/8/layout/vList2"/>
    <dgm:cxn modelId="{8066A9FB-8EEF-4D3A-81CE-9DDD997AD6BB}" type="presOf" srcId="{D0B3D866-33F5-4279-8DF7-5DC40ACA94D4}" destId="{8111AA80-6227-4989-8FB7-CC97BB2AC7CA}" srcOrd="0" destOrd="0" presId="urn:microsoft.com/office/officeart/2005/8/layout/vList2"/>
    <dgm:cxn modelId="{A0BE3D8D-626B-4ADE-851F-E2219803B6DA}" type="presParOf" srcId="{EFCFA56B-1355-4912-8F56-D0479712B8D1}" destId="{8111AA80-6227-4989-8FB7-CC97BB2AC7CA}" srcOrd="0" destOrd="0" presId="urn:microsoft.com/office/officeart/2005/8/layout/vList2"/>
    <dgm:cxn modelId="{B4F96293-3214-4EF0-BBA0-F961968ADD51}" type="presParOf" srcId="{EFCFA56B-1355-4912-8F56-D0479712B8D1}" destId="{CC8EE312-0D2F-43C3-B7F2-328F6EFBBA68}" srcOrd="1" destOrd="0" presId="urn:microsoft.com/office/officeart/2005/8/layout/vList2"/>
    <dgm:cxn modelId="{68838DC3-C605-4057-A97B-8BA8C402FC5F}" type="presParOf" srcId="{EFCFA56B-1355-4912-8F56-D0479712B8D1}" destId="{63E4D626-C7B5-4984-AC9D-8DE97B97952B}" srcOrd="2" destOrd="0" presId="urn:microsoft.com/office/officeart/2005/8/layout/vList2"/>
    <dgm:cxn modelId="{E2F0DAD5-54ED-4EC0-96AD-24A850E3AF51}" type="presParOf" srcId="{EFCFA56B-1355-4912-8F56-D0479712B8D1}" destId="{776BFBC9-99A1-45F0-A0DB-5FD7942EEA60}" srcOrd="3" destOrd="0" presId="urn:microsoft.com/office/officeart/2005/8/layout/vList2"/>
    <dgm:cxn modelId="{26809260-7C84-4D3E-BEEB-C5F857ED09D6}" type="presParOf" srcId="{EFCFA56B-1355-4912-8F56-D0479712B8D1}" destId="{1C8FA2ED-FACD-4A14-AC69-1D7E420F07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4B20A-5185-4278-B1AF-5D2BE7C683D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C794F9-7C33-4F86-AB34-691EB27C72EC}">
      <dgm:prSet/>
      <dgm:spPr/>
      <dgm:t>
        <a:bodyPr/>
        <a:lstStyle/>
        <a:p>
          <a:r>
            <a:rPr lang="en-US" dirty="0"/>
            <a:t>This tool will enable the user to rent a vehicle.</a:t>
          </a:r>
        </a:p>
      </dgm:t>
    </dgm:pt>
    <dgm:pt modelId="{BAC96500-824B-459C-A912-8454302672DD}" type="parTrans" cxnId="{C11C7F92-6F24-4673-BADE-1942BFE467F1}">
      <dgm:prSet/>
      <dgm:spPr/>
      <dgm:t>
        <a:bodyPr/>
        <a:lstStyle/>
        <a:p>
          <a:endParaRPr lang="en-US"/>
        </a:p>
      </dgm:t>
    </dgm:pt>
    <dgm:pt modelId="{0CA22EB6-281D-47CB-A0C5-1019602EFE4A}" type="sibTrans" cxnId="{C11C7F92-6F24-4673-BADE-1942BFE467F1}">
      <dgm:prSet/>
      <dgm:spPr/>
      <dgm:t>
        <a:bodyPr/>
        <a:lstStyle/>
        <a:p>
          <a:endParaRPr lang="en-US"/>
        </a:p>
      </dgm:t>
    </dgm:pt>
    <dgm:pt modelId="{B0AB07EE-F136-45D7-9EE9-0AB65038C81B}">
      <dgm:prSet/>
      <dgm:spPr/>
      <dgm:t>
        <a:bodyPr/>
        <a:lstStyle/>
        <a:p>
          <a:r>
            <a:rPr lang="en-US" dirty="0"/>
            <a:t>The user shall login to the system and check for availability of cars. </a:t>
          </a:r>
        </a:p>
      </dgm:t>
    </dgm:pt>
    <dgm:pt modelId="{44E868D8-11A3-452D-9B1F-96DDCA8AAAFF}" type="parTrans" cxnId="{A48E7C76-1194-49F4-B207-A42BA538AD33}">
      <dgm:prSet/>
      <dgm:spPr/>
      <dgm:t>
        <a:bodyPr/>
        <a:lstStyle/>
        <a:p>
          <a:endParaRPr lang="en-US"/>
        </a:p>
      </dgm:t>
    </dgm:pt>
    <dgm:pt modelId="{ACB37514-68E4-438B-898D-9A6BE9DE56F4}" type="sibTrans" cxnId="{A48E7C76-1194-49F4-B207-A42BA538AD33}">
      <dgm:prSet/>
      <dgm:spPr/>
      <dgm:t>
        <a:bodyPr/>
        <a:lstStyle/>
        <a:p>
          <a:endParaRPr lang="en-US"/>
        </a:p>
      </dgm:t>
    </dgm:pt>
    <dgm:pt modelId="{A274ED5C-DFCD-4041-AA7F-0B5C9BDBFAB3}">
      <dgm:prSet/>
      <dgm:spPr/>
      <dgm:t>
        <a:bodyPr/>
        <a:lstStyle/>
        <a:p>
          <a:r>
            <a:rPr lang="en-US" dirty="0"/>
            <a:t>The user specifies a type of car and the journey date and time.</a:t>
          </a:r>
        </a:p>
      </dgm:t>
    </dgm:pt>
    <dgm:pt modelId="{3731618A-6E1D-47EC-B228-7F9533E5AFFC}" type="parTrans" cxnId="{1A011C60-2F51-4D90-B9C0-D2C24DE80C6F}">
      <dgm:prSet/>
      <dgm:spPr/>
      <dgm:t>
        <a:bodyPr/>
        <a:lstStyle/>
        <a:p>
          <a:endParaRPr lang="en-US"/>
        </a:p>
      </dgm:t>
    </dgm:pt>
    <dgm:pt modelId="{7AD98C69-7134-4243-988E-7CD98D7B9608}" type="sibTrans" cxnId="{1A011C60-2F51-4D90-B9C0-D2C24DE80C6F}">
      <dgm:prSet/>
      <dgm:spPr/>
      <dgm:t>
        <a:bodyPr/>
        <a:lstStyle/>
        <a:p>
          <a:endParaRPr lang="en-US"/>
        </a:p>
      </dgm:t>
    </dgm:pt>
    <dgm:pt modelId="{B9F6322E-704C-42A8-89CC-59B93FD4581B}">
      <dgm:prSet/>
      <dgm:spPr/>
      <dgm:t>
        <a:bodyPr/>
        <a:lstStyle/>
        <a:p>
          <a:r>
            <a:rPr lang="en-US" dirty="0"/>
            <a:t>The system shall check for the availability of the car and rent the car to the customer. </a:t>
          </a:r>
        </a:p>
      </dgm:t>
    </dgm:pt>
    <dgm:pt modelId="{DFE9D299-C41D-41D1-8DDD-04B360407C25}" type="parTrans" cxnId="{E959F1FA-A8EF-47E1-8083-89B0AD7262E4}">
      <dgm:prSet/>
      <dgm:spPr/>
      <dgm:t>
        <a:bodyPr/>
        <a:lstStyle/>
        <a:p>
          <a:endParaRPr lang="en-US"/>
        </a:p>
      </dgm:t>
    </dgm:pt>
    <dgm:pt modelId="{7F8589C4-6B89-43B4-93F7-F41962FA1DE6}" type="sibTrans" cxnId="{E959F1FA-A8EF-47E1-8083-89B0AD7262E4}">
      <dgm:prSet/>
      <dgm:spPr/>
      <dgm:t>
        <a:bodyPr/>
        <a:lstStyle/>
        <a:p>
          <a:endParaRPr lang="en-US"/>
        </a:p>
      </dgm:t>
    </dgm:pt>
    <dgm:pt modelId="{8A28F526-834B-4FEB-AE03-C914B5A4EFE2}" type="pres">
      <dgm:prSet presAssocID="{9A34B20A-5185-4278-B1AF-5D2BE7C683D5}" presName="linear" presStyleCnt="0">
        <dgm:presLayoutVars>
          <dgm:animLvl val="lvl"/>
          <dgm:resizeHandles val="exact"/>
        </dgm:presLayoutVars>
      </dgm:prSet>
      <dgm:spPr/>
    </dgm:pt>
    <dgm:pt modelId="{6CD52C11-8537-4211-9B8F-CE56033BB6C3}" type="pres">
      <dgm:prSet presAssocID="{A4C794F9-7C33-4F86-AB34-691EB27C72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86F9C4-53B2-4702-8338-2FFBBBBE6929}" type="pres">
      <dgm:prSet presAssocID="{0CA22EB6-281D-47CB-A0C5-1019602EFE4A}" presName="spacer" presStyleCnt="0"/>
      <dgm:spPr/>
    </dgm:pt>
    <dgm:pt modelId="{8631EC44-46C0-48D4-9F88-A645C2D42552}" type="pres">
      <dgm:prSet presAssocID="{B0AB07EE-F136-45D7-9EE9-0AB65038C8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DC747C-AE20-417E-85C9-353ABB4C7E22}" type="pres">
      <dgm:prSet presAssocID="{ACB37514-68E4-438B-898D-9A6BE9DE56F4}" presName="spacer" presStyleCnt="0"/>
      <dgm:spPr/>
    </dgm:pt>
    <dgm:pt modelId="{DEA52C22-6909-4D2B-8257-4CD51E1056F3}" type="pres">
      <dgm:prSet presAssocID="{A274ED5C-DFCD-4041-AA7F-0B5C9BDBFA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DB2647-9700-4EE5-8900-1DF712AF7605}" type="pres">
      <dgm:prSet presAssocID="{7AD98C69-7134-4243-988E-7CD98D7B9608}" presName="spacer" presStyleCnt="0"/>
      <dgm:spPr/>
    </dgm:pt>
    <dgm:pt modelId="{332BCAAF-A93D-4811-9989-D477854DCB7C}" type="pres">
      <dgm:prSet presAssocID="{B9F6322E-704C-42A8-89CC-59B93FD458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43A408-8592-4C90-93B2-E5F0ADA12B48}" type="presOf" srcId="{9A34B20A-5185-4278-B1AF-5D2BE7C683D5}" destId="{8A28F526-834B-4FEB-AE03-C914B5A4EFE2}" srcOrd="0" destOrd="0" presId="urn:microsoft.com/office/officeart/2005/8/layout/vList2"/>
    <dgm:cxn modelId="{D7205A0B-E103-451E-ABA3-F824A69E82F6}" type="presOf" srcId="{B9F6322E-704C-42A8-89CC-59B93FD4581B}" destId="{332BCAAF-A93D-4811-9989-D477854DCB7C}" srcOrd="0" destOrd="0" presId="urn:microsoft.com/office/officeart/2005/8/layout/vList2"/>
    <dgm:cxn modelId="{DB52095E-BCF0-4A95-A9EF-96372EF6E1DC}" type="presOf" srcId="{B0AB07EE-F136-45D7-9EE9-0AB65038C81B}" destId="{8631EC44-46C0-48D4-9F88-A645C2D42552}" srcOrd="0" destOrd="0" presId="urn:microsoft.com/office/officeart/2005/8/layout/vList2"/>
    <dgm:cxn modelId="{1A011C60-2F51-4D90-B9C0-D2C24DE80C6F}" srcId="{9A34B20A-5185-4278-B1AF-5D2BE7C683D5}" destId="{A274ED5C-DFCD-4041-AA7F-0B5C9BDBFAB3}" srcOrd="2" destOrd="0" parTransId="{3731618A-6E1D-47EC-B228-7F9533E5AFFC}" sibTransId="{7AD98C69-7134-4243-988E-7CD98D7B9608}"/>
    <dgm:cxn modelId="{6154504C-B402-4271-8552-7A8D6A307912}" type="presOf" srcId="{A4C794F9-7C33-4F86-AB34-691EB27C72EC}" destId="{6CD52C11-8537-4211-9B8F-CE56033BB6C3}" srcOrd="0" destOrd="0" presId="urn:microsoft.com/office/officeart/2005/8/layout/vList2"/>
    <dgm:cxn modelId="{A48E7C76-1194-49F4-B207-A42BA538AD33}" srcId="{9A34B20A-5185-4278-B1AF-5D2BE7C683D5}" destId="{B0AB07EE-F136-45D7-9EE9-0AB65038C81B}" srcOrd="1" destOrd="0" parTransId="{44E868D8-11A3-452D-9B1F-96DDCA8AAAFF}" sibTransId="{ACB37514-68E4-438B-898D-9A6BE9DE56F4}"/>
    <dgm:cxn modelId="{C11C7F92-6F24-4673-BADE-1942BFE467F1}" srcId="{9A34B20A-5185-4278-B1AF-5D2BE7C683D5}" destId="{A4C794F9-7C33-4F86-AB34-691EB27C72EC}" srcOrd="0" destOrd="0" parTransId="{BAC96500-824B-459C-A912-8454302672DD}" sibTransId="{0CA22EB6-281D-47CB-A0C5-1019602EFE4A}"/>
    <dgm:cxn modelId="{665628A3-4043-40DB-B485-97DBB00A37FA}" type="presOf" srcId="{A274ED5C-DFCD-4041-AA7F-0B5C9BDBFAB3}" destId="{DEA52C22-6909-4D2B-8257-4CD51E1056F3}" srcOrd="0" destOrd="0" presId="urn:microsoft.com/office/officeart/2005/8/layout/vList2"/>
    <dgm:cxn modelId="{E959F1FA-A8EF-47E1-8083-89B0AD7262E4}" srcId="{9A34B20A-5185-4278-B1AF-5D2BE7C683D5}" destId="{B9F6322E-704C-42A8-89CC-59B93FD4581B}" srcOrd="3" destOrd="0" parTransId="{DFE9D299-C41D-41D1-8DDD-04B360407C25}" sibTransId="{7F8589C4-6B89-43B4-93F7-F41962FA1DE6}"/>
    <dgm:cxn modelId="{96B889BA-DCEE-4AEB-B7F7-601937C7C38D}" type="presParOf" srcId="{8A28F526-834B-4FEB-AE03-C914B5A4EFE2}" destId="{6CD52C11-8537-4211-9B8F-CE56033BB6C3}" srcOrd="0" destOrd="0" presId="urn:microsoft.com/office/officeart/2005/8/layout/vList2"/>
    <dgm:cxn modelId="{6C783808-A069-4981-AADE-BFCB38E08DAD}" type="presParOf" srcId="{8A28F526-834B-4FEB-AE03-C914B5A4EFE2}" destId="{2086F9C4-53B2-4702-8338-2FFBBBBE6929}" srcOrd="1" destOrd="0" presId="urn:microsoft.com/office/officeart/2005/8/layout/vList2"/>
    <dgm:cxn modelId="{B0EB9173-9960-4083-9661-578F70E76697}" type="presParOf" srcId="{8A28F526-834B-4FEB-AE03-C914B5A4EFE2}" destId="{8631EC44-46C0-48D4-9F88-A645C2D42552}" srcOrd="2" destOrd="0" presId="urn:microsoft.com/office/officeart/2005/8/layout/vList2"/>
    <dgm:cxn modelId="{8BAED038-E80F-4D91-B5AA-0D9BB509D520}" type="presParOf" srcId="{8A28F526-834B-4FEB-AE03-C914B5A4EFE2}" destId="{84DC747C-AE20-417E-85C9-353ABB4C7E22}" srcOrd="3" destOrd="0" presId="urn:microsoft.com/office/officeart/2005/8/layout/vList2"/>
    <dgm:cxn modelId="{68AB6C76-D338-453B-89E5-2F6DB3316308}" type="presParOf" srcId="{8A28F526-834B-4FEB-AE03-C914B5A4EFE2}" destId="{DEA52C22-6909-4D2B-8257-4CD51E1056F3}" srcOrd="4" destOrd="0" presId="urn:microsoft.com/office/officeart/2005/8/layout/vList2"/>
    <dgm:cxn modelId="{F1C58B19-D144-4FA6-A336-AF800E314C8C}" type="presParOf" srcId="{8A28F526-834B-4FEB-AE03-C914B5A4EFE2}" destId="{ADDB2647-9700-4EE5-8900-1DF712AF7605}" srcOrd="5" destOrd="0" presId="urn:microsoft.com/office/officeart/2005/8/layout/vList2"/>
    <dgm:cxn modelId="{C2F397B3-1B19-4592-9A63-BE18BBCDE966}" type="presParOf" srcId="{8A28F526-834B-4FEB-AE03-C914B5A4EFE2}" destId="{332BCAAF-A93D-4811-9989-D477854DCB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B39F9-F72C-4AB6-A66E-506736FCF2D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F8C96B-BE97-44B1-AA44-F965D4AFD21F}">
      <dgm:prSet/>
      <dgm:spPr/>
      <dgm:t>
        <a:bodyPr/>
        <a:lstStyle/>
        <a:p>
          <a:r>
            <a:rPr lang="en-US" dirty="0"/>
            <a:t>React.js</a:t>
          </a:r>
        </a:p>
      </dgm:t>
    </dgm:pt>
    <dgm:pt modelId="{F800E014-AA0F-4125-8589-549897FA47B6}" type="parTrans" cxnId="{B9912F0F-E4B1-4C6E-99F3-04F65E1F6C87}">
      <dgm:prSet/>
      <dgm:spPr/>
      <dgm:t>
        <a:bodyPr/>
        <a:lstStyle/>
        <a:p>
          <a:endParaRPr lang="en-US"/>
        </a:p>
      </dgm:t>
    </dgm:pt>
    <dgm:pt modelId="{324F8B87-EB80-4DDC-BCD3-E22136456D41}" type="sibTrans" cxnId="{B9912F0F-E4B1-4C6E-99F3-04F65E1F6C87}">
      <dgm:prSet/>
      <dgm:spPr/>
      <dgm:t>
        <a:bodyPr/>
        <a:lstStyle/>
        <a:p>
          <a:endParaRPr lang="en-US"/>
        </a:p>
      </dgm:t>
    </dgm:pt>
    <dgm:pt modelId="{7836AD26-0ABF-4FB4-ACD4-9E252D08E337}">
      <dgm:prSet/>
      <dgm:spPr/>
      <dgm:t>
        <a:bodyPr/>
        <a:lstStyle/>
        <a:p>
          <a:r>
            <a:rPr lang="en-US" dirty="0"/>
            <a:t>Node.js</a:t>
          </a:r>
        </a:p>
      </dgm:t>
    </dgm:pt>
    <dgm:pt modelId="{914989D2-4543-4709-AF91-559DF2A4B34F}" type="parTrans" cxnId="{787D5A3C-CB71-495E-9272-D09E206365FE}">
      <dgm:prSet/>
      <dgm:spPr/>
      <dgm:t>
        <a:bodyPr/>
        <a:lstStyle/>
        <a:p>
          <a:endParaRPr lang="en-US"/>
        </a:p>
      </dgm:t>
    </dgm:pt>
    <dgm:pt modelId="{0F607031-4F0F-492D-A2C6-B5C5EDC6CE9B}" type="sibTrans" cxnId="{787D5A3C-CB71-495E-9272-D09E206365FE}">
      <dgm:prSet/>
      <dgm:spPr/>
      <dgm:t>
        <a:bodyPr/>
        <a:lstStyle/>
        <a:p>
          <a:endParaRPr lang="en-US"/>
        </a:p>
      </dgm:t>
    </dgm:pt>
    <dgm:pt modelId="{541F2AD2-CB6E-4515-B3AF-EBACAF005C1F}">
      <dgm:prSet/>
      <dgm:spPr/>
      <dgm:t>
        <a:bodyPr/>
        <a:lstStyle/>
        <a:p>
          <a:r>
            <a:rPr lang="en-US" dirty="0"/>
            <a:t>Express.js</a:t>
          </a:r>
        </a:p>
      </dgm:t>
    </dgm:pt>
    <dgm:pt modelId="{2F285361-0927-462D-9944-C8C0539ACCC8}" type="parTrans" cxnId="{D6B1705C-E557-4077-BD53-36DD4E1F922B}">
      <dgm:prSet/>
      <dgm:spPr/>
      <dgm:t>
        <a:bodyPr/>
        <a:lstStyle/>
        <a:p>
          <a:endParaRPr lang="en-US"/>
        </a:p>
      </dgm:t>
    </dgm:pt>
    <dgm:pt modelId="{4885A2A9-8048-49A9-A3A7-E48948F03271}" type="sibTrans" cxnId="{D6B1705C-E557-4077-BD53-36DD4E1F922B}">
      <dgm:prSet/>
      <dgm:spPr/>
      <dgm:t>
        <a:bodyPr/>
        <a:lstStyle/>
        <a:p>
          <a:endParaRPr lang="en-US"/>
        </a:p>
      </dgm:t>
    </dgm:pt>
    <dgm:pt modelId="{950D1474-CB7C-468A-8694-B2A9A7918962}">
      <dgm:prSet/>
      <dgm:spPr/>
      <dgm:t>
        <a:bodyPr/>
        <a:lstStyle/>
        <a:p>
          <a:r>
            <a:rPr lang="en-US" dirty="0"/>
            <a:t>Mongodb</a:t>
          </a:r>
        </a:p>
      </dgm:t>
    </dgm:pt>
    <dgm:pt modelId="{D9147204-FB36-4E07-94A0-73BAC970D6D0}" type="parTrans" cxnId="{9FA40209-0FFB-40F5-BE43-745489266D2C}">
      <dgm:prSet/>
      <dgm:spPr/>
      <dgm:t>
        <a:bodyPr/>
        <a:lstStyle/>
        <a:p>
          <a:endParaRPr lang="en-US"/>
        </a:p>
      </dgm:t>
    </dgm:pt>
    <dgm:pt modelId="{C847D71B-6B03-4DE0-94A4-159B6C10AC1B}" type="sibTrans" cxnId="{9FA40209-0FFB-40F5-BE43-745489266D2C}">
      <dgm:prSet/>
      <dgm:spPr/>
      <dgm:t>
        <a:bodyPr/>
        <a:lstStyle/>
        <a:p>
          <a:endParaRPr lang="en-US"/>
        </a:p>
      </dgm:t>
    </dgm:pt>
    <dgm:pt modelId="{96574DFB-5B9D-43B7-98AB-8CFB2FCABBE9}" type="pres">
      <dgm:prSet presAssocID="{5D6B39F9-F72C-4AB6-A66E-506736FCF2D7}" presName="linear" presStyleCnt="0">
        <dgm:presLayoutVars>
          <dgm:animLvl val="lvl"/>
          <dgm:resizeHandles val="exact"/>
        </dgm:presLayoutVars>
      </dgm:prSet>
      <dgm:spPr/>
    </dgm:pt>
    <dgm:pt modelId="{8710EDB0-8E56-4427-AB8E-2426F3D7412A}" type="pres">
      <dgm:prSet presAssocID="{A8F8C96B-BE97-44B1-AA44-F965D4AFD2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8DD65D-AA78-4D5B-BD78-1763D45BBADF}" type="pres">
      <dgm:prSet presAssocID="{324F8B87-EB80-4DDC-BCD3-E22136456D41}" presName="spacer" presStyleCnt="0"/>
      <dgm:spPr/>
    </dgm:pt>
    <dgm:pt modelId="{0BA541B9-B6D8-49D0-9C29-EF1F016E409E}" type="pres">
      <dgm:prSet presAssocID="{7836AD26-0ABF-4FB4-ACD4-9E252D08E3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8BD003-7D41-43F2-9F4E-289A2575F5AC}" type="pres">
      <dgm:prSet presAssocID="{0F607031-4F0F-492D-A2C6-B5C5EDC6CE9B}" presName="spacer" presStyleCnt="0"/>
      <dgm:spPr/>
    </dgm:pt>
    <dgm:pt modelId="{019571A4-4C89-45E1-A5CA-9E629752FDB2}" type="pres">
      <dgm:prSet presAssocID="{541F2AD2-CB6E-4515-B3AF-EBACAF005C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843B64-2CA7-48B3-8C77-ECD86843F452}" type="pres">
      <dgm:prSet presAssocID="{4885A2A9-8048-49A9-A3A7-E48948F03271}" presName="spacer" presStyleCnt="0"/>
      <dgm:spPr/>
    </dgm:pt>
    <dgm:pt modelId="{4D08EF1E-387B-4756-8B8F-16970172191D}" type="pres">
      <dgm:prSet presAssocID="{950D1474-CB7C-468A-8694-B2A9A79189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FA40209-0FFB-40F5-BE43-745489266D2C}" srcId="{5D6B39F9-F72C-4AB6-A66E-506736FCF2D7}" destId="{950D1474-CB7C-468A-8694-B2A9A7918962}" srcOrd="3" destOrd="0" parTransId="{D9147204-FB36-4E07-94A0-73BAC970D6D0}" sibTransId="{C847D71B-6B03-4DE0-94A4-159B6C10AC1B}"/>
    <dgm:cxn modelId="{B9912F0F-E4B1-4C6E-99F3-04F65E1F6C87}" srcId="{5D6B39F9-F72C-4AB6-A66E-506736FCF2D7}" destId="{A8F8C96B-BE97-44B1-AA44-F965D4AFD21F}" srcOrd="0" destOrd="0" parTransId="{F800E014-AA0F-4125-8589-549897FA47B6}" sibTransId="{324F8B87-EB80-4DDC-BCD3-E22136456D41}"/>
    <dgm:cxn modelId="{C525C415-D421-4EA8-8CFE-79BD23DF294D}" type="presOf" srcId="{950D1474-CB7C-468A-8694-B2A9A7918962}" destId="{4D08EF1E-387B-4756-8B8F-16970172191D}" srcOrd="0" destOrd="0" presId="urn:microsoft.com/office/officeart/2005/8/layout/vList2"/>
    <dgm:cxn modelId="{A1089825-9ADA-44F3-BC6A-31FA542DE76A}" type="presOf" srcId="{541F2AD2-CB6E-4515-B3AF-EBACAF005C1F}" destId="{019571A4-4C89-45E1-A5CA-9E629752FDB2}" srcOrd="0" destOrd="0" presId="urn:microsoft.com/office/officeart/2005/8/layout/vList2"/>
    <dgm:cxn modelId="{787D5A3C-CB71-495E-9272-D09E206365FE}" srcId="{5D6B39F9-F72C-4AB6-A66E-506736FCF2D7}" destId="{7836AD26-0ABF-4FB4-ACD4-9E252D08E337}" srcOrd="1" destOrd="0" parTransId="{914989D2-4543-4709-AF91-559DF2A4B34F}" sibTransId="{0F607031-4F0F-492D-A2C6-B5C5EDC6CE9B}"/>
    <dgm:cxn modelId="{D6B1705C-E557-4077-BD53-36DD4E1F922B}" srcId="{5D6B39F9-F72C-4AB6-A66E-506736FCF2D7}" destId="{541F2AD2-CB6E-4515-B3AF-EBACAF005C1F}" srcOrd="2" destOrd="0" parTransId="{2F285361-0927-462D-9944-C8C0539ACCC8}" sibTransId="{4885A2A9-8048-49A9-A3A7-E48948F03271}"/>
    <dgm:cxn modelId="{3780E06E-05EB-454F-94CD-41B81E178DAE}" type="presOf" srcId="{A8F8C96B-BE97-44B1-AA44-F965D4AFD21F}" destId="{8710EDB0-8E56-4427-AB8E-2426F3D7412A}" srcOrd="0" destOrd="0" presId="urn:microsoft.com/office/officeart/2005/8/layout/vList2"/>
    <dgm:cxn modelId="{C9E65498-A90C-447C-9FBB-E0A2ACA4C570}" type="presOf" srcId="{7836AD26-0ABF-4FB4-ACD4-9E252D08E337}" destId="{0BA541B9-B6D8-49D0-9C29-EF1F016E409E}" srcOrd="0" destOrd="0" presId="urn:microsoft.com/office/officeart/2005/8/layout/vList2"/>
    <dgm:cxn modelId="{DCAB70AD-4F55-406E-A924-A0248CCDB477}" type="presOf" srcId="{5D6B39F9-F72C-4AB6-A66E-506736FCF2D7}" destId="{96574DFB-5B9D-43B7-98AB-8CFB2FCABBE9}" srcOrd="0" destOrd="0" presId="urn:microsoft.com/office/officeart/2005/8/layout/vList2"/>
    <dgm:cxn modelId="{2BF8C108-48F2-42CD-BD09-3BF162B2CCE1}" type="presParOf" srcId="{96574DFB-5B9D-43B7-98AB-8CFB2FCABBE9}" destId="{8710EDB0-8E56-4427-AB8E-2426F3D7412A}" srcOrd="0" destOrd="0" presId="urn:microsoft.com/office/officeart/2005/8/layout/vList2"/>
    <dgm:cxn modelId="{F3A54494-B782-4CCE-8157-886176935D26}" type="presParOf" srcId="{96574DFB-5B9D-43B7-98AB-8CFB2FCABBE9}" destId="{9D8DD65D-AA78-4D5B-BD78-1763D45BBADF}" srcOrd="1" destOrd="0" presId="urn:microsoft.com/office/officeart/2005/8/layout/vList2"/>
    <dgm:cxn modelId="{943702E8-C701-4290-A56E-074609BAD3BB}" type="presParOf" srcId="{96574DFB-5B9D-43B7-98AB-8CFB2FCABBE9}" destId="{0BA541B9-B6D8-49D0-9C29-EF1F016E409E}" srcOrd="2" destOrd="0" presId="urn:microsoft.com/office/officeart/2005/8/layout/vList2"/>
    <dgm:cxn modelId="{3844C3CF-B814-405B-8481-4BE9ADA546CB}" type="presParOf" srcId="{96574DFB-5B9D-43B7-98AB-8CFB2FCABBE9}" destId="{938BD003-7D41-43F2-9F4E-289A2575F5AC}" srcOrd="3" destOrd="0" presId="urn:microsoft.com/office/officeart/2005/8/layout/vList2"/>
    <dgm:cxn modelId="{55E90666-F7E7-4220-AC70-763592002E36}" type="presParOf" srcId="{96574DFB-5B9D-43B7-98AB-8CFB2FCABBE9}" destId="{019571A4-4C89-45E1-A5CA-9E629752FDB2}" srcOrd="4" destOrd="0" presId="urn:microsoft.com/office/officeart/2005/8/layout/vList2"/>
    <dgm:cxn modelId="{83B58756-17EC-490B-9431-768036319D22}" type="presParOf" srcId="{96574DFB-5B9D-43B7-98AB-8CFB2FCABBE9}" destId="{21843B64-2CA7-48B3-8C77-ECD86843F452}" srcOrd="5" destOrd="0" presId="urn:microsoft.com/office/officeart/2005/8/layout/vList2"/>
    <dgm:cxn modelId="{3EDCA260-F0C4-4063-9DEA-6890CAEA2AF1}" type="presParOf" srcId="{96574DFB-5B9D-43B7-98AB-8CFB2FCABBE9}" destId="{4D08EF1E-387B-4756-8B8F-1697017219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DDADD-EAA5-4668-97FC-34468489B72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FEA5EF-D653-4695-BA6E-69DE68F7C910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Axios</a:t>
          </a:r>
          <a:endParaRPr lang="en-US" b="1" dirty="0"/>
        </a:p>
      </dgm:t>
    </dgm:pt>
    <dgm:pt modelId="{A8C6B39F-4D63-4342-8F0B-719D6131B096}" type="parTrans" cxnId="{D38388E6-C589-4427-AE5D-431335D851D1}">
      <dgm:prSet/>
      <dgm:spPr/>
      <dgm:t>
        <a:bodyPr/>
        <a:lstStyle/>
        <a:p>
          <a:endParaRPr lang="en-US"/>
        </a:p>
      </dgm:t>
    </dgm:pt>
    <dgm:pt modelId="{28309B44-5BD9-4B61-A970-BAE61A29ED1E}" type="sibTrans" cxnId="{D38388E6-C589-4427-AE5D-431335D851D1}">
      <dgm:prSet/>
      <dgm:spPr/>
      <dgm:t>
        <a:bodyPr/>
        <a:lstStyle/>
        <a:p>
          <a:endParaRPr lang="en-US"/>
        </a:p>
      </dgm:t>
    </dgm:pt>
    <dgm:pt modelId="{09AB3531-387A-4999-B594-D5D569790851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React-router-dom</a:t>
          </a:r>
        </a:p>
      </dgm:t>
    </dgm:pt>
    <dgm:pt modelId="{722F1B6E-4F36-478C-B487-416151EDB805}" type="parTrans" cxnId="{8578237E-B482-4DB5-808B-78C9E8BE83B0}">
      <dgm:prSet/>
      <dgm:spPr/>
    </dgm:pt>
    <dgm:pt modelId="{3BCB095D-A637-4955-9688-43EA6F9D4C92}" type="sibTrans" cxnId="{8578237E-B482-4DB5-808B-78C9E8BE83B0}">
      <dgm:prSet/>
      <dgm:spPr/>
    </dgm:pt>
    <dgm:pt modelId="{96DAAC50-439A-4690-B41F-C3E2DFFCC862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React-redux</a:t>
          </a:r>
        </a:p>
      </dgm:t>
    </dgm:pt>
    <dgm:pt modelId="{652EC18F-1B9B-40C3-8D3F-6B1BCA7F6E4D}" type="parTrans" cxnId="{A8ADB8D1-6C5C-4BB5-AFAF-2D782ADC850C}">
      <dgm:prSet/>
      <dgm:spPr/>
    </dgm:pt>
    <dgm:pt modelId="{01526E17-1585-41E2-8611-DED6D207CD57}" type="sibTrans" cxnId="{A8ADB8D1-6C5C-4BB5-AFAF-2D782ADC850C}">
      <dgm:prSet/>
      <dgm:spPr/>
    </dgm:pt>
    <dgm:pt modelId="{ABA222AC-09F9-4F87-A7F4-21A817CB573E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Antd</a:t>
          </a:r>
        </a:p>
      </dgm:t>
    </dgm:pt>
    <dgm:pt modelId="{D6174C5A-B520-4559-A7A3-84DDC42938AE}" type="parTrans" cxnId="{7E6A4A50-3594-479B-A54B-D28781D05CA2}">
      <dgm:prSet/>
      <dgm:spPr/>
    </dgm:pt>
    <dgm:pt modelId="{DE941F07-FF98-4049-89C2-33E50702439E}" type="sibTrans" cxnId="{7E6A4A50-3594-479B-A54B-D28781D05CA2}">
      <dgm:prSet/>
      <dgm:spPr/>
    </dgm:pt>
    <dgm:pt modelId="{617769C6-E723-4D3E-B4BF-72DF6278CB5F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Bcryptjs</a:t>
          </a:r>
        </a:p>
      </dgm:t>
    </dgm:pt>
    <dgm:pt modelId="{A39B6D25-D222-44BF-94E1-62823BCBF0CF}" type="parTrans" cxnId="{62DC0C42-275A-4D28-8A92-C0C90178EBE6}">
      <dgm:prSet/>
      <dgm:spPr/>
    </dgm:pt>
    <dgm:pt modelId="{CD543616-35F7-4357-9958-834DE05A33E0}" type="sibTrans" cxnId="{62DC0C42-275A-4D28-8A92-C0C90178EBE6}">
      <dgm:prSet/>
      <dgm:spPr/>
    </dgm:pt>
    <dgm:pt modelId="{99ADC063-172A-4D0F-A179-E56A28096A06}" type="pres">
      <dgm:prSet presAssocID="{BA7DDADD-EAA5-4668-97FC-34468489B72A}" presName="linear" presStyleCnt="0">
        <dgm:presLayoutVars>
          <dgm:animLvl val="lvl"/>
          <dgm:resizeHandles val="exact"/>
        </dgm:presLayoutVars>
      </dgm:prSet>
      <dgm:spPr/>
    </dgm:pt>
    <dgm:pt modelId="{4D88573E-C558-4262-A5D7-716FDFEDE9A5}" type="pres">
      <dgm:prSet presAssocID="{D6FEA5EF-D653-4695-BA6E-69DE68F7C9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3F30DA-9B7E-49D6-A356-F0EDE32445CE}" type="pres">
      <dgm:prSet presAssocID="{28309B44-5BD9-4B61-A970-BAE61A29ED1E}" presName="spacer" presStyleCnt="0"/>
      <dgm:spPr/>
    </dgm:pt>
    <dgm:pt modelId="{8185E11D-2D0D-4B2E-88A7-915BF51827D7}" type="pres">
      <dgm:prSet presAssocID="{09AB3531-387A-4999-B594-D5D5697908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D30DF0D-A873-4C4D-8F45-FFE7E8A58377}" type="pres">
      <dgm:prSet presAssocID="{3BCB095D-A637-4955-9688-43EA6F9D4C92}" presName="spacer" presStyleCnt="0"/>
      <dgm:spPr/>
    </dgm:pt>
    <dgm:pt modelId="{B5294CB2-893B-4766-9F64-E876A356C9B3}" type="pres">
      <dgm:prSet presAssocID="{96DAAC50-439A-4690-B41F-C3E2DFFCC86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59846F0-13E7-457C-B06C-F66B84E617DB}" type="pres">
      <dgm:prSet presAssocID="{01526E17-1585-41E2-8611-DED6D207CD57}" presName="spacer" presStyleCnt="0"/>
      <dgm:spPr/>
    </dgm:pt>
    <dgm:pt modelId="{9938BBEF-9376-40F9-A6E6-D586C11D2C39}" type="pres">
      <dgm:prSet presAssocID="{ABA222AC-09F9-4F87-A7F4-21A817CB57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F1A80D-3C54-4BDD-871D-1EFE313AD3B6}" type="pres">
      <dgm:prSet presAssocID="{DE941F07-FF98-4049-89C2-33E50702439E}" presName="spacer" presStyleCnt="0"/>
      <dgm:spPr/>
    </dgm:pt>
    <dgm:pt modelId="{6A407E25-0F95-43DD-96EB-8586B52AD345}" type="pres">
      <dgm:prSet presAssocID="{617769C6-E723-4D3E-B4BF-72DF6278CB5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56A336-B45D-4C2F-8E24-59ECA7C0A83E}" type="presOf" srcId="{ABA222AC-09F9-4F87-A7F4-21A817CB573E}" destId="{9938BBEF-9376-40F9-A6E6-D586C11D2C39}" srcOrd="0" destOrd="0" presId="urn:microsoft.com/office/officeart/2005/8/layout/vList2"/>
    <dgm:cxn modelId="{9F1D303B-2A7C-48F0-B991-50433F041A05}" type="presOf" srcId="{96DAAC50-439A-4690-B41F-C3E2DFFCC862}" destId="{B5294CB2-893B-4766-9F64-E876A356C9B3}" srcOrd="0" destOrd="0" presId="urn:microsoft.com/office/officeart/2005/8/layout/vList2"/>
    <dgm:cxn modelId="{62DC0C42-275A-4D28-8A92-C0C90178EBE6}" srcId="{BA7DDADD-EAA5-4668-97FC-34468489B72A}" destId="{617769C6-E723-4D3E-B4BF-72DF6278CB5F}" srcOrd="4" destOrd="0" parTransId="{A39B6D25-D222-44BF-94E1-62823BCBF0CF}" sibTransId="{CD543616-35F7-4357-9958-834DE05A33E0}"/>
    <dgm:cxn modelId="{FFD3F948-CE85-408B-BB58-A41DC25B3C0B}" type="presOf" srcId="{D6FEA5EF-D653-4695-BA6E-69DE68F7C910}" destId="{4D88573E-C558-4262-A5D7-716FDFEDE9A5}" srcOrd="0" destOrd="0" presId="urn:microsoft.com/office/officeart/2005/8/layout/vList2"/>
    <dgm:cxn modelId="{7E6A4A50-3594-479B-A54B-D28781D05CA2}" srcId="{BA7DDADD-EAA5-4668-97FC-34468489B72A}" destId="{ABA222AC-09F9-4F87-A7F4-21A817CB573E}" srcOrd="3" destOrd="0" parTransId="{D6174C5A-B520-4559-A7A3-84DDC42938AE}" sibTransId="{DE941F07-FF98-4049-89C2-33E50702439E}"/>
    <dgm:cxn modelId="{8578237E-B482-4DB5-808B-78C9E8BE83B0}" srcId="{BA7DDADD-EAA5-4668-97FC-34468489B72A}" destId="{09AB3531-387A-4999-B594-D5D569790851}" srcOrd="1" destOrd="0" parTransId="{722F1B6E-4F36-478C-B487-416151EDB805}" sibTransId="{3BCB095D-A637-4955-9688-43EA6F9D4C92}"/>
    <dgm:cxn modelId="{3EFB978F-EEC5-484C-857D-27B8C7A83DA7}" type="presOf" srcId="{09AB3531-387A-4999-B594-D5D569790851}" destId="{8185E11D-2D0D-4B2E-88A7-915BF51827D7}" srcOrd="0" destOrd="0" presId="urn:microsoft.com/office/officeart/2005/8/layout/vList2"/>
    <dgm:cxn modelId="{38B0FCBF-2039-4203-8B76-E95C5EFCE709}" type="presOf" srcId="{617769C6-E723-4D3E-B4BF-72DF6278CB5F}" destId="{6A407E25-0F95-43DD-96EB-8586B52AD345}" srcOrd="0" destOrd="0" presId="urn:microsoft.com/office/officeart/2005/8/layout/vList2"/>
    <dgm:cxn modelId="{D859E0C3-B4D4-4637-BF50-D0A4549BA30C}" type="presOf" srcId="{BA7DDADD-EAA5-4668-97FC-34468489B72A}" destId="{99ADC063-172A-4D0F-A179-E56A28096A06}" srcOrd="0" destOrd="0" presId="urn:microsoft.com/office/officeart/2005/8/layout/vList2"/>
    <dgm:cxn modelId="{A8ADB8D1-6C5C-4BB5-AFAF-2D782ADC850C}" srcId="{BA7DDADD-EAA5-4668-97FC-34468489B72A}" destId="{96DAAC50-439A-4690-B41F-C3E2DFFCC862}" srcOrd="2" destOrd="0" parTransId="{652EC18F-1B9B-40C3-8D3F-6B1BCA7F6E4D}" sibTransId="{01526E17-1585-41E2-8611-DED6D207CD57}"/>
    <dgm:cxn modelId="{D38388E6-C589-4427-AE5D-431335D851D1}" srcId="{BA7DDADD-EAA5-4668-97FC-34468489B72A}" destId="{D6FEA5EF-D653-4695-BA6E-69DE68F7C910}" srcOrd="0" destOrd="0" parTransId="{A8C6B39F-4D63-4342-8F0B-719D6131B096}" sibTransId="{28309B44-5BD9-4B61-A970-BAE61A29ED1E}"/>
    <dgm:cxn modelId="{C636DB97-0D9C-496E-A9D2-7C3C0421FB54}" type="presParOf" srcId="{99ADC063-172A-4D0F-A179-E56A28096A06}" destId="{4D88573E-C558-4262-A5D7-716FDFEDE9A5}" srcOrd="0" destOrd="0" presId="urn:microsoft.com/office/officeart/2005/8/layout/vList2"/>
    <dgm:cxn modelId="{7E71DA4D-FAA4-4A17-B26A-9E76D9335683}" type="presParOf" srcId="{99ADC063-172A-4D0F-A179-E56A28096A06}" destId="{4A3F30DA-9B7E-49D6-A356-F0EDE32445CE}" srcOrd="1" destOrd="0" presId="urn:microsoft.com/office/officeart/2005/8/layout/vList2"/>
    <dgm:cxn modelId="{2E8CDA27-0B10-484A-A5B4-246F57125763}" type="presParOf" srcId="{99ADC063-172A-4D0F-A179-E56A28096A06}" destId="{8185E11D-2D0D-4B2E-88A7-915BF51827D7}" srcOrd="2" destOrd="0" presId="urn:microsoft.com/office/officeart/2005/8/layout/vList2"/>
    <dgm:cxn modelId="{0A7163B5-13F4-4AB3-90DE-3D918C4B8B01}" type="presParOf" srcId="{99ADC063-172A-4D0F-A179-E56A28096A06}" destId="{2D30DF0D-A873-4C4D-8F45-FFE7E8A58377}" srcOrd="3" destOrd="0" presId="urn:microsoft.com/office/officeart/2005/8/layout/vList2"/>
    <dgm:cxn modelId="{BE382592-8C9A-44C1-AB9D-B4F7C96A023A}" type="presParOf" srcId="{99ADC063-172A-4D0F-A179-E56A28096A06}" destId="{B5294CB2-893B-4766-9F64-E876A356C9B3}" srcOrd="4" destOrd="0" presId="urn:microsoft.com/office/officeart/2005/8/layout/vList2"/>
    <dgm:cxn modelId="{F5D20815-04A5-4E00-A72D-06FA58D5469A}" type="presParOf" srcId="{99ADC063-172A-4D0F-A179-E56A28096A06}" destId="{F59846F0-13E7-457C-B06C-F66B84E617DB}" srcOrd="5" destOrd="0" presId="urn:microsoft.com/office/officeart/2005/8/layout/vList2"/>
    <dgm:cxn modelId="{FDE86BBA-D25F-4363-BD9F-3BD073881293}" type="presParOf" srcId="{99ADC063-172A-4D0F-A179-E56A28096A06}" destId="{9938BBEF-9376-40F9-A6E6-D586C11D2C39}" srcOrd="6" destOrd="0" presId="urn:microsoft.com/office/officeart/2005/8/layout/vList2"/>
    <dgm:cxn modelId="{90844A30-ED63-408D-81F6-2A771EF729CC}" type="presParOf" srcId="{99ADC063-172A-4D0F-A179-E56A28096A06}" destId="{2FF1A80D-3C54-4BDD-871D-1EFE313AD3B6}" srcOrd="7" destOrd="0" presId="urn:microsoft.com/office/officeart/2005/8/layout/vList2"/>
    <dgm:cxn modelId="{DB8740C5-FBC6-46DA-9AA9-D88E3B30977F}" type="presParOf" srcId="{99ADC063-172A-4D0F-A179-E56A28096A06}" destId="{6A407E25-0F95-43DD-96EB-8586B52AD34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1AA80-6227-4989-8FB7-CC97BB2AC7CA}">
      <dsp:nvSpPr>
        <dsp:cNvPr id="0" name=""/>
        <dsp:cNvSpPr/>
      </dsp:nvSpPr>
      <dsp:spPr>
        <a:xfrm>
          <a:off x="0" y="28529"/>
          <a:ext cx="6496050" cy="14531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car rental company to enable renting of cars through an online system. </a:t>
          </a:r>
        </a:p>
      </dsp:txBody>
      <dsp:txXfrm>
        <a:off x="70936" y="99465"/>
        <a:ext cx="6354178" cy="1311268"/>
      </dsp:txXfrm>
    </dsp:sp>
    <dsp:sp modelId="{63E4D626-C7B5-4984-AC9D-8DE97B97952B}">
      <dsp:nvSpPr>
        <dsp:cNvPr id="0" name=""/>
        <dsp:cNvSpPr/>
      </dsp:nvSpPr>
      <dsp:spPr>
        <a:xfrm>
          <a:off x="0" y="1559429"/>
          <a:ext cx="6496050" cy="145314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 helps the users to search for available cars view profile and book the cars for the time period.</a:t>
          </a:r>
        </a:p>
      </dsp:txBody>
      <dsp:txXfrm>
        <a:off x="70936" y="1630365"/>
        <a:ext cx="6354178" cy="1311268"/>
      </dsp:txXfrm>
    </dsp:sp>
    <dsp:sp modelId="{1C8FA2ED-FACD-4A14-AC69-1D7E420F07F4}">
      <dsp:nvSpPr>
        <dsp:cNvPr id="0" name=""/>
        <dsp:cNvSpPr/>
      </dsp:nvSpPr>
      <dsp:spPr>
        <a:xfrm>
          <a:off x="0" y="3090330"/>
          <a:ext cx="6496050" cy="145314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has a user-friendly interface which helps the user to check for cars and rent them for the period specified.</a:t>
          </a:r>
        </a:p>
      </dsp:txBody>
      <dsp:txXfrm>
        <a:off x="70936" y="3161266"/>
        <a:ext cx="6354178" cy="1311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52C11-8537-4211-9B8F-CE56033BB6C3}">
      <dsp:nvSpPr>
        <dsp:cNvPr id="0" name=""/>
        <dsp:cNvSpPr/>
      </dsp:nvSpPr>
      <dsp:spPr>
        <a:xfrm>
          <a:off x="0" y="356759"/>
          <a:ext cx="6496050" cy="914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tool will enable the user to rent a vehicle.</a:t>
          </a:r>
        </a:p>
      </dsp:txBody>
      <dsp:txXfrm>
        <a:off x="44664" y="401423"/>
        <a:ext cx="6406722" cy="825612"/>
      </dsp:txXfrm>
    </dsp:sp>
    <dsp:sp modelId="{8631EC44-46C0-48D4-9F88-A645C2D42552}">
      <dsp:nvSpPr>
        <dsp:cNvPr id="0" name=""/>
        <dsp:cNvSpPr/>
      </dsp:nvSpPr>
      <dsp:spPr>
        <a:xfrm>
          <a:off x="0" y="1337939"/>
          <a:ext cx="6496050" cy="91494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user shall login to the system and check for availability of cars. </a:t>
          </a:r>
        </a:p>
      </dsp:txBody>
      <dsp:txXfrm>
        <a:off x="44664" y="1382603"/>
        <a:ext cx="6406722" cy="825612"/>
      </dsp:txXfrm>
    </dsp:sp>
    <dsp:sp modelId="{DEA52C22-6909-4D2B-8257-4CD51E1056F3}">
      <dsp:nvSpPr>
        <dsp:cNvPr id="0" name=""/>
        <dsp:cNvSpPr/>
      </dsp:nvSpPr>
      <dsp:spPr>
        <a:xfrm>
          <a:off x="0" y="2319119"/>
          <a:ext cx="6496050" cy="91494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user specifies a type of car and the journey date and time.</a:t>
          </a:r>
        </a:p>
      </dsp:txBody>
      <dsp:txXfrm>
        <a:off x="44664" y="2363783"/>
        <a:ext cx="6406722" cy="825612"/>
      </dsp:txXfrm>
    </dsp:sp>
    <dsp:sp modelId="{332BCAAF-A93D-4811-9989-D477854DCB7C}">
      <dsp:nvSpPr>
        <dsp:cNvPr id="0" name=""/>
        <dsp:cNvSpPr/>
      </dsp:nvSpPr>
      <dsp:spPr>
        <a:xfrm>
          <a:off x="0" y="3300300"/>
          <a:ext cx="6496050" cy="91494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system shall check for the availability of the car and rent the car to the customer. </a:t>
          </a:r>
        </a:p>
      </dsp:txBody>
      <dsp:txXfrm>
        <a:off x="44664" y="3344964"/>
        <a:ext cx="6406722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0EDB0-8E56-4427-AB8E-2426F3D7412A}">
      <dsp:nvSpPr>
        <dsp:cNvPr id="0" name=""/>
        <dsp:cNvSpPr/>
      </dsp:nvSpPr>
      <dsp:spPr>
        <a:xfrm>
          <a:off x="0" y="37530"/>
          <a:ext cx="6496050" cy="10313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React.js</a:t>
          </a:r>
        </a:p>
      </dsp:txBody>
      <dsp:txXfrm>
        <a:off x="50347" y="87877"/>
        <a:ext cx="6395356" cy="930660"/>
      </dsp:txXfrm>
    </dsp:sp>
    <dsp:sp modelId="{0BA541B9-B6D8-49D0-9C29-EF1F016E409E}">
      <dsp:nvSpPr>
        <dsp:cNvPr id="0" name=""/>
        <dsp:cNvSpPr/>
      </dsp:nvSpPr>
      <dsp:spPr>
        <a:xfrm>
          <a:off x="0" y="1192725"/>
          <a:ext cx="6496050" cy="1031354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Node.js</a:t>
          </a:r>
        </a:p>
      </dsp:txBody>
      <dsp:txXfrm>
        <a:off x="50347" y="1243072"/>
        <a:ext cx="6395356" cy="930660"/>
      </dsp:txXfrm>
    </dsp:sp>
    <dsp:sp modelId="{019571A4-4C89-45E1-A5CA-9E629752FDB2}">
      <dsp:nvSpPr>
        <dsp:cNvPr id="0" name=""/>
        <dsp:cNvSpPr/>
      </dsp:nvSpPr>
      <dsp:spPr>
        <a:xfrm>
          <a:off x="0" y="2347920"/>
          <a:ext cx="6496050" cy="1031354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Express.js</a:t>
          </a:r>
        </a:p>
      </dsp:txBody>
      <dsp:txXfrm>
        <a:off x="50347" y="2398267"/>
        <a:ext cx="6395356" cy="930660"/>
      </dsp:txXfrm>
    </dsp:sp>
    <dsp:sp modelId="{4D08EF1E-387B-4756-8B8F-16970172191D}">
      <dsp:nvSpPr>
        <dsp:cNvPr id="0" name=""/>
        <dsp:cNvSpPr/>
      </dsp:nvSpPr>
      <dsp:spPr>
        <a:xfrm>
          <a:off x="0" y="3503115"/>
          <a:ext cx="6496050" cy="10313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Mongodb</a:t>
          </a:r>
        </a:p>
      </dsp:txBody>
      <dsp:txXfrm>
        <a:off x="50347" y="3553462"/>
        <a:ext cx="6395356" cy="930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573E-C558-4262-A5D7-716FDFEDE9A5}">
      <dsp:nvSpPr>
        <dsp:cNvPr id="0" name=""/>
        <dsp:cNvSpPr/>
      </dsp:nvSpPr>
      <dsp:spPr>
        <a:xfrm>
          <a:off x="0" y="51434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entury Gothic" panose="020B0502020202020204"/>
            </a:rPr>
            <a:t>Axios</a:t>
          </a:r>
          <a:endParaRPr lang="en-US" sz="3400" b="1" kern="1200" dirty="0"/>
        </a:p>
      </dsp:txBody>
      <dsp:txXfrm>
        <a:off x="39809" y="91243"/>
        <a:ext cx="6416432" cy="735872"/>
      </dsp:txXfrm>
    </dsp:sp>
    <dsp:sp modelId="{8185E11D-2D0D-4B2E-88A7-915BF51827D7}">
      <dsp:nvSpPr>
        <dsp:cNvPr id="0" name=""/>
        <dsp:cNvSpPr/>
      </dsp:nvSpPr>
      <dsp:spPr>
        <a:xfrm>
          <a:off x="0" y="964844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entury Gothic" panose="020B0502020202020204"/>
            </a:rPr>
            <a:t>React-router-dom</a:t>
          </a:r>
        </a:p>
      </dsp:txBody>
      <dsp:txXfrm>
        <a:off x="39809" y="1004653"/>
        <a:ext cx="6416432" cy="735872"/>
      </dsp:txXfrm>
    </dsp:sp>
    <dsp:sp modelId="{B5294CB2-893B-4766-9F64-E876A356C9B3}">
      <dsp:nvSpPr>
        <dsp:cNvPr id="0" name=""/>
        <dsp:cNvSpPr/>
      </dsp:nvSpPr>
      <dsp:spPr>
        <a:xfrm>
          <a:off x="0" y="1878255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entury Gothic" panose="020B0502020202020204"/>
            </a:rPr>
            <a:t>React-redux</a:t>
          </a:r>
        </a:p>
      </dsp:txBody>
      <dsp:txXfrm>
        <a:off x="39809" y="1918064"/>
        <a:ext cx="6416432" cy="735872"/>
      </dsp:txXfrm>
    </dsp:sp>
    <dsp:sp modelId="{9938BBEF-9376-40F9-A6E6-D586C11D2C39}">
      <dsp:nvSpPr>
        <dsp:cNvPr id="0" name=""/>
        <dsp:cNvSpPr/>
      </dsp:nvSpPr>
      <dsp:spPr>
        <a:xfrm>
          <a:off x="0" y="2791665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entury Gothic" panose="020B0502020202020204"/>
            </a:rPr>
            <a:t>Antd</a:t>
          </a:r>
        </a:p>
      </dsp:txBody>
      <dsp:txXfrm>
        <a:off x="39809" y="2831474"/>
        <a:ext cx="6416432" cy="735872"/>
      </dsp:txXfrm>
    </dsp:sp>
    <dsp:sp modelId="{6A407E25-0F95-43DD-96EB-8586B52AD345}">
      <dsp:nvSpPr>
        <dsp:cNvPr id="0" name=""/>
        <dsp:cNvSpPr/>
      </dsp:nvSpPr>
      <dsp:spPr>
        <a:xfrm>
          <a:off x="0" y="3705075"/>
          <a:ext cx="6496050" cy="81549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entury Gothic" panose="020B0502020202020204"/>
            </a:rPr>
            <a:t>Bcryptjs</a:t>
          </a:r>
        </a:p>
      </dsp:txBody>
      <dsp:txXfrm>
        <a:off x="39809" y="3744884"/>
        <a:ext cx="641643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4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5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5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587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7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2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0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0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6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7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4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18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55" y="2540000"/>
            <a:ext cx="4485699" cy="3799481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Car Rental System</a:t>
            </a:r>
            <a:br>
              <a:rPr lang="en-US" sz="5400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EBEBEB"/>
                </a:solidFill>
              </a:rPr>
              <a:t>Group 1</a:t>
            </a:r>
            <a:br>
              <a:rPr lang="en-US" sz="2400" dirty="0"/>
            </a:br>
            <a:r>
              <a:rPr lang="en-US" sz="2400" dirty="0">
                <a:solidFill>
                  <a:srgbClr val="EBEBEB"/>
                </a:solidFill>
              </a:rPr>
              <a:t>Suryakaran Tiwari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Ujjwal Mandloi</a:t>
            </a:r>
            <a:endParaRPr lang="en-US"/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0B3B1EE7-45F8-2008-A394-A39A8E6AA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5F01F-9142-38FF-C62B-C5E275FC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2943526" cy="27528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Screen Shot:- Rent Car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430816A-0807-CCD1-D3C1-D2291DB5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51" y="1652843"/>
            <a:ext cx="6965747" cy="3907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54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3C729-83E6-4FFF-EAFE-7D265F84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60499"/>
            <a:ext cx="2905426" cy="2968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Screen Shot:- Booking Details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5BF69C-A11F-520D-F099-1F706639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51" y="1462343"/>
            <a:ext cx="7346747" cy="4098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567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E7D44E-9A03-956B-CEE0-63E9E32C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923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FF69-1551-1FA4-79CB-9BC85982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7D20162-B3DD-1513-2798-C0D283F57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558258"/>
              </p:ext>
            </p:extLst>
          </p:nvPr>
        </p:nvGraphicFramePr>
        <p:xfrm>
          <a:off x="50990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384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F0BC4-C401-D252-6069-C723952D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Proposed System</a:t>
            </a: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C3CC681-8F3F-DE66-7599-D702B5377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66249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9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3402-65DF-A86B-79F0-E14DB004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Technology Stack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89885D-BFF3-A099-D824-78423962C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84046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232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E8CD-92B8-3995-0CCA-05DFDCDF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Modules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98AC4D8-ADEE-6544-820F-4CFFA78AB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9753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333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91E0-C898-D08F-D691-8E74D1EB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25145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Screen Shots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00F8AE-0184-8564-6170-2F2D14EF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51" y="1322643"/>
            <a:ext cx="7575347" cy="42381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225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E1588-2D05-AE43-C5BF-C418586C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55" y="2247899"/>
            <a:ext cx="3070526" cy="17114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Screen Shot:- Registration Page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E47DD83-E857-7F70-F7F0-17A4D103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91" y="1906843"/>
            <a:ext cx="643716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7779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C02AC-257B-870F-5D0F-ECC260AF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2803826" cy="271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Screen Shot:- Homepage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4CF0103-42B8-1E7A-5770-DBD48455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030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5C9FC-7C3F-3E55-4C24-C8C27BE7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2956226" cy="28671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Screen Shot :- Rent Car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ar&#10;&#10;Description automatically generated">
            <a:extLst>
              <a:ext uri="{FF2B5EF4-FFF2-40B4-BE49-F238E27FC236}">
                <a16:creationId xmlns:a16="http://schemas.microsoft.com/office/drawing/2014/main" id="{07439F01-336B-0055-D65B-65210B6A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51" y="1449643"/>
            <a:ext cx="7346747" cy="41111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322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Car Rental System   Group 1 Suryakaran Tiwari Ujjwal Mandloi</vt:lpstr>
      <vt:lpstr>Introduction</vt:lpstr>
      <vt:lpstr>Proposed System</vt:lpstr>
      <vt:lpstr>Technology Stack</vt:lpstr>
      <vt:lpstr>Modules</vt:lpstr>
      <vt:lpstr>Screen Shots</vt:lpstr>
      <vt:lpstr>Screen Shot:- Registration Page</vt:lpstr>
      <vt:lpstr>Screen Shot:- Homepage</vt:lpstr>
      <vt:lpstr>Screen Shot :- Rent Car</vt:lpstr>
      <vt:lpstr>Screen Shot:- Rent Car</vt:lpstr>
      <vt:lpstr>Screen Shot:- Booking Details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created xsi:type="dcterms:W3CDTF">2022-10-13T09:54:48Z</dcterms:created>
  <dcterms:modified xsi:type="dcterms:W3CDTF">2022-10-14T09:00:54Z</dcterms:modified>
</cp:coreProperties>
</file>