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ADBB2-F359-4742-83B8-9DF3FD77E150}" type="datetimeFigureOut">
              <a:rPr lang="en-IN" smtClean="0"/>
              <a:t>11-03-2021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41FF9E-D0A3-4061-9ED0-C924804C8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1502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D21BE-B5C5-46AF-9DFC-C27ED85A9A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Service Provider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A1585A-1EF6-49F1-8C3F-E62800C2B2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We Provide On Demand!!!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0CD6F6-5927-4569-8F8A-E7A6514D9B69}"/>
              </a:ext>
            </a:extLst>
          </p:cNvPr>
          <p:cNvSpPr txBox="1"/>
          <p:nvPr/>
        </p:nvSpPr>
        <p:spPr>
          <a:xfrm>
            <a:off x="4101483" y="1188289"/>
            <a:ext cx="36309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/>
              <a:t>AU’2021</a:t>
            </a:r>
            <a:r>
              <a:rPr lang="en-IN" sz="4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6248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E981C-1A87-4BF0-B691-99E52E8BA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SonarQube Report(Backend):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F7D0A6-D9D6-435D-B88D-0F8541F16F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1007" y="1890943"/>
            <a:ext cx="7537696" cy="4234065"/>
          </a:xfrm>
        </p:spPr>
      </p:pic>
    </p:spTree>
    <p:extLst>
      <p:ext uri="{BB962C8B-B14F-4D97-AF65-F5344CB8AC3E}">
        <p14:creationId xmlns:p14="http://schemas.microsoft.com/office/powerpoint/2010/main" val="1748192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FD379-E09D-4DC6-B77C-4115193F1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SonarQube Report(Frontend):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B887F4-C228-485D-B6B8-2F4F2B3615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0145" y="1889760"/>
            <a:ext cx="8784495" cy="4564564"/>
          </a:xfrm>
        </p:spPr>
      </p:pic>
    </p:spTree>
    <p:extLst>
      <p:ext uri="{BB962C8B-B14F-4D97-AF65-F5344CB8AC3E}">
        <p14:creationId xmlns:p14="http://schemas.microsoft.com/office/powerpoint/2010/main" val="3624546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89405-A3A9-4174-9847-2FE00CF81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4918" y="3011750"/>
            <a:ext cx="5322164" cy="1485900"/>
          </a:xfrm>
        </p:spPr>
        <p:txBody>
          <a:bodyPr>
            <a:normAutofit/>
          </a:bodyPr>
          <a:lstStyle/>
          <a:p>
            <a:r>
              <a:rPr lang="en-IN" sz="7200" dirty="0"/>
              <a:t>Thank You!!!!</a:t>
            </a:r>
          </a:p>
        </p:txBody>
      </p:sp>
    </p:spTree>
    <p:extLst>
      <p:ext uri="{BB962C8B-B14F-4D97-AF65-F5344CB8AC3E}">
        <p14:creationId xmlns:p14="http://schemas.microsoft.com/office/powerpoint/2010/main" val="918312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34535-7B6D-4B56-9728-467494AEE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Team Mentor:</a:t>
            </a:r>
            <a:r>
              <a:rPr lang="en-IN" dirty="0"/>
              <a:t> Sai Teja Reddy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1A784-98D7-4A6A-A41E-E85975A40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4000" b="1" u="sng" dirty="0"/>
              <a:t>Team Members: </a:t>
            </a:r>
          </a:p>
          <a:p>
            <a:r>
              <a:rPr lang="en-IN" sz="4000" dirty="0"/>
              <a:t> Rajesh Uppala</a:t>
            </a:r>
          </a:p>
          <a:p>
            <a:r>
              <a:rPr lang="en-IN" sz="4000" dirty="0"/>
              <a:t> Kaushik Kandikonda</a:t>
            </a:r>
          </a:p>
          <a:p>
            <a:r>
              <a:rPr lang="en-IN" sz="4000" dirty="0"/>
              <a:t> Himanshu Jain</a:t>
            </a:r>
          </a:p>
          <a:p>
            <a:r>
              <a:rPr lang="en-IN" sz="4000" dirty="0"/>
              <a:t> MD Shadaab Farhan</a:t>
            </a:r>
          </a:p>
        </p:txBody>
      </p:sp>
    </p:spTree>
    <p:extLst>
      <p:ext uri="{BB962C8B-B14F-4D97-AF65-F5344CB8AC3E}">
        <p14:creationId xmlns:p14="http://schemas.microsoft.com/office/powerpoint/2010/main" val="2279660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1EF42-5CD3-4C9E-AF5F-0739CDDE8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 Stack:</a:t>
            </a:r>
          </a:p>
        </p:txBody>
      </p:sp>
      <p:pic>
        <p:nvPicPr>
          <p:cNvPr id="1026" name="Picture 2" descr="Java Icon of Flat style - Available in SVG, PNG, EPS, AI &amp; Icon fonts">
            <a:extLst>
              <a:ext uri="{FF2B5EF4-FFF2-40B4-BE49-F238E27FC236}">
                <a16:creationId xmlns:a16="http://schemas.microsoft.com/office/drawing/2014/main" id="{48F3FB0E-AB87-4222-8FFF-724FC0D9699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969" y="193981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ree icon - Free vector icons - Free SVG, PSD, PNG, EPS, Ai &amp; Icon Font">
            <a:extLst>
              <a:ext uri="{FF2B5EF4-FFF2-40B4-BE49-F238E27FC236}">
                <a16:creationId xmlns:a16="http://schemas.microsoft.com/office/drawing/2014/main" id="{B3BA82D7-CDD8-4C2F-95EE-E54351875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4906" y="193981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pring Boot Command Line Runner Example.">
            <a:extLst>
              <a:ext uri="{FF2B5EF4-FFF2-40B4-BE49-F238E27FC236}">
                <a16:creationId xmlns:a16="http://schemas.microsoft.com/office/drawing/2014/main" id="{DEE0224B-B758-4706-B4E6-BC5253915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778" y="310052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ySQL :: MySQL Logo Downloads">
            <a:extLst>
              <a:ext uri="{FF2B5EF4-FFF2-40B4-BE49-F238E27FC236}">
                <a16:creationId xmlns:a16="http://schemas.microsoft.com/office/drawing/2014/main" id="{31DBC58C-A983-4C40-B9DB-00EF53836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4906" y="4523590"/>
            <a:ext cx="2143125" cy="214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JBoss.org UI Design">
            <a:extLst>
              <a:ext uri="{FF2B5EF4-FFF2-40B4-BE49-F238E27FC236}">
                <a16:creationId xmlns:a16="http://schemas.microsoft.com/office/drawing/2014/main" id="{FFA10B13-CC47-40F7-B8D6-B676E9AC6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968" y="452359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519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D26CC-96D0-48B0-80ED-D0137327F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Requirements: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F30C5-60A4-4339-9354-FBA5AABA3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47060"/>
            <a:ext cx="9601200" cy="4962618"/>
          </a:xfrm>
        </p:spPr>
        <p:txBody>
          <a:bodyPr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1. Register/login as service provider</a:t>
            </a:r>
            <a:endParaRPr lang="en-US" sz="16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2. Register/login as customer</a:t>
            </a:r>
            <a:endParaRPr lang="en-US" sz="16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dirty="0">
                <a:effectLst/>
              </a:rPr>
            </a:b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Service provider should be able to </a:t>
            </a:r>
            <a:endParaRPr lang="en-US" sz="1600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Create services which he provides ( should be dynamic to allow any kind of service )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Example: Define the service terms and warranty details 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Cost and tax details 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Ability to view reports of sales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Download in excel or pdf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Update the status . started / completed 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dirty="0">
                <a:effectLst/>
              </a:rPr>
            </a:b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Customer should be able to </a:t>
            </a:r>
            <a:endParaRPr lang="en-US" sz="1600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View orders and filter by category and price range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Order a service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View previous orders ( view / download ) ( based on filters 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Rate orders ( only if status is completed ) 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dirty="0">
                <a:effectLst/>
              </a:rPr>
            </a:b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Common:</a:t>
            </a:r>
            <a:endParaRPr lang="en-US" sz="1600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Search feature wherever necessary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Define discounts and Discount period 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675852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111C4-DCA3-4DFE-9B34-EAA5FC982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Database: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A13064-BDB7-4A39-957E-70824ABC00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1146" y="1384135"/>
            <a:ext cx="8930936" cy="5371772"/>
          </a:xfrm>
        </p:spPr>
      </p:pic>
    </p:spTree>
    <p:extLst>
      <p:ext uri="{BB962C8B-B14F-4D97-AF65-F5344CB8AC3E}">
        <p14:creationId xmlns:p14="http://schemas.microsoft.com/office/powerpoint/2010/main" val="4216001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98603-519A-4EAB-ADF9-FC3FF7F8E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UI Login: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CDFDF2-9573-4AD5-B38D-E0646A2ADB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2293" y="2171700"/>
            <a:ext cx="8855297" cy="4118202"/>
          </a:xfrm>
        </p:spPr>
      </p:pic>
    </p:spTree>
    <p:extLst>
      <p:ext uri="{BB962C8B-B14F-4D97-AF65-F5344CB8AC3E}">
        <p14:creationId xmlns:p14="http://schemas.microsoft.com/office/powerpoint/2010/main" val="4040793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29637-3363-449B-B7C2-B5EE4F13A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Customer UI: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9682D06-F032-40F7-BA6E-96090C1565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781643"/>
            <a:ext cx="9974062" cy="4768371"/>
          </a:xfrm>
        </p:spPr>
      </p:pic>
    </p:spTree>
    <p:extLst>
      <p:ext uri="{BB962C8B-B14F-4D97-AF65-F5344CB8AC3E}">
        <p14:creationId xmlns:p14="http://schemas.microsoft.com/office/powerpoint/2010/main" val="729738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DB550-248A-4453-B4F2-1B7CF55AA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Provider UI: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AE4FBB-5C9A-4E69-8927-69DA933D39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7898" y="1837677"/>
            <a:ext cx="9918060" cy="4740675"/>
          </a:xfrm>
        </p:spPr>
      </p:pic>
    </p:spTree>
    <p:extLst>
      <p:ext uri="{BB962C8B-B14F-4D97-AF65-F5344CB8AC3E}">
        <p14:creationId xmlns:p14="http://schemas.microsoft.com/office/powerpoint/2010/main" val="819616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26F61-6A6D-4EA4-B877-64970DFD8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4046" y="233039"/>
            <a:ext cx="9601200" cy="1485900"/>
          </a:xfrm>
        </p:spPr>
        <p:txBody>
          <a:bodyPr/>
          <a:lstStyle/>
          <a:p>
            <a:r>
              <a:rPr lang="en-IN" dirty="0"/>
              <a:t>Reports: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5826E7-8BDA-4F59-B05E-B190041C0D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0619" y="1081241"/>
            <a:ext cx="8683161" cy="35814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824AC9-7229-48CF-95F9-8ED54807C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7138" y="4662641"/>
            <a:ext cx="4147737" cy="219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31920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40</TotalTime>
  <Words>182</Words>
  <Application>Microsoft Office PowerPoint</Application>
  <PresentationFormat>Widescreen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Franklin Gothic Book</vt:lpstr>
      <vt:lpstr>Crop</vt:lpstr>
      <vt:lpstr>Service Provider</vt:lpstr>
      <vt:lpstr>Team Mentor: Sai Teja Reddy</vt:lpstr>
      <vt:lpstr>Tech Stack:</vt:lpstr>
      <vt:lpstr>Requirements:</vt:lpstr>
      <vt:lpstr>Database:</vt:lpstr>
      <vt:lpstr>UI Login:</vt:lpstr>
      <vt:lpstr>Customer UI:</vt:lpstr>
      <vt:lpstr>Provider UI:</vt:lpstr>
      <vt:lpstr>Reports:</vt:lpstr>
      <vt:lpstr>SonarQube Report(Backend):</vt:lpstr>
      <vt:lpstr>SonarQube Report(Frontend):</vt:lpstr>
      <vt:lpstr>Thank You!!!!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Provider</dc:title>
  <dc:creator>MD SHADAAB FARHAN</dc:creator>
  <cp:lastModifiedBy>MD SHADAAB FARHAN</cp:lastModifiedBy>
  <cp:revision>5</cp:revision>
  <dcterms:created xsi:type="dcterms:W3CDTF">2021-03-10T18:26:48Z</dcterms:created>
  <dcterms:modified xsi:type="dcterms:W3CDTF">2021-03-11T04:13:43Z</dcterms:modified>
</cp:coreProperties>
</file>