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64812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2156510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2470124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189087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1009543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69767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310310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45723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116331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345436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92275-B434-4151-A169-62ABF312791A}" type="datetimeFigureOut">
              <a:rPr lang="en-US" smtClean="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E4F300-3EA4-4272-A7E1-3517B7A18439}" type="slidenum">
              <a:rPr lang="en-US" smtClean="0"/>
              <a:t>‹#›</a:t>
            </a:fld>
            <a:endParaRPr lang="en-US" dirty="0"/>
          </a:p>
        </p:txBody>
      </p:sp>
    </p:spTree>
    <p:extLst>
      <p:ext uri="{BB962C8B-B14F-4D97-AF65-F5344CB8AC3E}">
        <p14:creationId xmlns:p14="http://schemas.microsoft.com/office/powerpoint/2010/main" val="2113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92275-B434-4151-A169-62ABF312791A}" type="datetimeFigureOut">
              <a:rPr lang="en-US" smtClean="0"/>
              <a:t>3/18/2019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4F300-3EA4-4272-A7E1-3517B7A18439}" type="slidenum">
              <a:rPr lang="en-US" smtClean="0"/>
              <a:t>‹#›</a:t>
            </a:fld>
            <a:endParaRPr lang="en-US" dirty="0"/>
          </a:p>
        </p:txBody>
      </p:sp>
    </p:spTree>
    <p:extLst>
      <p:ext uri="{BB962C8B-B14F-4D97-AF65-F5344CB8AC3E}">
        <p14:creationId xmlns:p14="http://schemas.microsoft.com/office/powerpoint/2010/main" val="1795163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1"/>
            <a:ext cx="7772400" cy="731520"/>
          </a:xfrm>
        </p:spPr>
        <p:txBody>
          <a:bodyPr>
            <a:normAutofit fontScale="90000"/>
          </a:bodyPr>
          <a:lstStyle/>
          <a:p>
            <a:r>
              <a:rPr lang="en-US" sz="2400" dirty="0">
                <a:solidFill>
                  <a:srgbClr val="C00000"/>
                </a:solidFill>
              </a:rPr>
              <a:t>ABSTRACT</a:t>
            </a:r>
            <a:br>
              <a:rPr lang="en-US" sz="2400" dirty="0">
                <a:solidFill>
                  <a:schemeClr val="tx2">
                    <a:lumMod val="60000"/>
                    <a:lumOff val="40000"/>
                  </a:schemeClr>
                </a:solidFill>
              </a:rPr>
            </a:br>
            <a:r>
              <a:rPr lang="en-US" sz="2400" dirty="0">
                <a:solidFill>
                  <a:schemeClr val="tx2">
                    <a:lumMod val="60000"/>
                    <a:lumOff val="40000"/>
                  </a:schemeClr>
                </a:solidFill>
              </a:rPr>
              <a:t>WIFI CONTROLLED AUTOMATIC CURTAIN CONTROLLER</a:t>
            </a:r>
          </a:p>
        </p:txBody>
      </p:sp>
      <p:sp>
        <p:nvSpPr>
          <p:cNvPr id="3" name="Subtitle 2"/>
          <p:cNvSpPr>
            <a:spLocks noGrp="1"/>
          </p:cNvSpPr>
          <p:nvPr>
            <p:ph type="subTitle" idx="1"/>
          </p:nvPr>
        </p:nvSpPr>
        <p:spPr>
          <a:xfrm>
            <a:off x="533400" y="990600"/>
            <a:ext cx="8153400" cy="5638800"/>
          </a:xfrm>
        </p:spPr>
        <p:txBody>
          <a:bodyPr>
            <a:noAutofit/>
          </a:bodyPr>
          <a:lstStyle/>
          <a:p>
            <a:pPr algn="l"/>
            <a:r>
              <a:rPr lang="en-US" sz="1600" dirty="0">
                <a:solidFill>
                  <a:schemeClr val="tx2">
                    <a:lumMod val="60000"/>
                    <a:lumOff val="40000"/>
                  </a:schemeClr>
                </a:solidFill>
              </a:rPr>
              <a:t>INTRODUCTION:</a:t>
            </a:r>
          </a:p>
          <a:p>
            <a:pPr algn="l"/>
            <a:r>
              <a:rPr lang="en-US" sz="1600" dirty="0">
                <a:solidFill>
                  <a:schemeClr val="tx2">
                    <a:lumMod val="60000"/>
                    <a:lumOff val="40000"/>
                  </a:schemeClr>
                </a:solidFill>
              </a:rPr>
              <a:t>W</a:t>
            </a:r>
            <a:r>
              <a:rPr lang="en-US" sz="1600" dirty="0">
                <a:solidFill>
                  <a:schemeClr val="tx1"/>
                </a:solidFill>
              </a:rPr>
              <a:t>e control the movement of curtains in our home by the variation of light intensity present outside the room. The LDR is connected to Nodemcu, to which we write code to control the dc motor. Here to control the dc motor we interface Nodemcu and motor with motor driver(L298N)</a:t>
            </a:r>
          </a:p>
          <a:p>
            <a:pPr algn="l"/>
            <a:endParaRPr lang="en-US" sz="1600" dirty="0">
              <a:solidFill>
                <a:schemeClr val="tx1"/>
              </a:solidFill>
            </a:endParaRPr>
          </a:p>
          <a:p>
            <a:pPr algn="l"/>
            <a:r>
              <a:rPr lang="en-US" sz="1600" dirty="0">
                <a:solidFill>
                  <a:schemeClr val="tx1"/>
                </a:solidFill>
              </a:rPr>
              <a:t>We give a power supply of 12 v, in which 3.3 v is used to power Nodemcu and the remaining goes to motor driver in which there is a voltage regulator that limits voltage such that output current  is sufficient to drive the DC motor</a:t>
            </a:r>
          </a:p>
          <a:p>
            <a:pPr algn="l"/>
            <a:endParaRPr lang="en-US" sz="1600" dirty="0">
              <a:solidFill>
                <a:schemeClr val="tx2">
                  <a:lumMod val="60000"/>
                  <a:lumOff val="40000"/>
                </a:schemeClr>
              </a:solidFill>
            </a:endParaRPr>
          </a:p>
          <a:p>
            <a:pPr algn="l"/>
            <a:r>
              <a:rPr lang="en-US" sz="1600" dirty="0">
                <a:solidFill>
                  <a:schemeClr val="tx2">
                    <a:lumMod val="60000"/>
                    <a:lumOff val="40000"/>
                  </a:schemeClr>
                </a:solidFill>
              </a:rPr>
              <a:t>COMPONENTS AND SPECS:</a:t>
            </a:r>
          </a:p>
          <a:p>
            <a:pPr algn="l"/>
            <a:r>
              <a:rPr lang="en-US" sz="1600" dirty="0">
                <a:solidFill>
                  <a:schemeClr val="tx1"/>
                </a:solidFill>
              </a:rPr>
              <a:t>         Resistor 10k ohm - 1 No.</a:t>
            </a:r>
          </a:p>
          <a:p>
            <a:pPr algn="l"/>
            <a:r>
              <a:rPr lang="en-US" sz="1600" dirty="0">
                <a:solidFill>
                  <a:schemeClr val="tx1"/>
                </a:solidFill>
              </a:rPr>
              <a:t>         LDR - 1 No.</a:t>
            </a:r>
          </a:p>
          <a:p>
            <a:pPr algn="l"/>
            <a:r>
              <a:rPr lang="en-US" sz="1600" dirty="0">
                <a:solidFill>
                  <a:schemeClr val="tx1"/>
                </a:solidFill>
              </a:rPr>
              <a:t>         Nodemcu(ESP8266) - 1 No.</a:t>
            </a:r>
          </a:p>
          <a:p>
            <a:pPr algn="l"/>
            <a:r>
              <a:rPr lang="en-US" sz="1600" dirty="0">
                <a:solidFill>
                  <a:schemeClr val="tx1"/>
                </a:solidFill>
              </a:rPr>
              <a:t>         DC motor driver(L298N) - 1 No.</a:t>
            </a:r>
          </a:p>
          <a:p>
            <a:pPr algn="l"/>
            <a:r>
              <a:rPr lang="en-US" sz="1600" dirty="0">
                <a:solidFill>
                  <a:schemeClr val="tx1"/>
                </a:solidFill>
              </a:rPr>
              <a:t>         High torque dc motor(5 V)    - 1 No.</a:t>
            </a:r>
          </a:p>
          <a:p>
            <a:pPr algn="l"/>
            <a:r>
              <a:rPr lang="en-US" sz="1600" dirty="0">
                <a:solidFill>
                  <a:schemeClr val="tx1"/>
                </a:solidFill>
              </a:rPr>
              <a:t>         DC Battery(12 v) - 1 No.</a:t>
            </a:r>
          </a:p>
          <a:p>
            <a:pPr algn="l"/>
            <a:r>
              <a:rPr lang="en-US" sz="1600" dirty="0">
                <a:solidFill>
                  <a:schemeClr val="tx1"/>
                </a:solidFill>
              </a:rPr>
              <a:t>         Arduino IDE software</a:t>
            </a:r>
          </a:p>
          <a:p>
            <a:pPr algn="l"/>
            <a:r>
              <a:rPr lang="en-US" sz="1600" dirty="0">
                <a:solidFill>
                  <a:schemeClr val="tx1"/>
                </a:solidFill>
              </a:rPr>
              <a:t>         Connecting wires(Jumpers)</a:t>
            </a:r>
          </a:p>
          <a:p>
            <a:pPr algn="l"/>
            <a:endParaRPr lang="en-US" sz="1600" dirty="0">
              <a:solidFill>
                <a:schemeClr val="tx1"/>
              </a:solidFill>
            </a:endParaRPr>
          </a:p>
          <a:p>
            <a:pPr algn="l"/>
            <a:endParaRPr lang="en-US" sz="1600" dirty="0">
              <a:solidFill>
                <a:schemeClr val="tx1"/>
              </a:solidFill>
            </a:endParaRPr>
          </a:p>
        </p:txBody>
      </p:sp>
      <p:pic>
        <p:nvPicPr>
          <p:cNvPr id="5" name="Picture 4" descr="Typical LDR (Light Dependent Resistor) resistance vs light intensity graph">
            <a:extLst>
              <a:ext uri="{FF2B5EF4-FFF2-40B4-BE49-F238E27FC236}">
                <a16:creationId xmlns:a16="http://schemas.microsoft.com/office/drawing/2014/main" id="{79C8732A-5F5D-4335-91FA-31E8F1AE1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200400"/>
            <a:ext cx="3505200" cy="252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14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82000" cy="6248400"/>
          </a:xfrm>
        </p:spPr>
        <p:txBody>
          <a:bodyPr>
            <a:normAutofit fontScale="92500" lnSpcReduction="10000"/>
          </a:bodyPr>
          <a:lstStyle/>
          <a:p>
            <a:pPr algn="l"/>
            <a:r>
              <a:rPr lang="en-US" sz="1600" dirty="0">
                <a:solidFill>
                  <a:schemeClr val="tx2">
                    <a:lumMod val="60000"/>
                    <a:lumOff val="40000"/>
                  </a:schemeClr>
                </a:solidFill>
              </a:rPr>
              <a:t> </a:t>
            </a:r>
            <a:r>
              <a:rPr lang="en-US" sz="1600" dirty="0">
                <a:solidFill>
                  <a:schemeClr val="tx1"/>
                </a:solidFill>
              </a:rPr>
              <a:t>In general, when some lumens of light falls on LDR the resistance across LDR terminals vary from 5k ohm(in daylight) to 20M ohm(in dark).now, as we connect it to Nodemcu, which in turn is connected to computer.it changes all analog values to digital domain and outputs the values ranging from 0 to 1024</a:t>
            </a:r>
            <a:br>
              <a:rPr lang="el-GR" sz="1600" dirty="0"/>
            </a:br>
            <a:endParaRPr lang="en-US" sz="1600" dirty="0">
              <a:solidFill>
                <a:schemeClr val="tx2">
                  <a:lumMod val="60000"/>
                  <a:lumOff val="40000"/>
                </a:schemeClr>
              </a:solidFill>
            </a:endParaRPr>
          </a:p>
          <a:p>
            <a:pPr algn="l"/>
            <a:r>
              <a:rPr lang="en-US" sz="1600" dirty="0">
                <a:solidFill>
                  <a:schemeClr val="tx2">
                    <a:lumMod val="60000"/>
                    <a:lumOff val="40000"/>
                  </a:schemeClr>
                </a:solidFill>
              </a:rPr>
              <a:t>CONNECTIONS:</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2">
                  <a:lumMod val="60000"/>
                  <a:lumOff val="40000"/>
                </a:schemeClr>
              </a:solidFill>
            </a:endParaRPr>
          </a:p>
          <a:p>
            <a:pPr algn="l"/>
            <a:endParaRPr lang="en-US" sz="1600" dirty="0">
              <a:solidFill>
                <a:schemeClr val="tx2">
                  <a:lumMod val="60000"/>
                  <a:lumOff val="40000"/>
                </a:schemeClr>
              </a:solidFill>
            </a:endParaRPr>
          </a:p>
          <a:p>
            <a:pPr algn="l"/>
            <a:endParaRPr lang="en-US" sz="1600" dirty="0">
              <a:solidFill>
                <a:schemeClr val="tx2">
                  <a:lumMod val="60000"/>
                  <a:lumOff val="40000"/>
                </a:schemeClr>
              </a:solidFill>
            </a:endParaRPr>
          </a:p>
          <a:p>
            <a:pPr algn="l"/>
            <a:endParaRPr lang="en-US" sz="1600" dirty="0">
              <a:solidFill>
                <a:schemeClr val="tx2">
                  <a:lumMod val="60000"/>
                  <a:lumOff val="40000"/>
                </a:schemeClr>
              </a:solidFill>
            </a:endParaRPr>
          </a:p>
          <a:p>
            <a:pPr algn="l"/>
            <a:endParaRPr lang="en-US" sz="1600" dirty="0">
              <a:solidFill>
                <a:schemeClr val="tx2">
                  <a:lumMod val="60000"/>
                  <a:lumOff val="40000"/>
                </a:schemeClr>
              </a:solidFill>
            </a:endParaRPr>
          </a:p>
          <a:p>
            <a:pPr algn="l"/>
            <a:endParaRPr lang="en-US" sz="1600" dirty="0">
              <a:solidFill>
                <a:schemeClr val="tx2">
                  <a:lumMod val="60000"/>
                  <a:lumOff val="40000"/>
                </a:schemeClr>
              </a:solidFill>
            </a:endParaRPr>
          </a:p>
          <a:p>
            <a:pPr algn="l"/>
            <a:endParaRPr lang="en-US" sz="1600" dirty="0">
              <a:solidFill>
                <a:schemeClr val="tx2">
                  <a:lumMod val="60000"/>
                  <a:lumOff val="40000"/>
                </a:schemeClr>
              </a:solidFill>
            </a:endParaRPr>
          </a:p>
          <a:p>
            <a:pPr algn="l"/>
            <a:endParaRPr lang="en-US" sz="1600" dirty="0">
              <a:solidFill>
                <a:schemeClr val="tx2">
                  <a:lumMod val="60000"/>
                  <a:lumOff val="40000"/>
                </a:schemeClr>
              </a:solidFill>
            </a:endParaRPr>
          </a:p>
          <a:p>
            <a:pPr algn="l"/>
            <a:r>
              <a:rPr lang="en-US" sz="1600" dirty="0">
                <a:solidFill>
                  <a:schemeClr val="tx2">
                    <a:lumMod val="60000"/>
                    <a:lumOff val="40000"/>
                  </a:schemeClr>
                </a:solidFill>
              </a:rPr>
              <a:t>ROLL NUMBERS</a:t>
            </a:r>
            <a:r>
              <a:rPr lang="en-US" sz="1600" dirty="0">
                <a:solidFill>
                  <a:schemeClr val="tx1"/>
                </a:solidFill>
              </a:rPr>
              <a:t>:</a:t>
            </a:r>
          </a:p>
          <a:p>
            <a:pPr algn="l"/>
            <a:r>
              <a:rPr lang="en-US" sz="1600" dirty="0">
                <a:solidFill>
                  <a:schemeClr val="tx1"/>
                </a:solidFill>
              </a:rPr>
              <a:t>1602-17-735-078(KAUSHIK-CODING)</a:t>
            </a:r>
          </a:p>
          <a:p>
            <a:pPr algn="l"/>
            <a:r>
              <a:rPr lang="en-US" sz="1600" dirty="0">
                <a:solidFill>
                  <a:schemeClr val="tx1"/>
                </a:solidFill>
              </a:rPr>
              <a:t>1602-17-735-080(MANASA-PRACTICAL IMPLEMENTATION)</a:t>
            </a:r>
          </a:p>
          <a:p>
            <a:pPr algn="l"/>
            <a:r>
              <a:rPr lang="en-US" sz="1600" dirty="0">
                <a:solidFill>
                  <a:schemeClr val="tx1"/>
                </a:solidFill>
              </a:rPr>
              <a:t>1602-17-735-092(RAVI-DESIGN OF INTERFACING BETWEEN VARIOUS COMPONENTS)</a:t>
            </a:r>
          </a:p>
          <a:p>
            <a:pPr algn="l"/>
            <a:r>
              <a:rPr lang="en-US" sz="1600" dirty="0">
                <a:solidFill>
                  <a:schemeClr val="tx1"/>
                </a:solidFill>
              </a:rPr>
              <a:t>1602-17-735-118(YASHITA-CODING)</a:t>
            </a:r>
          </a:p>
          <a:p>
            <a:pPr algn="l"/>
            <a:endParaRPr lang="en-US" sz="1600" dirty="0">
              <a:solidFill>
                <a:schemeClr val="tx1"/>
              </a:solidFill>
            </a:endParaRPr>
          </a:p>
        </p:txBody>
      </p:sp>
      <p:pic>
        <p:nvPicPr>
          <p:cNvPr id="2" name="Picture 2" descr="Picture of Circuit Diagram">
            <a:extLst>
              <a:ext uri="{FF2B5EF4-FFF2-40B4-BE49-F238E27FC236}">
                <a16:creationId xmlns:a16="http://schemas.microsoft.com/office/drawing/2014/main" id="{30FB3CE9-41CA-42E0-BD64-923D073D7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13" y="1752600"/>
            <a:ext cx="4334787" cy="299716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hackster.imgix.net/uploads/attachments/273644/esp8266_arduino_deploy_EHNscV36RB.png?auto=compress%2Cformat&amp;w=680&amp;h=510&amp;fit=max">
            <a:extLst>
              <a:ext uri="{FF2B5EF4-FFF2-40B4-BE49-F238E27FC236}">
                <a16:creationId xmlns:a16="http://schemas.microsoft.com/office/drawing/2014/main" id="{61D0C011-F09D-4680-9745-4296863F8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283" y="1752600"/>
            <a:ext cx="3996529" cy="311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77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242</Words>
  <Application>Microsoft Office PowerPoint</Application>
  <PresentationFormat>On-screen Show (4:3)</PresentationFormat>
  <Paragraphs>37</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ABSTRACT WIFI CONTROLLED AUTOMATIC CURTAIN CONTROLLER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LIGHT DIMMER USING TRAIC AND DIAC</dc:title>
  <dc:creator>manish</dc:creator>
  <cp:lastModifiedBy>surya kaushik</cp:lastModifiedBy>
  <cp:revision>29</cp:revision>
  <dcterms:created xsi:type="dcterms:W3CDTF">2018-10-31T16:29:38Z</dcterms:created>
  <dcterms:modified xsi:type="dcterms:W3CDTF">2019-03-18T13:48:26Z</dcterms:modified>
</cp:coreProperties>
</file>