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29000" cy="257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3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420886"/>
            <a:ext cx="2914650" cy="89535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350764"/>
            <a:ext cx="2571750" cy="62091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36922"/>
            <a:ext cx="739378" cy="21794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36922"/>
            <a:ext cx="2175272" cy="21794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641153"/>
            <a:ext cx="2957513" cy="1069776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721049"/>
            <a:ext cx="2957513" cy="56257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6923"/>
            <a:ext cx="2957513" cy="497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630436"/>
            <a:ext cx="1450628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939403"/>
            <a:ext cx="1450628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630436"/>
            <a:ext cx="1457772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939403"/>
            <a:ext cx="1457772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370285"/>
            <a:ext cx="1735931" cy="182760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370285"/>
            <a:ext cx="1735931" cy="1827609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36923"/>
            <a:ext cx="2957513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684609"/>
            <a:ext cx="2957513" cy="163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DA18-73FC-4D16-8CFB-9CCFAA425F4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2383632"/>
            <a:ext cx="1157288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EDBC2F-8A08-4805-958A-FA1396ECF45D}"/>
              </a:ext>
            </a:extLst>
          </p:cNvPr>
          <p:cNvGrpSpPr/>
          <p:nvPr/>
        </p:nvGrpSpPr>
        <p:grpSpPr>
          <a:xfrm>
            <a:off x="1391785" y="841067"/>
            <a:ext cx="1972917" cy="1083219"/>
            <a:chOff x="7752057" y="1396936"/>
            <a:chExt cx="3242291" cy="1780161"/>
          </a:xfrm>
        </p:grpSpPr>
        <p:grpSp>
          <p:nvGrpSpPr>
            <p:cNvPr id="5" name="Shape 65">
              <a:extLst>
                <a:ext uri="{FF2B5EF4-FFF2-40B4-BE49-F238E27FC236}">
                  <a16:creationId xmlns:a16="http://schemas.microsoft.com/office/drawing/2014/main" id="{D33B760C-F362-453F-92E8-B3D115D941FC}"/>
                </a:ext>
              </a:extLst>
            </p:cNvPr>
            <p:cNvGrpSpPr/>
            <p:nvPr/>
          </p:nvGrpSpPr>
          <p:grpSpPr>
            <a:xfrm>
              <a:off x="7752057" y="1396936"/>
              <a:ext cx="3199349" cy="1780161"/>
              <a:chOff x="228534" y="1983227"/>
              <a:chExt cx="3199349" cy="1780161"/>
            </a:xfrm>
          </p:grpSpPr>
          <p:grpSp>
            <p:nvGrpSpPr>
              <p:cNvPr id="7" name="Shape 66">
                <a:extLst>
                  <a:ext uri="{FF2B5EF4-FFF2-40B4-BE49-F238E27FC236}">
                    <a16:creationId xmlns:a16="http://schemas.microsoft.com/office/drawing/2014/main" id="{F0D05722-B422-4D0B-B2B4-CC7C519F8464}"/>
                  </a:ext>
                </a:extLst>
              </p:cNvPr>
              <p:cNvGrpSpPr/>
              <p:nvPr/>
            </p:nvGrpSpPr>
            <p:grpSpPr>
              <a:xfrm flipH="1">
                <a:off x="228534" y="1983227"/>
                <a:ext cx="3199343" cy="1016615"/>
                <a:chOff x="5886401" y="2747198"/>
                <a:chExt cx="3201584" cy="453300"/>
              </a:xfrm>
            </p:grpSpPr>
            <p:sp>
              <p:nvSpPr>
                <p:cNvPr id="20" name="Shape 67">
                  <a:extLst>
                    <a:ext uri="{FF2B5EF4-FFF2-40B4-BE49-F238E27FC236}">
                      <a16:creationId xmlns:a16="http://schemas.microsoft.com/office/drawing/2014/main" id="{F615E824-36C4-477F-A83E-490AF76DD9EB}"/>
                    </a:ext>
                  </a:extLst>
                </p:cNvPr>
                <p:cNvSpPr/>
                <p:nvPr/>
              </p:nvSpPr>
              <p:spPr>
                <a:xfrm>
                  <a:off x="5886401" y="2747198"/>
                  <a:ext cx="3201299" cy="453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8" y="9698"/>
                      </a:moveTo>
                      <a:cubicBezTo>
                        <a:pt x="1429" y="-7955"/>
                        <a:pt x="4078" y="3393"/>
                        <a:pt x="7678" y="5915"/>
                      </a:cubicBezTo>
                      <a:cubicBezTo>
                        <a:pt x="11278" y="8437"/>
                        <a:pt x="16068" y="21257"/>
                        <a:pt x="21960" y="24830"/>
                      </a:cubicBezTo>
                      <a:cubicBezTo>
                        <a:pt x="27851" y="28403"/>
                        <a:pt x="37104" y="27352"/>
                        <a:pt x="43025" y="27352"/>
                      </a:cubicBezTo>
                      <a:cubicBezTo>
                        <a:pt x="48946" y="27352"/>
                        <a:pt x="57486" y="24830"/>
                        <a:pt x="57486" y="24830"/>
                      </a:cubicBezTo>
                      <a:lnTo>
                        <a:pt x="74624" y="23569"/>
                      </a:lnTo>
                      <a:cubicBezTo>
                        <a:pt x="79057" y="22939"/>
                        <a:pt x="80813" y="20627"/>
                        <a:pt x="84086" y="21047"/>
                      </a:cubicBezTo>
                      <a:cubicBezTo>
                        <a:pt x="87359" y="21468"/>
                        <a:pt x="90036" y="22939"/>
                        <a:pt x="94261" y="26091"/>
                      </a:cubicBezTo>
                      <a:cubicBezTo>
                        <a:pt x="98486" y="29244"/>
                        <a:pt x="105895" y="35759"/>
                        <a:pt x="109436" y="39963"/>
                      </a:cubicBezTo>
                      <a:cubicBezTo>
                        <a:pt x="112977" y="44166"/>
                        <a:pt x="113839" y="47529"/>
                        <a:pt x="115506" y="51312"/>
                      </a:cubicBezTo>
                      <a:cubicBezTo>
                        <a:pt x="117172" y="55095"/>
                        <a:pt x="118719" y="59929"/>
                        <a:pt x="119433" y="62661"/>
                      </a:cubicBezTo>
                      <a:cubicBezTo>
                        <a:pt x="120147" y="65393"/>
                        <a:pt x="120088" y="66234"/>
                        <a:pt x="119790" y="67705"/>
                      </a:cubicBezTo>
                      <a:cubicBezTo>
                        <a:pt x="119493" y="69176"/>
                        <a:pt x="118570" y="70648"/>
                        <a:pt x="117648" y="71488"/>
                      </a:cubicBezTo>
                      <a:cubicBezTo>
                        <a:pt x="116726" y="72329"/>
                        <a:pt x="116101" y="73800"/>
                        <a:pt x="114256" y="72749"/>
                      </a:cubicBezTo>
                      <a:cubicBezTo>
                        <a:pt x="112411" y="71698"/>
                        <a:pt x="110329" y="67285"/>
                        <a:pt x="106580" y="65183"/>
                      </a:cubicBezTo>
                      <a:cubicBezTo>
                        <a:pt x="102831" y="63082"/>
                        <a:pt x="91762" y="60139"/>
                        <a:pt x="91762" y="60139"/>
                      </a:cubicBezTo>
                      <a:cubicBezTo>
                        <a:pt x="86496" y="59719"/>
                        <a:pt x="78968" y="60980"/>
                        <a:pt x="74981" y="62661"/>
                      </a:cubicBezTo>
                      <a:cubicBezTo>
                        <a:pt x="70994" y="64342"/>
                        <a:pt x="71440" y="68336"/>
                        <a:pt x="67840" y="70227"/>
                      </a:cubicBezTo>
                      <a:cubicBezTo>
                        <a:pt x="64240" y="72119"/>
                        <a:pt x="58140" y="72119"/>
                        <a:pt x="53380" y="74010"/>
                      </a:cubicBezTo>
                      <a:cubicBezTo>
                        <a:pt x="48619" y="75902"/>
                        <a:pt x="43055" y="80106"/>
                        <a:pt x="39276" y="81577"/>
                      </a:cubicBezTo>
                      <a:cubicBezTo>
                        <a:pt x="35498" y="83048"/>
                        <a:pt x="30707" y="82838"/>
                        <a:pt x="30707" y="82838"/>
                      </a:cubicBezTo>
                      <a:lnTo>
                        <a:pt x="17318" y="84099"/>
                      </a:lnTo>
                      <a:cubicBezTo>
                        <a:pt x="13629" y="86411"/>
                        <a:pt x="11099" y="92085"/>
                        <a:pt x="8570" y="96709"/>
                      </a:cubicBezTo>
                      <a:cubicBezTo>
                        <a:pt x="6041" y="101333"/>
                        <a:pt x="3363" y="109319"/>
                        <a:pt x="2144" y="111841"/>
                      </a:cubicBezTo>
                      <a:cubicBezTo>
                        <a:pt x="924" y="114363"/>
                        <a:pt x="1578" y="128865"/>
                        <a:pt x="1251" y="111841"/>
                      </a:cubicBezTo>
                      <a:cubicBezTo>
                        <a:pt x="924" y="94817"/>
                        <a:pt x="-712" y="27352"/>
                        <a:pt x="358" y="969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" name="Shape 68">
                  <a:extLst>
                    <a:ext uri="{FF2B5EF4-FFF2-40B4-BE49-F238E27FC236}">
                      <a16:creationId xmlns:a16="http://schemas.microsoft.com/office/drawing/2014/main" id="{50AAA995-7A69-4F1E-8B3C-0464384C3F97}"/>
                    </a:ext>
                  </a:extLst>
                </p:cNvPr>
                <p:cNvGrpSpPr/>
                <p:nvPr/>
              </p:nvGrpSpPr>
              <p:grpSpPr>
                <a:xfrm>
                  <a:off x="5886513" y="2849985"/>
                  <a:ext cx="3201472" cy="153859"/>
                  <a:chOff x="3633314" y="699591"/>
                  <a:chExt cx="4580075" cy="275092"/>
                </a:xfrm>
              </p:grpSpPr>
              <p:sp>
                <p:nvSpPr>
                  <p:cNvPr id="22" name="Shape 69">
                    <a:extLst>
                      <a:ext uri="{FF2B5EF4-FFF2-40B4-BE49-F238E27FC236}">
                        <a16:creationId xmlns:a16="http://schemas.microsoft.com/office/drawing/2014/main" id="{B762B0FF-1EF4-4895-885D-25972245E0ED}"/>
                      </a:ext>
                    </a:extLst>
                  </p:cNvPr>
                  <p:cNvSpPr/>
                  <p:nvPr/>
                </p:nvSpPr>
                <p:spPr>
                  <a:xfrm>
                    <a:off x="3970344" y="883208"/>
                    <a:ext cx="112500" cy="57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86" y="486"/>
                        </a:moveTo>
                        <a:cubicBezTo>
                          <a:pt x="76294" y="-6084"/>
                          <a:pt x="94521" y="55521"/>
                          <a:pt x="103423" y="74413"/>
                        </a:cubicBezTo>
                        <a:cubicBezTo>
                          <a:pt x="112324" y="93305"/>
                          <a:pt x="129280" y="106447"/>
                          <a:pt x="113596" y="113840"/>
                        </a:cubicBezTo>
                        <a:cubicBezTo>
                          <a:pt x="97913" y="121233"/>
                          <a:pt x="27122" y="118768"/>
                          <a:pt x="9319" y="118768"/>
                        </a:cubicBezTo>
                        <a:cubicBezTo>
                          <a:pt x="-8484" y="118768"/>
                          <a:pt x="4232" y="123696"/>
                          <a:pt x="6775" y="113840"/>
                        </a:cubicBezTo>
                        <a:cubicBezTo>
                          <a:pt x="9319" y="103984"/>
                          <a:pt x="44078" y="7057"/>
                          <a:pt x="60186" y="4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Shape 70">
                    <a:extLst>
                      <a:ext uri="{FF2B5EF4-FFF2-40B4-BE49-F238E27FC236}">
                        <a16:creationId xmlns:a16="http://schemas.microsoft.com/office/drawing/2014/main" id="{23A0E32A-391F-4BA9-8D2D-1F2A67FF0C50}"/>
                      </a:ext>
                    </a:extLst>
                  </p:cNvPr>
                  <p:cNvSpPr/>
                  <p:nvPr/>
                </p:nvSpPr>
                <p:spPr>
                  <a:xfrm>
                    <a:off x="4169158" y="783927"/>
                    <a:ext cx="179700" cy="10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541" y="93135"/>
                        </a:moveTo>
                        <a:cubicBezTo>
                          <a:pt x="115830" y="106916"/>
                          <a:pt x="85616" y="113806"/>
                          <a:pt x="76604" y="117940"/>
                        </a:cubicBezTo>
                        <a:cubicBezTo>
                          <a:pt x="67593" y="122075"/>
                          <a:pt x="70509" y="118859"/>
                          <a:pt x="65473" y="117940"/>
                        </a:cubicBezTo>
                        <a:cubicBezTo>
                          <a:pt x="60437" y="117021"/>
                          <a:pt x="53016" y="113807"/>
                          <a:pt x="46390" y="112429"/>
                        </a:cubicBezTo>
                        <a:cubicBezTo>
                          <a:pt x="39764" y="111050"/>
                          <a:pt x="32343" y="111050"/>
                          <a:pt x="25717" y="109672"/>
                        </a:cubicBezTo>
                        <a:cubicBezTo>
                          <a:pt x="19091" y="108293"/>
                          <a:pt x="10875" y="105537"/>
                          <a:pt x="6634" y="104160"/>
                        </a:cubicBezTo>
                        <a:cubicBezTo>
                          <a:pt x="2394" y="102783"/>
                          <a:pt x="1069" y="107835"/>
                          <a:pt x="273" y="101404"/>
                        </a:cubicBezTo>
                        <a:cubicBezTo>
                          <a:pt x="-521" y="94973"/>
                          <a:pt x="538" y="75219"/>
                          <a:pt x="1863" y="65573"/>
                        </a:cubicBezTo>
                        <a:cubicBezTo>
                          <a:pt x="3188" y="55927"/>
                          <a:pt x="3984" y="49955"/>
                          <a:pt x="8224" y="43524"/>
                        </a:cubicBezTo>
                        <a:cubicBezTo>
                          <a:pt x="12465" y="37093"/>
                          <a:pt x="21476" y="32499"/>
                          <a:pt x="27307" y="26988"/>
                        </a:cubicBezTo>
                        <a:cubicBezTo>
                          <a:pt x="33138" y="21476"/>
                          <a:pt x="37114" y="14584"/>
                          <a:pt x="43210" y="10450"/>
                        </a:cubicBezTo>
                        <a:cubicBezTo>
                          <a:pt x="49305" y="6316"/>
                          <a:pt x="58582" y="3560"/>
                          <a:pt x="63882" y="2182"/>
                        </a:cubicBezTo>
                        <a:cubicBezTo>
                          <a:pt x="69183" y="805"/>
                          <a:pt x="71569" y="-1951"/>
                          <a:pt x="75014" y="2182"/>
                        </a:cubicBezTo>
                        <a:cubicBezTo>
                          <a:pt x="78460" y="6317"/>
                          <a:pt x="80580" y="21476"/>
                          <a:pt x="84555" y="26988"/>
                        </a:cubicBezTo>
                        <a:cubicBezTo>
                          <a:pt x="88531" y="32499"/>
                          <a:pt x="94361" y="32960"/>
                          <a:pt x="98867" y="35256"/>
                        </a:cubicBezTo>
                        <a:cubicBezTo>
                          <a:pt x="103373" y="37553"/>
                          <a:pt x="123251" y="79355"/>
                          <a:pt x="119541" y="931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" name="Shape 71">
                    <a:extLst>
                      <a:ext uri="{FF2B5EF4-FFF2-40B4-BE49-F238E27FC236}">
                        <a16:creationId xmlns:a16="http://schemas.microsoft.com/office/drawing/2014/main" id="{27A0092D-1312-4D5B-80B3-B6E490CAADE2}"/>
                      </a:ext>
                    </a:extLst>
                  </p:cNvPr>
                  <p:cNvSpPr/>
                  <p:nvPr/>
                </p:nvSpPr>
                <p:spPr>
                  <a:xfrm>
                    <a:off x="4140930" y="873738"/>
                    <a:ext cx="88800" cy="5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489" y="386"/>
                        </a:moveTo>
                        <a:cubicBezTo>
                          <a:pt x="54264" y="-5575"/>
                          <a:pt x="99858" y="59154"/>
                          <a:pt x="112732" y="77039"/>
                        </a:cubicBezTo>
                        <a:cubicBezTo>
                          <a:pt x="125606" y="94923"/>
                          <a:pt x="118633" y="101737"/>
                          <a:pt x="112732" y="107699"/>
                        </a:cubicBezTo>
                        <a:cubicBezTo>
                          <a:pt x="106831" y="113660"/>
                          <a:pt x="90739" y="111956"/>
                          <a:pt x="77329" y="112808"/>
                        </a:cubicBezTo>
                        <a:cubicBezTo>
                          <a:pt x="63918" y="113660"/>
                          <a:pt x="32270" y="112808"/>
                          <a:pt x="32270" y="112808"/>
                        </a:cubicBezTo>
                        <a:cubicBezTo>
                          <a:pt x="19396" y="112808"/>
                          <a:pt x="-1523" y="128989"/>
                          <a:pt x="86" y="112808"/>
                        </a:cubicBezTo>
                        <a:cubicBezTo>
                          <a:pt x="1696" y="96627"/>
                          <a:pt x="16714" y="6347"/>
                          <a:pt x="35489" y="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" name="Shape 72">
                    <a:extLst>
                      <a:ext uri="{FF2B5EF4-FFF2-40B4-BE49-F238E27FC236}">
                        <a16:creationId xmlns:a16="http://schemas.microsoft.com/office/drawing/2014/main" id="{6D2DD058-A103-4C4B-A7D9-952A9135E88A}"/>
                      </a:ext>
                    </a:extLst>
                  </p:cNvPr>
                  <p:cNvSpPr/>
                  <p:nvPr/>
                </p:nvSpPr>
                <p:spPr>
                  <a:xfrm>
                    <a:off x="4350276" y="807089"/>
                    <a:ext cx="2100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0304" y="111564"/>
                        </a:moveTo>
                        <a:cubicBezTo>
                          <a:pt x="102371" y="125061"/>
                          <a:pt x="82199" y="118313"/>
                          <a:pt x="72227" y="118313"/>
                        </a:cubicBezTo>
                        <a:cubicBezTo>
                          <a:pt x="62254" y="118313"/>
                          <a:pt x="56814" y="113813"/>
                          <a:pt x="50468" y="111564"/>
                        </a:cubicBezTo>
                        <a:cubicBezTo>
                          <a:pt x="44123" y="109316"/>
                          <a:pt x="38909" y="104817"/>
                          <a:pt x="34150" y="104817"/>
                        </a:cubicBezTo>
                        <a:cubicBezTo>
                          <a:pt x="29390" y="104817"/>
                          <a:pt x="21911" y="111564"/>
                          <a:pt x="21911" y="111564"/>
                        </a:cubicBezTo>
                        <a:cubicBezTo>
                          <a:pt x="17831" y="113815"/>
                          <a:pt x="12391" y="121125"/>
                          <a:pt x="9672" y="118313"/>
                        </a:cubicBezTo>
                        <a:cubicBezTo>
                          <a:pt x="6952" y="115502"/>
                          <a:pt x="7179" y="104817"/>
                          <a:pt x="5592" y="94694"/>
                        </a:cubicBezTo>
                        <a:cubicBezTo>
                          <a:pt x="4006" y="84572"/>
                          <a:pt x="606" y="69950"/>
                          <a:pt x="153" y="57579"/>
                        </a:cubicBezTo>
                        <a:cubicBezTo>
                          <a:pt x="-300" y="45207"/>
                          <a:pt x="153" y="30023"/>
                          <a:pt x="2872" y="20463"/>
                        </a:cubicBezTo>
                        <a:cubicBezTo>
                          <a:pt x="5592" y="10903"/>
                          <a:pt x="10578" y="1905"/>
                          <a:pt x="16471" y="219"/>
                        </a:cubicBezTo>
                        <a:cubicBezTo>
                          <a:pt x="22364" y="-1467"/>
                          <a:pt x="29617" y="6968"/>
                          <a:pt x="38230" y="10342"/>
                        </a:cubicBezTo>
                        <a:cubicBezTo>
                          <a:pt x="46842" y="13716"/>
                          <a:pt x="68147" y="20463"/>
                          <a:pt x="68147" y="20463"/>
                        </a:cubicBezTo>
                        <a:cubicBezTo>
                          <a:pt x="76759" y="23274"/>
                          <a:pt x="82426" y="26087"/>
                          <a:pt x="89905" y="27212"/>
                        </a:cubicBezTo>
                        <a:cubicBezTo>
                          <a:pt x="97385" y="28337"/>
                          <a:pt x="108038" y="25524"/>
                          <a:pt x="113024" y="27212"/>
                        </a:cubicBezTo>
                        <a:cubicBezTo>
                          <a:pt x="118010" y="28900"/>
                          <a:pt x="118917" y="31711"/>
                          <a:pt x="119823" y="37335"/>
                        </a:cubicBezTo>
                        <a:cubicBezTo>
                          <a:pt x="120729" y="42959"/>
                          <a:pt x="118237" y="98068"/>
                          <a:pt x="110304" y="111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Shape 73">
                    <a:extLst>
                      <a:ext uri="{FF2B5EF4-FFF2-40B4-BE49-F238E27FC236}">
                        <a16:creationId xmlns:a16="http://schemas.microsoft.com/office/drawing/2014/main" id="{640EFFE6-FA13-4C7A-9EC3-40197BE2D892}"/>
                      </a:ext>
                    </a:extLst>
                  </p:cNvPr>
                  <p:cNvSpPr/>
                  <p:nvPr/>
                </p:nvSpPr>
                <p:spPr>
                  <a:xfrm>
                    <a:off x="4284387" y="875907"/>
                    <a:ext cx="155100" cy="5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994" y="804"/>
                        </a:moveTo>
                        <a:cubicBezTo>
                          <a:pt x="36423" y="8120"/>
                          <a:pt x="10645" y="71526"/>
                          <a:pt x="3280" y="88595"/>
                        </a:cubicBezTo>
                        <a:cubicBezTo>
                          <a:pt x="-4084" y="105664"/>
                          <a:pt x="2360" y="98348"/>
                          <a:pt x="8804" y="103225"/>
                        </a:cubicBezTo>
                        <a:cubicBezTo>
                          <a:pt x="15248" y="108102"/>
                          <a:pt x="30900" y="115418"/>
                          <a:pt x="41947" y="117857"/>
                        </a:cubicBezTo>
                        <a:cubicBezTo>
                          <a:pt x="52994" y="120296"/>
                          <a:pt x="64962" y="121108"/>
                          <a:pt x="75089" y="117857"/>
                        </a:cubicBezTo>
                        <a:cubicBezTo>
                          <a:pt x="85215" y="114607"/>
                          <a:pt x="95342" y="104038"/>
                          <a:pt x="102707" y="98348"/>
                        </a:cubicBezTo>
                        <a:cubicBezTo>
                          <a:pt x="110072" y="92659"/>
                          <a:pt x="117130" y="88593"/>
                          <a:pt x="119278" y="83716"/>
                        </a:cubicBezTo>
                        <a:cubicBezTo>
                          <a:pt x="121426" y="78840"/>
                          <a:pt x="118358" y="75589"/>
                          <a:pt x="115596" y="69086"/>
                        </a:cubicBezTo>
                        <a:cubicBezTo>
                          <a:pt x="112834" y="62583"/>
                          <a:pt x="108845" y="51202"/>
                          <a:pt x="102707" y="44699"/>
                        </a:cubicBezTo>
                        <a:cubicBezTo>
                          <a:pt x="96569" y="38196"/>
                          <a:pt x="69565" y="-6511"/>
                          <a:pt x="52994" y="8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Shape 74">
                    <a:extLst>
                      <a:ext uri="{FF2B5EF4-FFF2-40B4-BE49-F238E27FC236}">
                        <a16:creationId xmlns:a16="http://schemas.microsoft.com/office/drawing/2014/main" id="{F0FF2FD9-39DD-4565-98BC-E5B09F19B9D5}"/>
                      </a:ext>
                    </a:extLst>
                  </p:cNvPr>
                  <p:cNvSpPr/>
                  <p:nvPr/>
                </p:nvSpPr>
                <p:spPr>
                  <a:xfrm>
                    <a:off x="4485960" y="887892"/>
                    <a:ext cx="152700" cy="55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639" y="680"/>
                        </a:moveTo>
                        <a:cubicBezTo>
                          <a:pt x="34239" y="-6223"/>
                          <a:pt x="14281" y="41246"/>
                          <a:pt x="5861" y="52465"/>
                        </a:cubicBezTo>
                        <a:cubicBezTo>
                          <a:pt x="-2559" y="63684"/>
                          <a:pt x="-64" y="61960"/>
                          <a:pt x="2118" y="68001"/>
                        </a:cubicBezTo>
                        <a:cubicBezTo>
                          <a:pt x="4301" y="74042"/>
                          <a:pt x="8979" y="81810"/>
                          <a:pt x="18959" y="88715"/>
                        </a:cubicBezTo>
                        <a:cubicBezTo>
                          <a:pt x="28938" y="95619"/>
                          <a:pt x="50144" y="104251"/>
                          <a:pt x="61994" y="109428"/>
                        </a:cubicBezTo>
                        <a:cubicBezTo>
                          <a:pt x="73845" y="114606"/>
                          <a:pt x="81953" y="118921"/>
                          <a:pt x="90061" y="119784"/>
                        </a:cubicBezTo>
                        <a:cubicBezTo>
                          <a:pt x="98170" y="120648"/>
                          <a:pt x="106278" y="118921"/>
                          <a:pt x="110644" y="114606"/>
                        </a:cubicBezTo>
                        <a:cubicBezTo>
                          <a:pt x="115010" y="110292"/>
                          <a:pt x="125613" y="109428"/>
                          <a:pt x="116258" y="93893"/>
                        </a:cubicBezTo>
                        <a:cubicBezTo>
                          <a:pt x="106902" y="78357"/>
                          <a:pt x="71038" y="7585"/>
                          <a:pt x="52639" y="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Shape 75">
                    <a:extLst>
                      <a:ext uri="{FF2B5EF4-FFF2-40B4-BE49-F238E27FC236}">
                        <a16:creationId xmlns:a16="http://schemas.microsoft.com/office/drawing/2014/main" id="{836097B6-BBF2-47FD-87F3-FD1BAECD05B7}"/>
                      </a:ext>
                    </a:extLst>
                  </p:cNvPr>
                  <p:cNvSpPr/>
                  <p:nvPr/>
                </p:nvSpPr>
                <p:spPr>
                  <a:xfrm>
                    <a:off x="4556666" y="820995"/>
                    <a:ext cx="220500" cy="9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255" y="93544"/>
                        </a:moveTo>
                        <a:cubicBezTo>
                          <a:pt x="112502" y="108542"/>
                          <a:pt x="96511" y="117252"/>
                          <a:pt x="88732" y="119670"/>
                        </a:cubicBezTo>
                        <a:cubicBezTo>
                          <a:pt x="80954" y="122089"/>
                          <a:pt x="75335" y="110477"/>
                          <a:pt x="70581" y="108059"/>
                        </a:cubicBezTo>
                        <a:cubicBezTo>
                          <a:pt x="65827" y="105640"/>
                          <a:pt x="64746" y="104671"/>
                          <a:pt x="60209" y="105155"/>
                        </a:cubicBezTo>
                        <a:cubicBezTo>
                          <a:pt x="55671" y="105639"/>
                          <a:pt x="48108" y="109510"/>
                          <a:pt x="43354" y="110961"/>
                        </a:cubicBezTo>
                        <a:cubicBezTo>
                          <a:pt x="38601" y="112413"/>
                          <a:pt x="36440" y="114832"/>
                          <a:pt x="31686" y="113864"/>
                        </a:cubicBezTo>
                        <a:cubicBezTo>
                          <a:pt x="26932" y="112896"/>
                          <a:pt x="19368" y="108542"/>
                          <a:pt x="14831" y="105155"/>
                        </a:cubicBezTo>
                        <a:cubicBezTo>
                          <a:pt x="10293" y="101769"/>
                          <a:pt x="6835" y="98865"/>
                          <a:pt x="4459" y="93544"/>
                        </a:cubicBezTo>
                        <a:cubicBezTo>
                          <a:pt x="2082" y="88222"/>
                          <a:pt x="1217" y="80965"/>
                          <a:pt x="570" y="73224"/>
                        </a:cubicBezTo>
                        <a:cubicBezTo>
                          <a:pt x="-77" y="65483"/>
                          <a:pt x="-294" y="55807"/>
                          <a:pt x="570" y="47098"/>
                        </a:cubicBezTo>
                        <a:cubicBezTo>
                          <a:pt x="1434" y="38389"/>
                          <a:pt x="3595" y="28229"/>
                          <a:pt x="5756" y="20972"/>
                        </a:cubicBezTo>
                        <a:cubicBezTo>
                          <a:pt x="7917" y="13715"/>
                          <a:pt x="9861" y="6942"/>
                          <a:pt x="13534" y="3555"/>
                        </a:cubicBezTo>
                        <a:cubicBezTo>
                          <a:pt x="17208" y="169"/>
                          <a:pt x="22826" y="-799"/>
                          <a:pt x="27796" y="652"/>
                        </a:cubicBezTo>
                        <a:cubicBezTo>
                          <a:pt x="32766" y="2104"/>
                          <a:pt x="35575" y="8877"/>
                          <a:pt x="43354" y="12263"/>
                        </a:cubicBezTo>
                        <a:cubicBezTo>
                          <a:pt x="51133" y="15650"/>
                          <a:pt x="66043" y="19036"/>
                          <a:pt x="74471" y="20972"/>
                        </a:cubicBezTo>
                        <a:cubicBezTo>
                          <a:pt x="82898" y="22907"/>
                          <a:pt x="87868" y="22423"/>
                          <a:pt x="93918" y="23875"/>
                        </a:cubicBezTo>
                        <a:cubicBezTo>
                          <a:pt x="99969" y="25327"/>
                          <a:pt x="106883" y="28713"/>
                          <a:pt x="110773" y="29681"/>
                        </a:cubicBezTo>
                        <a:cubicBezTo>
                          <a:pt x="114663" y="30649"/>
                          <a:pt x="114878" y="27262"/>
                          <a:pt x="117255" y="29681"/>
                        </a:cubicBezTo>
                        <a:cubicBezTo>
                          <a:pt x="119633" y="32100"/>
                          <a:pt x="122009" y="78546"/>
                          <a:pt x="117255" y="935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Shape 76">
                    <a:extLst>
                      <a:ext uri="{FF2B5EF4-FFF2-40B4-BE49-F238E27FC236}">
                        <a16:creationId xmlns:a16="http://schemas.microsoft.com/office/drawing/2014/main" id="{F1211FF0-7212-422D-92DB-C764F38DFC30}"/>
                      </a:ext>
                    </a:extLst>
                  </p:cNvPr>
                  <p:cNvSpPr/>
                  <p:nvPr/>
                </p:nvSpPr>
                <p:spPr>
                  <a:xfrm>
                    <a:off x="4704178" y="914383"/>
                    <a:ext cx="154500" cy="6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6415" y="31"/>
                        </a:moveTo>
                        <a:cubicBezTo>
                          <a:pt x="69983" y="1615"/>
                          <a:pt x="93110" y="56215"/>
                          <a:pt x="102669" y="71251"/>
                        </a:cubicBezTo>
                        <a:cubicBezTo>
                          <a:pt x="112228" y="86287"/>
                          <a:pt x="111303" y="82329"/>
                          <a:pt x="113770" y="90243"/>
                        </a:cubicBezTo>
                        <a:cubicBezTo>
                          <a:pt x="116237" y="98156"/>
                          <a:pt x="123946" y="114774"/>
                          <a:pt x="117470" y="118729"/>
                        </a:cubicBezTo>
                        <a:cubicBezTo>
                          <a:pt x="110995" y="122685"/>
                          <a:pt x="89101" y="116355"/>
                          <a:pt x="74917" y="113982"/>
                        </a:cubicBezTo>
                        <a:cubicBezTo>
                          <a:pt x="60732" y="111609"/>
                          <a:pt x="32363" y="104487"/>
                          <a:pt x="32363" y="104487"/>
                        </a:cubicBezTo>
                        <a:cubicBezTo>
                          <a:pt x="20954" y="102112"/>
                          <a:pt x="11703" y="104485"/>
                          <a:pt x="6461" y="99738"/>
                        </a:cubicBezTo>
                        <a:cubicBezTo>
                          <a:pt x="1219" y="94990"/>
                          <a:pt x="-1556" y="82329"/>
                          <a:pt x="910" y="75998"/>
                        </a:cubicBezTo>
                        <a:cubicBezTo>
                          <a:pt x="3377" y="69668"/>
                          <a:pt x="15095" y="68876"/>
                          <a:pt x="21262" y="61754"/>
                        </a:cubicBezTo>
                        <a:cubicBezTo>
                          <a:pt x="27429" y="54632"/>
                          <a:pt x="42848" y="-1551"/>
                          <a:pt x="56415" y="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Shape 77">
                    <a:extLst>
                      <a:ext uri="{FF2B5EF4-FFF2-40B4-BE49-F238E27FC236}">
                        <a16:creationId xmlns:a16="http://schemas.microsoft.com/office/drawing/2014/main" id="{3B2073E2-5C32-4EA5-8DCD-F69E83C60AF4}"/>
                      </a:ext>
                    </a:extLst>
                  </p:cNvPr>
                  <p:cNvSpPr/>
                  <p:nvPr/>
                </p:nvSpPr>
                <p:spPr>
                  <a:xfrm>
                    <a:off x="4780139" y="837512"/>
                    <a:ext cx="240300" cy="8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6020" y="87082"/>
                        </a:moveTo>
                        <a:cubicBezTo>
                          <a:pt x="110868" y="104102"/>
                          <a:pt x="96008" y="104632"/>
                          <a:pt x="87488" y="106229"/>
                        </a:cubicBezTo>
                        <a:cubicBezTo>
                          <a:pt x="78969" y="107825"/>
                          <a:pt x="71439" y="98251"/>
                          <a:pt x="64901" y="96656"/>
                        </a:cubicBezTo>
                        <a:cubicBezTo>
                          <a:pt x="58362" y="95061"/>
                          <a:pt x="53409" y="94529"/>
                          <a:pt x="48257" y="96656"/>
                        </a:cubicBezTo>
                        <a:cubicBezTo>
                          <a:pt x="43105" y="98784"/>
                          <a:pt x="38350" y="105698"/>
                          <a:pt x="33991" y="109421"/>
                        </a:cubicBezTo>
                        <a:cubicBezTo>
                          <a:pt x="29632" y="113144"/>
                          <a:pt x="26066" y="117398"/>
                          <a:pt x="22103" y="118993"/>
                        </a:cubicBezTo>
                        <a:cubicBezTo>
                          <a:pt x="18141" y="120588"/>
                          <a:pt x="13781" y="120057"/>
                          <a:pt x="10215" y="118993"/>
                        </a:cubicBezTo>
                        <a:cubicBezTo>
                          <a:pt x="6648" y="117929"/>
                          <a:pt x="2289" y="118461"/>
                          <a:pt x="704" y="112611"/>
                        </a:cubicBezTo>
                        <a:cubicBezTo>
                          <a:pt x="-880" y="106762"/>
                          <a:pt x="704" y="83892"/>
                          <a:pt x="704" y="83892"/>
                        </a:cubicBezTo>
                        <a:lnTo>
                          <a:pt x="704" y="51980"/>
                        </a:lnTo>
                        <a:cubicBezTo>
                          <a:pt x="704" y="41343"/>
                          <a:pt x="-88" y="28579"/>
                          <a:pt x="704" y="20069"/>
                        </a:cubicBezTo>
                        <a:cubicBezTo>
                          <a:pt x="1496" y="11559"/>
                          <a:pt x="2685" y="3580"/>
                          <a:pt x="5459" y="921"/>
                        </a:cubicBezTo>
                        <a:cubicBezTo>
                          <a:pt x="8233" y="-1736"/>
                          <a:pt x="12791" y="1984"/>
                          <a:pt x="17348" y="4112"/>
                        </a:cubicBezTo>
                        <a:cubicBezTo>
                          <a:pt x="21905" y="6239"/>
                          <a:pt x="26660" y="11026"/>
                          <a:pt x="32802" y="13686"/>
                        </a:cubicBezTo>
                        <a:cubicBezTo>
                          <a:pt x="38945" y="16345"/>
                          <a:pt x="48059" y="18473"/>
                          <a:pt x="54201" y="20069"/>
                        </a:cubicBezTo>
                        <a:cubicBezTo>
                          <a:pt x="60343" y="21665"/>
                          <a:pt x="65297" y="24856"/>
                          <a:pt x="69656" y="23260"/>
                        </a:cubicBezTo>
                        <a:cubicBezTo>
                          <a:pt x="74015" y="21664"/>
                          <a:pt x="75402" y="13686"/>
                          <a:pt x="80355" y="10495"/>
                        </a:cubicBezTo>
                        <a:cubicBezTo>
                          <a:pt x="85309" y="7304"/>
                          <a:pt x="99377" y="4112"/>
                          <a:pt x="99377" y="4112"/>
                        </a:cubicBezTo>
                        <a:cubicBezTo>
                          <a:pt x="104132" y="2516"/>
                          <a:pt x="105717" y="921"/>
                          <a:pt x="108887" y="921"/>
                        </a:cubicBezTo>
                        <a:cubicBezTo>
                          <a:pt x="112058" y="921"/>
                          <a:pt x="116218" y="389"/>
                          <a:pt x="118398" y="4112"/>
                        </a:cubicBezTo>
                        <a:cubicBezTo>
                          <a:pt x="120578" y="7835"/>
                          <a:pt x="121172" y="70063"/>
                          <a:pt x="116020" y="870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Shape 78">
                    <a:extLst>
                      <a:ext uri="{FF2B5EF4-FFF2-40B4-BE49-F238E27FC236}">
                        <a16:creationId xmlns:a16="http://schemas.microsoft.com/office/drawing/2014/main" id="{0A29E11F-DE40-4BF2-9899-62B5D8F3959F}"/>
                      </a:ext>
                    </a:extLst>
                  </p:cNvPr>
                  <p:cNvSpPr/>
                  <p:nvPr/>
                </p:nvSpPr>
                <p:spPr>
                  <a:xfrm>
                    <a:off x="4941416" y="914209"/>
                    <a:ext cx="150900" cy="5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375" y="432"/>
                        </a:moveTo>
                        <a:cubicBezTo>
                          <a:pt x="75534" y="5852"/>
                          <a:pt x="102060" y="62766"/>
                          <a:pt x="111534" y="81736"/>
                        </a:cubicBezTo>
                        <a:cubicBezTo>
                          <a:pt x="121008" y="100706"/>
                          <a:pt x="121955" y="108837"/>
                          <a:pt x="117218" y="114257"/>
                        </a:cubicBezTo>
                        <a:cubicBezTo>
                          <a:pt x="112481" y="119676"/>
                          <a:pt x="96060" y="113353"/>
                          <a:pt x="83113" y="114257"/>
                        </a:cubicBezTo>
                        <a:cubicBezTo>
                          <a:pt x="70165" y="115160"/>
                          <a:pt x="52165" y="121486"/>
                          <a:pt x="39533" y="119679"/>
                        </a:cubicBezTo>
                        <a:cubicBezTo>
                          <a:pt x="26901" y="117871"/>
                          <a:pt x="13638" y="108837"/>
                          <a:pt x="7322" y="103417"/>
                        </a:cubicBezTo>
                        <a:cubicBezTo>
                          <a:pt x="1007" y="97998"/>
                          <a:pt x="2586" y="94383"/>
                          <a:pt x="1638" y="87156"/>
                        </a:cubicBezTo>
                        <a:cubicBezTo>
                          <a:pt x="690" y="79929"/>
                          <a:pt x="-1519" y="66379"/>
                          <a:pt x="1638" y="60055"/>
                        </a:cubicBezTo>
                        <a:cubicBezTo>
                          <a:pt x="4796" y="53732"/>
                          <a:pt x="13323" y="56441"/>
                          <a:pt x="20586" y="49214"/>
                        </a:cubicBezTo>
                        <a:cubicBezTo>
                          <a:pt x="27849" y="41987"/>
                          <a:pt x="45217" y="-4987"/>
                          <a:pt x="60375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" name="Shape 79">
                    <a:extLst>
                      <a:ext uri="{FF2B5EF4-FFF2-40B4-BE49-F238E27FC236}">
                        <a16:creationId xmlns:a16="http://schemas.microsoft.com/office/drawing/2014/main" id="{2F1C74F3-320A-4995-B23C-F56407A36BA1}"/>
                      </a:ext>
                    </a:extLst>
                  </p:cNvPr>
                  <p:cNvSpPr/>
                  <p:nvPr/>
                </p:nvSpPr>
                <p:spPr>
                  <a:xfrm>
                    <a:off x="5022037" y="825437"/>
                    <a:ext cx="2493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7770" y="18436"/>
                        </a:moveTo>
                        <a:cubicBezTo>
                          <a:pt x="115031" y="25684"/>
                          <a:pt x="117514" y="61440"/>
                          <a:pt x="119234" y="73520"/>
                        </a:cubicBezTo>
                        <a:cubicBezTo>
                          <a:pt x="120954" y="85600"/>
                          <a:pt x="119425" y="85118"/>
                          <a:pt x="118088" y="90916"/>
                        </a:cubicBezTo>
                        <a:cubicBezTo>
                          <a:pt x="116750" y="96714"/>
                          <a:pt x="113120" y="103961"/>
                          <a:pt x="111210" y="108310"/>
                        </a:cubicBezTo>
                        <a:cubicBezTo>
                          <a:pt x="109299" y="112659"/>
                          <a:pt x="109299" y="115076"/>
                          <a:pt x="106624" y="117008"/>
                        </a:cubicBezTo>
                        <a:cubicBezTo>
                          <a:pt x="103949" y="118940"/>
                          <a:pt x="98790" y="120390"/>
                          <a:pt x="95160" y="119907"/>
                        </a:cubicBezTo>
                        <a:cubicBezTo>
                          <a:pt x="91529" y="119424"/>
                          <a:pt x="89428" y="117008"/>
                          <a:pt x="84842" y="114109"/>
                        </a:cubicBezTo>
                        <a:cubicBezTo>
                          <a:pt x="80257" y="111210"/>
                          <a:pt x="71658" y="104445"/>
                          <a:pt x="67646" y="102513"/>
                        </a:cubicBezTo>
                        <a:cubicBezTo>
                          <a:pt x="63634" y="100580"/>
                          <a:pt x="63634" y="102029"/>
                          <a:pt x="60768" y="102513"/>
                        </a:cubicBezTo>
                        <a:cubicBezTo>
                          <a:pt x="57902" y="102996"/>
                          <a:pt x="54844" y="103479"/>
                          <a:pt x="50450" y="105411"/>
                        </a:cubicBezTo>
                        <a:cubicBezTo>
                          <a:pt x="46055" y="107345"/>
                          <a:pt x="39368" y="111694"/>
                          <a:pt x="34400" y="114109"/>
                        </a:cubicBezTo>
                        <a:cubicBezTo>
                          <a:pt x="29433" y="116525"/>
                          <a:pt x="23892" y="119907"/>
                          <a:pt x="20644" y="119907"/>
                        </a:cubicBezTo>
                        <a:cubicBezTo>
                          <a:pt x="17395" y="119907"/>
                          <a:pt x="17778" y="115559"/>
                          <a:pt x="14912" y="114109"/>
                        </a:cubicBezTo>
                        <a:cubicBezTo>
                          <a:pt x="12046" y="112659"/>
                          <a:pt x="5931" y="112659"/>
                          <a:pt x="3447" y="111209"/>
                        </a:cubicBezTo>
                        <a:cubicBezTo>
                          <a:pt x="964" y="109759"/>
                          <a:pt x="582" y="109277"/>
                          <a:pt x="8" y="105411"/>
                        </a:cubicBezTo>
                        <a:cubicBezTo>
                          <a:pt x="-564" y="101546"/>
                          <a:pt x="-564" y="93331"/>
                          <a:pt x="8" y="88016"/>
                        </a:cubicBezTo>
                        <a:cubicBezTo>
                          <a:pt x="582" y="82700"/>
                          <a:pt x="2683" y="79801"/>
                          <a:pt x="3447" y="73520"/>
                        </a:cubicBezTo>
                        <a:cubicBezTo>
                          <a:pt x="4212" y="67239"/>
                          <a:pt x="4594" y="57092"/>
                          <a:pt x="4594" y="50327"/>
                        </a:cubicBezTo>
                        <a:cubicBezTo>
                          <a:pt x="4594" y="43563"/>
                          <a:pt x="4212" y="37765"/>
                          <a:pt x="3447" y="32933"/>
                        </a:cubicBezTo>
                        <a:cubicBezTo>
                          <a:pt x="2683" y="28101"/>
                          <a:pt x="-182" y="26652"/>
                          <a:pt x="8" y="21336"/>
                        </a:cubicBezTo>
                        <a:cubicBezTo>
                          <a:pt x="199" y="16021"/>
                          <a:pt x="1919" y="3941"/>
                          <a:pt x="4594" y="1042"/>
                        </a:cubicBezTo>
                        <a:cubicBezTo>
                          <a:pt x="7269" y="-1856"/>
                          <a:pt x="12236" y="2007"/>
                          <a:pt x="16058" y="3941"/>
                        </a:cubicBezTo>
                        <a:cubicBezTo>
                          <a:pt x="19880" y="5874"/>
                          <a:pt x="21408" y="9256"/>
                          <a:pt x="27522" y="12638"/>
                        </a:cubicBezTo>
                        <a:cubicBezTo>
                          <a:pt x="33636" y="16021"/>
                          <a:pt x="44718" y="21336"/>
                          <a:pt x="52743" y="24235"/>
                        </a:cubicBezTo>
                        <a:cubicBezTo>
                          <a:pt x="60768" y="27134"/>
                          <a:pt x="69175" y="30033"/>
                          <a:pt x="75671" y="30033"/>
                        </a:cubicBezTo>
                        <a:cubicBezTo>
                          <a:pt x="82167" y="30033"/>
                          <a:pt x="100510" y="11188"/>
                          <a:pt x="107770" y="184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Shape 80">
                    <a:extLst>
                      <a:ext uri="{FF2B5EF4-FFF2-40B4-BE49-F238E27FC236}">
                        <a16:creationId xmlns:a16="http://schemas.microsoft.com/office/drawing/2014/main" id="{A6A7BE17-6BC6-4DB1-98F4-4A296F2F8DFC}"/>
                      </a:ext>
                    </a:extLst>
                  </p:cNvPr>
                  <p:cNvSpPr/>
                  <p:nvPr/>
                </p:nvSpPr>
                <p:spPr>
                  <a:xfrm>
                    <a:off x="5191726" y="907209"/>
                    <a:ext cx="150000" cy="57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473" y="96"/>
                        </a:moveTo>
                        <a:cubicBezTo>
                          <a:pt x="76347" y="2587"/>
                          <a:pt x="104285" y="48240"/>
                          <a:pt x="113809" y="64839"/>
                        </a:cubicBezTo>
                        <a:cubicBezTo>
                          <a:pt x="123333" y="81438"/>
                          <a:pt x="119524" y="93058"/>
                          <a:pt x="117619" y="99698"/>
                        </a:cubicBezTo>
                        <a:cubicBezTo>
                          <a:pt x="115714" y="106339"/>
                          <a:pt x="113492" y="102189"/>
                          <a:pt x="102380" y="104680"/>
                        </a:cubicBezTo>
                        <a:cubicBezTo>
                          <a:pt x="91268" y="107171"/>
                          <a:pt x="50949" y="114639"/>
                          <a:pt x="50949" y="114639"/>
                        </a:cubicBezTo>
                        <a:cubicBezTo>
                          <a:pt x="37615" y="117128"/>
                          <a:pt x="29996" y="121279"/>
                          <a:pt x="22376" y="119619"/>
                        </a:cubicBezTo>
                        <a:cubicBezTo>
                          <a:pt x="14757" y="117958"/>
                          <a:pt x="8725" y="111320"/>
                          <a:pt x="5233" y="104680"/>
                        </a:cubicBezTo>
                        <a:cubicBezTo>
                          <a:pt x="1740" y="98040"/>
                          <a:pt x="2058" y="85588"/>
                          <a:pt x="1423" y="79778"/>
                        </a:cubicBezTo>
                        <a:cubicBezTo>
                          <a:pt x="787" y="73968"/>
                          <a:pt x="-1434" y="74798"/>
                          <a:pt x="1423" y="69819"/>
                        </a:cubicBezTo>
                        <a:cubicBezTo>
                          <a:pt x="4280" y="64839"/>
                          <a:pt x="11265" y="56538"/>
                          <a:pt x="18567" y="49898"/>
                        </a:cubicBezTo>
                        <a:cubicBezTo>
                          <a:pt x="25869" y="43258"/>
                          <a:pt x="44599" y="-2394"/>
                          <a:pt x="60473" y="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Shape 81">
                    <a:extLst>
                      <a:ext uri="{FF2B5EF4-FFF2-40B4-BE49-F238E27FC236}">
                        <a16:creationId xmlns:a16="http://schemas.microsoft.com/office/drawing/2014/main" id="{0791B4C9-13A1-4973-B59A-9540A9F74F36}"/>
                      </a:ext>
                    </a:extLst>
                  </p:cNvPr>
                  <p:cNvSpPr/>
                  <p:nvPr/>
                </p:nvSpPr>
                <p:spPr>
                  <a:xfrm>
                    <a:off x="5264844" y="829119"/>
                    <a:ext cx="257400" cy="88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3263" y="2637"/>
                        </a:moveTo>
                        <a:cubicBezTo>
                          <a:pt x="120478" y="10203"/>
                          <a:pt x="119368" y="58305"/>
                          <a:pt x="119923" y="73978"/>
                        </a:cubicBezTo>
                        <a:cubicBezTo>
                          <a:pt x="120478" y="89651"/>
                          <a:pt x="117888" y="91273"/>
                          <a:pt x="116593" y="96678"/>
                        </a:cubicBezTo>
                        <a:cubicBezTo>
                          <a:pt x="115298" y="102083"/>
                          <a:pt x="114558" y="103703"/>
                          <a:pt x="112153" y="106405"/>
                        </a:cubicBezTo>
                        <a:cubicBezTo>
                          <a:pt x="109748" y="109107"/>
                          <a:pt x="105308" y="111810"/>
                          <a:pt x="102163" y="112891"/>
                        </a:cubicBezTo>
                        <a:cubicBezTo>
                          <a:pt x="99018" y="113972"/>
                          <a:pt x="95873" y="113972"/>
                          <a:pt x="93284" y="112891"/>
                        </a:cubicBezTo>
                        <a:cubicBezTo>
                          <a:pt x="90694" y="111810"/>
                          <a:pt x="86624" y="106405"/>
                          <a:pt x="86624" y="106405"/>
                        </a:cubicBezTo>
                        <a:cubicBezTo>
                          <a:pt x="83293" y="103162"/>
                          <a:pt x="77189" y="95054"/>
                          <a:pt x="73304" y="93434"/>
                        </a:cubicBezTo>
                        <a:cubicBezTo>
                          <a:pt x="69419" y="91813"/>
                          <a:pt x="67569" y="93976"/>
                          <a:pt x="63314" y="96678"/>
                        </a:cubicBezTo>
                        <a:cubicBezTo>
                          <a:pt x="59059" y="99379"/>
                          <a:pt x="52770" y="106406"/>
                          <a:pt x="47775" y="109649"/>
                        </a:cubicBezTo>
                        <a:cubicBezTo>
                          <a:pt x="42780" y="112891"/>
                          <a:pt x="36675" y="114513"/>
                          <a:pt x="33345" y="116133"/>
                        </a:cubicBezTo>
                        <a:cubicBezTo>
                          <a:pt x="30015" y="117754"/>
                          <a:pt x="29645" y="118835"/>
                          <a:pt x="27795" y="119376"/>
                        </a:cubicBezTo>
                        <a:cubicBezTo>
                          <a:pt x="25945" y="119916"/>
                          <a:pt x="24095" y="120457"/>
                          <a:pt x="22245" y="119376"/>
                        </a:cubicBezTo>
                        <a:cubicBezTo>
                          <a:pt x="20395" y="118295"/>
                          <a:pt x="18175" y="115052"/>
                          <a:pt x="16695" y="112891"/>
                        </a:cubicBezTo>
                        <a:cubicBezTo>
                          <a:pt x="15215" y="110730"/>
                          <a:pt x="15215" y="112350"/>
                          <a:pt x="13365" y="106405"/>
                        </a:cubicBezTo>
                        <a:cubicBezTo>
                          <a:pt x="11515" y="100459"/>
                          <a:pt x="7631" y="88570"/>
                          <a:pt x="5595" y="77221"/>
                        </a:cubicBezTo>
                        <a:cubicBezTo>
                          <a:pt x="3560" y="65871"/>
                          <a:pt x="2080" y="46955"/>
                          <a:pt x="1156" y="38308"/>
                        </a:cubicBezTo>
                        <a:cubicBezTo>
                          <a:pt x="231" y="29660"/>
                          <a:pt x="-138" y="31282"/>
                          <a:pt x="46" y="25337"/>
                        </a:cubicBezTo>
                        <a:cubicBezTo>
                          <a:pt x="231" y="19391"/>
                          <a:pt x="-509" y="6420"/>
                          <a:pt x="2265" y="2637"/>
                        </a:cubicBezTo>
                        <a:cubicBezTo>
                          <a:pt x="5040" y="-1145"/>
                          <a:pt x="11700" y="-604"/>
                          <a:pt x="16695" y="2637"/>
                        </a:cubicBezTo>
                        <a:cubicBezTo>
                          <a:pt x="21690" y="5880"/>
                          <a:pt x="25575" y="17771"/>
                          <a:pt x="32235" y="22094"/>
                        </a:cubicBezTo>
                        <a:cubicBezTo>
                          <a:pt x="38894" y="26418"/>
                          <a:pt x="49255" y="27498"/>
                          <a:pt x="56655" y="28579"/>
                        </a:cubicBezTo>
                        <a:cubicBezTo>
                          <a:pt x="64054" y="29660"/>
                          <a:pt x="70344" y="30200"/>
                          <a:pt x="76634" y="28579"/>
                        </a:cubicBezTo>
                        <a:cubicBezTo>
                          <a:pt x="82924" y="26959"/>
                          <a:pt x="106048" y="-4928"/>
                          <a:pt x="113263" y="26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Shape 82">
                    <a:extLst>
                      <a:ext uri="{FF2B5EF4-FFF2-40B4-BE49-F238E27FC236}">
                        <a16:creationId xmlns:a16="http://schemas.microsoft.com/office/drawing/2014/main" id="{D54DE28E-DFF0-4773-BA23-D3227AD5EFAA}"/>
                      </a:ext>
                    </a:extLst>
                  </p:cNvPr>
                  <p:cNvSpPr/>
                  <p:nvPr/>
                </p:nvSpPr>
                <p:spPr>
                  <a:xfrm>
                    <a:off x="5524500" y="816506"/>
                    <a:ext cx="313800" cy="938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346" y="3378"/>
                        </a:moveTo>
                        <a:cubicBezTo>
                          <a:pt x="122139" y="14031"/>
                          <a:pt x="118345" y="62227"/>
                          <a:pt x="117435" y="76431"/>
                        </a:cubicBezTo>
                        <a:cubicBezTo>
                          <a:pt x="116525" y="90635"/>
                          <a:pt x="115918" y="86070"/>
                          <a:pt x="112883" y="88607"/>
                        </a:cubicBezTo>
                        <a:cubicBezTo>
                          <a:pt x="109849" y="91143"/>
                          <a:pt x="99228" y="91650"/>
                          <a:pt x="99228" y="91650"/>
                        </a:cubicBezTo>
                        <a:cubicBezTo>
                          <a:pt x="94980" y="92665"/>
                          <a:pt x="90731" y="96216"/>
                          <a:pt x="87393" y="94695"/>
                        </a:cubicBezTo>
                        <a:cubicBezTo>
                          <a:pt x="84056" y="93174"/>
                          <a:pt x="82690" y="86070"/>
                          <a:pt x="79200" y="82519"/>
                        </a:cubicBezTo>
                        <a:cubicBezTo>
                          <a:pt x="75711" y="78968"/>
                          <a:pt x="70400" y="72880"/>
                          <a:pt x="66455" y="73387"/>
                        </a:cubicBezTo>
                        <a:cubicBezTo>
                          <a:pt x="62510" y="73895"/>
                          <a:pt x="59476" y="80997"/>
                          <a:pt x="55531" y="85563"/>
                        </a:cubicBezTo>
                        <a:cubicBezTo>
                          <a:pt x="51586" y="90129"/>
                          <a:pt x="47034" y="95201"/>
                          <a:pt x="42786" y="100782"/>
                        </a:cubicBezTo>
                        <a:cubicBezTo>
                          <a:pt x="38538" y="106363"/>
                          <a:pt x="34441" y="116510"/>
                          <a:pt x="30041" y="119046"/>
                        </a:cubicBezTo>
                        <a:cubicBezTo>
                          <a:pt x="25641" y="121582"/>
                          <a:pt x="20331" y="118537"/>
                          <a:pt x="16386" y="116001"/>
                        </a:cubicBezTo>
                        <a:cubicBezTo>
                          <a:pt x="12441" y="113465"/>
                          <a:pt x="8800" y="106362"/>
                          <a:pt x="6372" y="103826"/>
                        </a:cubicBezTo>
                        <a:cubicBezTo>
                          <a:pt x="3944" y="101289"/>
                          <a:pt x="2882" y="107377"/>
                          <a:pt x="1820" y="100782"/>
                        </a:cubicBezTo>
                        <a:cubicBezTo>
                          <a:pt x="758" y="94187"/>
                          <a:pt x="303" y="74909"/>
                          <a:pt x="0" y="64255"/>
                        </a:cubicBezTo>
                        <a:cubicBezTo>
                          <a:pt x="-303" y="53602"/>
                          <a:pt x="-303" y="43456"/>
                          <a:pt x="0" y="36861"/>
                        </a:cubicBezTo>
                        <a:cubicBezTo>
                          <a:pt x="303" y="30266"/>
                          <a:pt x="910" y="28236"/>
                          <a:pt x="1820" y="24685"/>
                        </a:cubicBezTo>
                        <a:cubicBezTo>
                          <a:pt x="2731" y="21134"/>
                          <a:pt x="2276" y="16568"/>
                          <a:pt x="5462" y="15553"/>
                        </a:cubicBezTo>
                        <a:cubicBezTo>
                          <a:pt x="8648" y="14539"/>
                          <a:pt x="15476" y="17075"/>
                          <a:pt x="20938" y="18597"/>
                        </a:cubicBezTo>
                        <a:cubicBezTo>
                          <a:pt x="26400" y="20119"/>
                          <a:pt x="31103" y="24178"/>
                          <a:pt x="38235" y="24685"/>
                        </a:cubicBezTo>
                        <a:cubicBezTo>
                          <a:pt x="45366" y="25193"/>
                          <a:pt x="56593" y="22149"/>
                          <a:pt x="63724" y="21642"/>
                        </a:cubicBezTo>
                        <a:cubicBezTo>
                          <a:pt x="70856" y="21134"/>
                          <a:pt x="75862" y="23164"/>
                          <a:pt x="81021" y="21642"/>
                        </a:cubicBezTo>
                        <a:cubicBezTo>
                          <a:pt x="86180" y="20119"/>
                          <a:pt x="90731" y="14540"/>
                          <a:pt x="94676" y="12510"/>
                        </a:cubicBezTo>
                        <a:cubicBezTo>
                          <a:pt x="98621" y="10481"/>
                          <a:pt x="114552" y="-7274"/>
                          <a:pt x="118346" y="33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" name="Shape 83">
                    <a:extLst>
                      <a:ext uri="{FF2B5EF4-FFF2-40B4-BE49-F238E27FC236}">
                        <a16:creationId xmlns:a16="http://schemas.microsoft.com/office/drawing/2014/main" id="{25B7E550-040E-40F9-B8CC-51BED85B2F26}"/>
                      </a:ext>
                    </a:extLst>
                  </p:cNvPr>
                  <p:cNvSpPr/>
                  <p:nvPr/>
                </p:nvSpPr>
                <p:spPr>
                  <a:xfrm>
                    <a:off x="5442253" y="888165"/>
                    <a:ext cx="159300" cy="5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940" y="85"/>
                        </a:moveTo>
                        <a:cubicBezTo>
                          <a:pt x="80172" y="-2399"/>
                          <a:pt x="104682" y="48992"/>
                          <a:pt x="113947" y="64742"/>
                        </a:cubicBezTo>
                        <a:cubicBezTo>
                          <a:pt x="123213" y="80492"/>
                          <a:pt x="119627" y="87121"/>
                          <a:pt x="117535" y="94581"/>
                        </a:cubicBezTo>
                        <a:cubicBezTo>
                          <a:pt x="115442" y="102042"/>
                          <a:pt x="111258" y="105358"/>
                          <a:pt x="101395" y="109502"/>
                        </a:cubicBezTo>
                        <a:cubicBezTo>
                          <a:pt x="91531" y="113646"/>
                          <a:pt x="73896" y="118619"/>
                          <a:pt x="58354" y="119448"/>
                        </a:cubicBezTo>
                        <a:cubicBezTo>
                          <a:pt x="42812" y="120277"/>
                          <a:pt x="17107" y="121106"/>
                          <a:pt x="8140" y="114475"/>
                        </a:cubicBezTo>
                        <a:cubicBezTo>
                          <a:pt x="-826" y="107844"/>
                          <a:pt x="-2919" y="92923"/>
                          <a:pt x="4553" y="79660"/>
                        </a:cubicBezTo>
                        <a:cubicBezTo>
                          <a:pt x="12025" y="66398"/>
                          <a:pt x="43708" y="2571"/>
                          <a:pt x="61940" y="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Shape 84">
                    <a:extLst>
                      <a:ext uri="{FF2B5EF4-FFF2-40B4-BE49-F238E27FC236}">
                        <a16:creationId xmlns:a16="http://schemas.microsoft.com/office/drawing/2014/main" id="{1DD7C4E9-F817-4031-BE59-9A14E326D52C}"/>
                      </a:ext>
                    </a:extLst>
                  </p:cNvPr>
                  <p:cNvSpPr/>
                  <p:nvPr/>
                </p:nvSpPr>
                <p:spPr>
                  <a:xfrm>
                    <a:off x="5836341" y="804760"/>
                    <a:ext cx="2562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107" y="3016"/>
                        </a:moveTo>
                        <a:cubicBezTo>
                          <a:pt x="122124" y="13140"/>
                          <a:pt x="117850" y="59908"/>
                          <a:pt x="118222" y="75336"/>
                        </a:cubicBezTo>
                        <a:cubicBezTo>
                          <a:pt x="118594" y="90765"/>
                          <a:pt x="121195" y="90282"/>
                          <a:pt x="119337" y="95586"/>
                        </a:cubicBezTo>
                        <a:cubicBezTo>
                          <a:pt x="117479" y="100890"/>
                          <a:pt x="112276" y="105711"/>
                          <a:pt x="107074" y="107157"/>
                        </a:cubicBezTo>
                        <a:cubicBezTo>
                          <a:pt x="101871" y="108604"/>
                          <a:pt x="93324" y="107157"/>
                          <a:pt x="88121" y="104265"/>
                        </a:cubicBezTo>
                        <a:cubicBezTo>
                          <a:pt x="82919" y="101372"/>
                          <a:pt x="80131" y="91729"/>
                          <a:pt x="75858" y="89800"/>
                        </a:cubicBezTo>
                        <a:cubicBezTo>
                          <a:pt x="71584" y="87872"/>
                          <a:pt x="66939" y="89801"/>
                          <a:pt x="62479" y="92694"/>
                        </a:cubicBezTo>
                        <a:cubicBezTo>
                          <a:pt x="58020" y="95586"/>
                          <a:pt x="53932" y="102818"/>
                          <a:pt x="49101" y="107157"/>
                        </a:cubicBezTo>
                        <a:cubicBezTo>
                          <a:pt x="44270" y="111497"/>
                          <a:pt x="38881" y="116801"/>
                          <a:pt x="33493" y="118729"/>
                        </a:cubicBezTo>
                        <a:cubicBezTo>
                          <a:pt x="28105" y="120657"/>
                          <a:pt x="21602" y="120176"/>
                          <a:pt x="16771" y="118729"/>
                        </a:cubicBezTo>
                        <a:cubicBezTo>
                          <a:pt x="11939" y="117282"/>
                          <a:pt x="7294" y="113907"/>
                          <a:pt x="4507" y="110050"/>
                        </a:cubicBezTo>
                        <a:cubicBezTo>
                          <a:pt x="1720" y="106193"/>
                          <a:pt x="419" y="102818"/>
                          <a:pt x="48" y="95586"/>
                        </a:cubicBezTo>
                        <a:cubicBezTo>
                          <a:pt x="-323" y="88354"/>
                          <a:pt x="1534" y="76782"/>
                          <a:pt x="2277" y="66657"/>
                        </a:cubicBezTo>
                        <a:cubicBezTo>
                          <a:pt x="3020" y="56533"/>
                          <a:pt x="4135" y="43997"/>
                          <a:pt x="4507" y="34837"/>
                        </a:cubicBezTo>
                        <a:cubicBezTo>
                          <a:pt x="4879" y="25677"/>
                          <a:pt x="2649" y="16034"/>
                          <a:pt x="4507" y="11695"/>
                        </a:cubicBezTo>
                        <a:cubicBezTo>
                          <a:pt x="6365" y="7355"/>
                          <a:pt x="10638" y="7836"/>
                          <a:pt x="15655" y="8801"/>
                        </a:cubicBezTo>
                        <a:cubicBezTo>
                          <a:pt x="20672" y="9766"/>
                          <a:pt x="27176" y="15070"/>
                          <a:pt x="34608" y="17480"/>
                        </a:cubicBezTo>
                        <a:cubicBezTo>
                          <a:pt x="42041" y="19890"/>
                          <a:pt x="53003" y="21819"/>
                          <a:pt x="60250" y="23266"/>
                        </a:cubicBezTo>
                        <a:cubicBezTo>
                          <a:pt x="67496" y="24713"/>
                          <a:pt x="73442" y="27605"/>
                          <a:pt x="78087" y="26159"/>
                        </a:cubicBezTo>
                        <a:cubicBezTo>
                          <a:pt x="82732" y="24712"/>
                          <a:pt x="84962" y="17962"/>
                          <a:pt x="88121" y="14587"/>
                        </a:cubicBezTo>
                        <a:cubicBezTo>
                          <a:pt x="91280" y="11212"/>
                          <a:pt x="112091" y="-7107"/>
                          <a:pt x="117107" y="30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Shape 85">
                    <a:extLst>
                      <a:ext uri="{FF2B5EF4-FFF2-40B4-BE49-F238E27FC236}">
                        <a16:creationId xmlns:a16="http://schemas.microsoft.com/office/drawing/2014/main" id="{BFEBDFD7-A685-48B7-A955-C246A9953626}"/>
                      </a:ext>
                    </a:extLst>
                  </p:cNvPr>
                  <p:cNvSpPr/>
                  <p:nvPr/>
                </p:nvSpPr>
                <p:spPr>
                  <a:xfrm>
                    <a:off x="5755569" y="881019"/>
                    <a:ext cx="117900" cy="3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2585" y="146"/>
                        </a:moveTo>
                        <a:cubicBezTo>
                          <a:pt x="91561" y="4101"/>
                          <a:pt x="127495" y="92400"/>
                          <a:pt x="118613" y="110851"/>
                        </a:cubicBezTo>
                        <a:cubicBezTo>
                          <a:pt x="109731" y="129301"/>
                          <a:pt x="38266" y="114806"/>
                          <a:pt x="19290" y="110851"/>
                        </a:cubicBezTo>
                        <a:cubicBezTo>
                          <a:pt x="314" y="106896"/>
                          <a:pt x="-4934" y="101626"/>
                          <a:pt x="4755" y="87127"/>
                        </a:cubicBezTo>
                        <a:cubicBezTo>
                          <a:pt x="14445" y="72628"/>
                          <a:pt x="53609" y="-3808"/>
                          <a:pt x="72585" y="1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" name="Shape 86">
                    <a:extLst>
                      <a:ext uri="{FF2B5EF4-FFF2-40B4-BE49-F238E27FC236}">
                        <a16:creationId xmlns:a16="http://schemas.microsoft.com/office/drawing/2014/main" id="{549A1339-1219-4E12-A8BF-D4BFF109B986}"/>
                      </a:ext>
                    </a:extLst>
                  </p:cNvPr>
                  <p:cNvSpPr/>
                  <p:nvPr/>
                </p:nvSpPr>
                <p:spPr>
                  <a:xfrm>
                    <a:off x="6035260" y="875916"/>
                    <a:ext cx="141300" cy="3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5615" y="1187"/>
                        </a:moveTo>
                        <a:cubicBezTo>
                          <a:pt x="72800" y="-7427"/>
                          <a:pt x="101105" y="33187"/>
                          <a:pt x="110203" y="45496"/>
                        </a:cubicBezTo>
                        <a:cubicBezTo>
                          <a:pt x="119301" y="57804"/>
                          <a:pt x="126715" y="62725"/>
                          <a:pt x="110203" y="75034"/>
                        </a:cubicBezTo>
                        <a:cubicBezTo>
                          <a:pt x="93691" y="87342"/>
                          <a:pt x="28319" y="115649"/>
                          <a:pt x="11134" y="119339"/>
                        </a:cubicBezTo>
                        <a:cubicBezTo>
                          <a:pt x="-6050" y="123029"/>
                          <a:pt x="15" y="110724"/>
                          <a:pt x="7091" y="97185"/>
                        </a:cubicBezTo>
                        <a:cubicBezTo>
                          <a:pt x="14167" y="83645"/>
                          <a:pt x="38429" y="9802"/>
                          <a:pt x="55615" y="1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Shape 87">
                    <a:extLst>
                      <a:ext uri="{FF2B5EF4-FFF2-40B4-BE49-F238E27FC236}">
                        <a16:creationId xmlns:a16="http://schemas.microsoft.com/office/drawing/2014/main" id="{82DD4957-9C0D-4460-92C9-F7F0D737D84E}"/>
                      </a:ext>
                    </a:extLst>
                  </p:cNvPr>
                  <p:cNvSpPr/>
                  <p:nvPr/>
                </p:nvSpPr>
                <p:spPr>
                  <a:xfrm>
                    <a:off x="6091019" y="787506"/>
                    <a:ext cx="283800" cy="92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555" y="34807"/>
                        </a:moveTo>
                        <a:cubicBezTo>
                          <a:pt x="83115" y="31724"/>
                          <a:pt x="95024" y="29154"/>
                          <a:pt x="100727" y="25557"/>
                        </a:cubicBezTo>
                        <a:cubicBezTo>
                          <a:pt x="106429" y="21960"/>
                          <a:pt x="105758" y="16821"/>
                          <a:pt x="107771" y="13223"/>
                        </a:cubicBezTo>
                        <a:cubicBezTo>
                          <a:pt x="109784" y="9626"/>
                          <a:pt x="110958" y="6028"/>
                          <a:pt x="112803" y="3973"/>
                        </a:cubicBezTo>
                        <a:cubicBezTo>
                          <a:pt x="114648" y="1918"/>
                          <a:pt x="117667" y="-1678"/>
                          <a:pt x="118841" y="890"/>
                        </a:cubicBezTo>
                        <a:cubicBezTo>
                          <a:pt x="120015" y="3459"/>
                          <a:pt x="120182" y="11681"/>
                          <a:pt x="119847" y="19389"/>
                        </a:cubicBezTo>
                        <a:cubicBezTo>
                          <a:pt x="119511" y="27097"/>
                          <a:pt x="117332" y="33779"/>
                          <a:pt x="116828" y="47140"/>
                        </a:cubicBezTo>
                        <a:cubicBezTo>
                          <a:pt x="116325" y="60501"/>
                          <a:pt x="117332" y="87736"/>
                          <a:pt x="116828" y="99556"/>
                        </a:cubicBezTo>
                        <a:cubicBezTo>
                          <a:pt x="116325" y="111375"/>
                          <a:pt x="116157" y="114972"/>
                          <a:pt x="113809" y="118055"/>
                        </a:cubicBezTo>
                        <a:cubicBezTo>
                          <a:pt x="111461" y="121138"/>
                          <a:pt x="107268" y="120110"/>
                          <a:pt x="102739" y="118055"/>
                        </a:cubicBezTo>
                        <a:cubicBezTo>
                          <a:pt x="98210" y="116000"/>
                          <a:pt x="92508" y="107778"/>
                          <a:pt x="86637" y="105722"/>
                        </a:cubicBezTo>
                        <a:cubicBezTo>
                          <a:pt x="80767" y="103665"/>
                          <a:pt x="73890" y="105207"/>
                          <a:pt x="67517" y="105722"/>
                        </a:cubicBezTo>
                        <a:cubicBezTo>
                          <a:pt x="61143" y="106236"/>
                          <a:pt x="48396" y="108806"/>
                          <a:pt x="48396" y="108806"/>
                        </a:cubicBezTo>
                        <a:lnTo>
                          <a:pt x="29276" y="111889"/>
                        </a:lnTo>
                        <a:cubicBezTo>
                          <a:pt x="23573" y="112917"/>
                          <a:pt x="17870" y="114972"/>
                          <a:pt x="14180" y="114972"/>
                        </a:cubicBezTo>
                        <a:cubicBezTo>
                          <a:pt x="10490" y="114972"/>
                          <a:pt x="8813" y="114458"/>
                          <a:pt x="7136" y="111889"/>
                        </a:cubicBezTo>
                        <a:cubicBezTo>
                          <a:pt x="5458" y="109320"/>
                          <a:pt x="4788" y="105722"/>
                          <a:pt x="4117" y="99556"/>
                        </a:cubicBezTo>
                        <a:cubicBezTo>
                          <a:pt x="3446" y="93390"/>
                          <a:pt x="3278" y="83625"/>
                          <a:pt x="3110" y="74889"/>
                        </a:cubicBezTo>
                        <a:cubicBezTo>
                          <a:pt x="2943" y="66153"/>
                          <a:pt x="3613" y="56390"/>
                          <a:pt x="3110" y="47140"/>
                        </a:cubicBezTo>
                        <a:cubicBezTo>
                          <a:pt x="2607" y="37890"/>
                          <a:pt x="-578" y="25043"/>
                          <a:pt x="92" y="19389"/>
                        </a:cubicBezTo>
                        <a:cubicBezTo>
                          <a:pt x="762" y="13736"/>
                          <a:pt x="3614" y="11681"/>
                          <a:pt x="7136" y="13223"/>
                        </a:cubicBezTo>
                        <a:cubicBezTo>
                          <a:pt x="10658" y="14766"/>
                          <a:pt x="15187" y="23500"/>
                          <a:pt x="21225" y="28640"/>
                        </a:cubicBezTo>
                        <a:cubicBezTo>
                          <a:pt x="27263" y="33779"/>
                          <a:pt x="36488" y="41487"/>
                          <a:pt x="43364" y="44056"/>
                        </a:cubicBezTo>
                        <a:cubicBezTo>
                          <a:pt x="50241" y="46625"/>
                          <a:pt x="63995" y="37890"/>
                          <a:pt x="73555" y="348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Shape 88">
                    <a:extLst>
                      <a:ext uri="{FF2B5EF4-FFF2-40B4-BE49-F238E27FC236}">
                        <a16:creationId xmlns:a16="http://schemas.microsoft.com/office/drawing/2014/main" id="{8C82C6D4-8615-4879-8438-062A4D4CA197}"/>
                      </a:ext>
                    </a:extLst>
                  </p:cNvPr>
                  <p:cNvSpPr/>
                  <p:nvPr/>
                </p:nvSpPr>
                <p:spPr>
                  <a:xfrm>
                    <a:off x="6367280" y="782612"/>
                    <a:ext cx="207299" cy="98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254" y="15478"/>
                        </a:moveTo>
                        <a:cubicBezTo>
                          <a:pt x="79346" y="14513"/>
                          <a:pt x="97950" y="14994"/>
                          <a:pt x="106219" y="12581"/>
                        </a:cubicBezTo>
                        <a:cubicBezTo>
                          <a:pt x="114487" y="10168"/>
                          <a:pt x="113569" y="2442"/>
                          <a:pt x="115866" y="995"/>
                        </a:cubicBezTo>
                        <a:cubicBezTo>
                          <a:pt x="118163" y="-452"/>
                          <a:pt x="120000" y="-935"/>
                          <a:pt x="120000" y="3892"/>
                        </a:cubicBezTo>
                        <a:cubicBezTo>
                          <a:pt x="120000" y="8720"/>
                          <a:pt x="117014" y="18858"/>
                          <a:pt x="115866" y="29961"/>
                        </a:cubicBezTo>
                        <a:cubicBezTo>
                          <a:pt x="114717" y="41065"/>
                          <a:pt x="114028" y="61823"/>
                          <a:pt x="113109" y="70513"/>
                        </a:cubicBezTo>
                        <a:cubicBezTo>
                          <a:pt x="112191" y="79203"/>
                          <a:pt x="113798" y="80169"/>
                          <a:pt x="110353" y="82099"/>
                        </a:cubicBezTo>
                        <a:cubicBezTo>
                          <a:pt x="106908" y="84031"/>
                          <a:pt x="97261" y="82582"/>
                          <a:pt x="92437" y="82099"/>
                        </a:cubicBezTo>
                        <a:cubicBezTo>
                          <a:pt x="87614" y="81617"/>
                          <a:pt x="86236" y="79686"/>
                          <a:pt x="81413" y="79203"/>
                        </a:cubicBezTo>
                        <a:cubicBezTo>
                          <a:pt x="76589" y="78720"/>
                          <a:pt x="69240" y="78237"/>
                          <a:pt x="63497" y="79203"/>
                        </a:cubicBezTo>
                        <a:cubicBezTo>
                          <a:pt x="57755" y="80169"/>
                          <a:pt x="52702" y="81618"/>
                          <a:pt x="46960" y="84997"/>
                        </a:cubicBezTo>
                        <a:cubicBezTo>
                          <a:pt x="41218" y="88376"/>
                          <a:pt x="35247" y="94170"/>
                          <a:pt x="29045" y="99480"/>
                        </a:cubicBezTo>
                        <a:cubicBezTo>
                          <a:pt x="22843" y="104789"/>
                          <a:pt x="13886" y="113962"/>
                          <a:pt x="9751" y="116859"/>
                        </a:cubicBezTo>
                        <a:cubicBezTo>
                          <a:pt x="5617" y="119755"/>
                          <a:pt x="5846" y="122168"/>
                          <a:pt x="4239" y="116859"/>
                        </a:cubicBezTo>
                        <a:cubicBezTo>
                          <a:pt x="2631" y="111549"/>
                          <a:pt x="564" y="95618"/>
                          <a:pt x="105" y="84997"/>
                        </a:cubicBezTo>
                        <a:cubicBezTo>
                          <a:pt x="-354" y="74376"/>
                          <a:pt x="794" y="62789"/>
                          <a:pt x="1483" y="53134"/>
                        </a:cubicBezTo>
                        <a:cubicBezTo>
                          <a:pt x="2171" y="43479"/>
                          <a:pt x="3549" y="33823"/>
                          <a:pt x="4239" y="27065"/>
                        </a:cubicBezTo>
                        <a:cubicBezTo>
                          <a:pt x="4928" y="20306"/>
                          <a:pt x="3550" y="14994"/>
                          <a:pt x="5617" y="12581"/>
                        </a:cubicBezTo>
                        <a:cubicBezTo>
                          <a:pt x="7684" y="10168"/>
                          <a:pt x="12967" y="11615"/>
                          <a:pt x="16642" y="12581"/>
                        </a:cubicBezTo>
                        <a:cubicBezTo>
                          <a:pt x="20317" y="13547"/>
                          <a:pt x="22384" y="15961"/>
                          <a:pt x="27667" y="18375"/>
                        </a:cubicBezTo>
                        <a:cubicBezTo>
                          <a:pt x="32950" y="20788"/>
                          <a:pt x="53162" y="16444"/>
                          <a:pt x="66254" y="15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" name="Shape 89">
                    <a:extLst>
                      <a:ext uri="{FF2B5EF4-FFF2-40B4-BE49-F238E27FC236}">
                        <a16:creationId xmlns:a16="http://schemas.microsoft.com/office/drawing/2014/main" id="{538D28DA-A9FA-42D0-AB4F-729542C8ED5F}"/>
                      </a:ext>
                    </a:extLst>
                  </p:cNvPr>
                  <p:cNvSpPr/>
                  <p:nvPr/>
                </p:nvSpPr>
                <p:spPr>
                  <a:xfrm>
                    <a:off x="6558842" y="783327"/>
                    <a:ext cx="198300" cy="71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950" y="20145"/>
                        </a:moveTo>
                        <a:cubicBezTo>
                          <a:pt x="71951" y="20145"/>
                          <a:pt x="92111" y="10824"/>
                          <a:pt x="100271" y="8162"/>
                        </a:cubicBezTo>
                        <a:cubicBezTo>
                          <a:pt x="108432" y="5500"/>
                          <a:pt x="105792" y="2170"/>
                          <a:pt x="108912" y="4168"/>
                        </a:cubicBezTo>
                        <a:cubicBezTo>
                          <a:pt x="112032" y="6165"/>
                          <a:pt x="117312" y="15485"/>
                          <a:pt x="118992" y="20145"/>
                        </a:cubicBezTo>
                        <a:cubicBezTo>
                          <a:pt x="120672" y="24804"/>
                          <a:pt x="119952" y="25469"/>
                          <a:pt x="118992" y="32126"/>
                        </a:cubicBezTo>
                        <a:cubicBezTo>
                          <a:pt x="118032" y="38783"/>
                          <a:pt x="114192" y="48769"/>
                          <a:pt x="113232" y="60086"/>
                        </a:cubicBezTo>
                        <a:cubicBezTo>
                          <a:pt x="112272" y="71403"/>
                          <a:pt x="113472" y="90709"/>
                          <a:pt x="113232" y="100029"/>
                        </a:cubicBezTo>
                        <a:cubicBezTo>
                          <a:pt x="112992" y="109348"/>
                          <a:pt x="114672" y="114674"/>
                          <a:pt x="111792" y="116006"/>
                        </a:cubicBezTo>
                        <a:cubicBezTo>
                          <a:pt x="108912" y="117338"/>
                          <a:pt x="102431" y="110014"/>
                          <a:pt x="95951" y="108016"/>
                        </a:cubicBezTo>
                        <a:cubicBezTo>
                          <a:pt x="89471" y="106019"/>
                          <a:pt x="81550" y="104689"/>
                          <a:pt x="72910" y="104023"/>
                        </a:cubicBezTo>
                        <a:cubicBezTo>
                          <a:pt x="64270" y="103357"/>
                          <a:pt x="51549" y="103357"/>
                          <a:pt x="44109" y="104023"/>
                        </a:cubicBezTo>
                        <a:cubicBezTo>
                          <a:pt x="36669" y="104689"/>
                          <a:pt x="34029" y="105354"/>
                          <a:pt x="28269" y="108016"/>
                        </a:cubicBezTo>
                        <a:cubicBezTo>
                          <a:pt x="22509" y="110680"/>
                          <a:pt x="14108" y="120000"/>
                          <a:pt x="9548" y="120000"/>
                        </a:cubicBezTo>
                        <a:cubicBezTo>
                          <a:pt x="4987" y="120000"/>
                          <a:pt x="2348" y="114674"/>
                          <a:pt x="908" y="108016"/>
                        </a:cubicBezTo>
                        <a:cubicBezTo>
                          <a:pt x="-531" y="101359"/>
                          <a:pt x="-52" y="91374"/>
                          <a:pt x="908" y="80057"/>
                        </a:cubicBezTo>
                        <a:cubicBezTo>
                          <a:pt x="1868" y="68739"/>
                          <a:pt x="5228" y="50766"/>
                          <a:pt x="6668" y="40115"/>
                        </a:cubicBezTo>
                        <a:cubicBezTo>
                          <a:pt x="8108" y="29464"/>
                          <a:pt x="8108" y="22807"/>
                          <a:pt x="9548" y="16149"/>
                        </a:cubicBezTo>
                        <a:cubicBezTo>
                          <a:pt x="10988" y="9492"/>
                          <a:pt x="12188" y="1504"/>
                          <a:pt x="15308" y="172"/>
                        </a:cubicBezTo>
                        <a:cubicBezTo>
                          <a:pt x="18428" y="-1159"/>
                          <a:pt x="24189" y="5498"/>
                          <a:pt x="28269" y="8162"/>
                        </a:cubicBezTo>
                        <a:cubicBezTo>
                          <a:pt x="32349" y="10824"/>
                          <a:pt x="47949" y="20145"/>
                          <a:pt x="59950" y="20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" name="Shape 90">
                    <a:extLst>
                      <a:ext uri="{FF2B5EF4-FFF2-40B4-BE49-F238E27FC236}">
                        <a16:creationId xmlns:a16="http://schemas.microsoft.com/office/drawing/2014/main" id="{6B7317D6-DD04-4150-83B3-2583CE06A249}"/>
                      </a:ext>
                    </a:extLst>
                  </p:cNvPr>
                  <p:cNvSpPr/>
                  <p:nvPr/>
                </p:nvSpPr>
                <p:spPr>
                  <a:xfrm>
                    <a:off x="6745899" y="777702"/>
                    <a:ext cx="216900" cy="75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9628" y="24272"/>
                        </a:moveTo>
                        <a:cubicBezTo>
                          <a:pt x="51486" y="24272"/>
                          <a:pt x="72787" y="22376"/>
                          <a:pt x="81790" y="20483"/>
                        </a:cubicBezTo>
                        <a:cubicBezTo>
                          <a:pt x="90794" y="18589"/>
                          <a:pt x="90135" y="15431"/>
                          <a:pt x="93648" y="12906"/>
                        </a:cubicBezTo>
                        <a:cubicBezTo>
                          <a:pt x="97162" y="10379"/>
                          <a:pt x="100017" y="7222"/>
                          <a:pt x="102871" y="5327"/>
                        </a:cubicBezTo>
                        <a:cubicBezTo>
                          <a:pt x="105726" y="3432"/>
                          <a:pt x="108361" y="-2881"/>
                          <a:pt x="110776" y="1538"/>
                        </a:cubicBezTo>
                        <a:cubicBezTo>
                          <a:pt x="113192" y="5959"/>
                          <a:pt x="115828" y="21746"/>
                          <a:pt x="117365" y="31850"/>
                        </a:cubicBezTo>
                        <a:cubicBezTo>
                          <a:pt x="118902" y="41955"/>
                          <a:pt x="120000" y="52690"/>
                          <a:pt x="120000" y="62163"/>
                        </a:cubicBezTo>
                        <a:cubicBezTo>
                          <a:pt x="120000" y="71635"/>
                          <a:pt x="118902" y="81739"/>
                          <a:pt x="117365" y="88686"/>
                        </a:cubicBezTo>
                        <a:cubicBezTo>
                          <a:pt x="115828" y="95634"/>
                          <a:pt x="113411" y="100054"/>
                          <a:pt x="110776" y="103843"/>
                        </a:cubicBezTo>
                        <a:cubicBezTo>
                          <a:pt x="108141" y="107631"/>
                          <a:pt x="105287" y="111420"/>
                          <a:pt x="101554" y="111420"/>
                        </a:cubicBezTo>
                        <a:cubicBezTo>
                          <a:pt x="97821" y="111420"/>
                          <a:pt x="92111" y="105738"/>
                          <a:pt x="88378" y="103843"/>
                        </a:cubicBezTo>
                        <a:cubicBezTo>
                          <a:pt x="84645" y="101947"/>
                          <a:pt x="82668" y="101947"/>
                          <a:pt x="79155" y="100052"/>
                        </a:cubicBezTo>
                        <a:cubicBezTo>
                          <a:pt x="75641" y="98157"/>
                          <a:pt x="72347" y="91843"/>
                          <a:pt x="67297" y="92475"/>
                        </a:cubicBezTo>
                        <a:cubicBezTo>
                          <a:pt x="62246" y="93107"/>
                          <a:pt x="54341" y="100054"/>
                          <a:pt x="48851" y="103843"/>
                        </a:cubicBezTo>
                        <a:cubicBezTo>
                          <a:pt x="43361" y="107631"/>
                          <a:pt x="38969" y="112683"/>
                          <a:pt x="34357" y="115208"/>
                        </a:cubicBezTo>
                        <a:cubicBezTo>
                          <a:pt x="29746" y="117734"/>
                          <a:pt x="25354" y="118367"/>
                          <a:pt x="21181" y="118999"/>
                        </a:cubicBezTo>
                        <a:cubicBezTo>
                          <a:pt x="17009" y="119630"/>
                          <a:pt x="12178" y="120894"/>
                          <a:pt x="9323" y="118999"/>
                        </a:cubicBezTo>
                        <a:cubicBezTo>
                          <a:pt x="6469" y="117104"/>
                          <a:pt x="5370" y="112683"/>
                          <a:pt x="4053" y="107631"/>
                        </a:cubicBezTo>
                        <a:cubicBezTo>
                          <a:pt x="2736" y="102579"/>
                          <a:pt x="2077" y="95634"/>
                          <a:pt x="1418" y="88686"/>
                        </a:cubicBezTo>
                        <a:cubicBezTo>
                          <a:pt x="759" y="81739"/>
                          <a:pt x="-338" y="74792"/>
                          <a:pt x="100" y="65951"/>
                        </a:cubicBezTo>
                        <a:cubicBezTo>
                          <a:pt x="540" y="57111"/>
                          <a:pt x="2296" y="43216"/>
                          <a:pt x="4053" y="35639"/>
                        </a:cubicBezTo>
                        <a:cubicBezTo>
                          <a:pt x="5810" y="28062"/>
                          <a:pt x="8225" y="22378"/>
                          <a:pt x="10641" y="20483"/>
                        </a:cubicBezTo>
                        <a:cubicBezTo>
                          <a:pt x="13057" y="18588"/>
                          <a:pt x="27770" y="24272"/>
                          <a:pt x="39628" y="242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Shape 91">
                    <a:extLst>
                      <a:ext uri="{FF2B5EF4-FFF2-40B4-BE49-F238E27FC236}">
                        <a16:creationId xmlns:a16="http://schemas.microsoft.com/office/drawing/2014/main" id="{D515C1C1-8221-4A9C-B574-8807B59A5C89}"/>
                      </a:ext>
                    </a:extLst>
                  </p:cNvPr>
                  <p:cNvSpPr/>
                  <p:nvPr/>
                </p:nvSpPr>
                <p:spPr>
                  <a:xfrm>
                    <a:off x="6958264" y="771877"/>
                    <a:ext cx="149100" cy="7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632" y="3305"/>
                        </a:moveTo>
                        <a:cubicBezTo>
                          <a:pt x="11305" y="-10272"/>
                          <a:pt x="39758" y="22058"/>
                          <a:pt x="49668" y="26584"/>
                        </a:cubicBezTo>
                        <a:cubicBezTo>
                          <a:pt x="59578" y="31110"/>
                          <a:pt x="57660" y="31110"/>
                          <a:pt x="63095" y="30463"/>
                        </a:cubicBezTo>
                        <a:cubicBezTo>
                          <a:pt x="68530" y="29816"/>
                          <a:pt x="76522" y="24645"/>
                          <a:pt x="82276" y="22705"/>
                        </a:cubicBezTo>
                        <a:cubicBezTo>
                          <a:pt x="88031" y="20764"/>
                          <a:pt x="92826" y="19471"/>
                          <a:pt x="97621" y="18824"/>
                        </a:cubicBezTo>
                        <a:cubicBezTo>
                          <a:pt x="102417" y="18177"/>
                          <a:pt x="108171" y="16237"/>
                          <a:pt x="111049" y="18824"/>
                        </a:cubicBezTo>
                        <a:cubicBezTo>
                          <a:pt x="113926" y="21411"/>
                          <a:pt x="113607" y="27229"/>
                          <a:pt x="114885" y="34342"/>
                        </a:cubicBezTo>
                        <a:cubicBezTo>
                          <a:pt x="116164" y="41455"/>
                          <a:pt x="118082" y="51801"/>
                          <a:pt x="118721" y="61500"/>
                        </a:cubicBezTo>
                        <a:cubicBezTo>
                          <a:pt x="119361" y="71199"/>
                          <a:pt x="118721" y="92537"/>
                          <a:pt x="118721" y="92537"/>
                        </a:cubicBezTo>
                        <a:cubicBezTo>
                          <a:pt x="118721" y="101589"/>
                          <a:pt x="121598" y="111290"/>
                          <a:pt x="118721" y="115816"/>
                        </a:cubicBezTo>
                        <a:cubicBezTo>
                          <a:pt x="115844" y="120342"/>
                          <a:pt x="106253" y="120342"/>
                          <a:pt x="101458" y="119695"/>
                        </a:cubicBezTo>
                        <a:cubicBezTo>
                          <a:pt x="96663" y="119048"/>
                          <a:pt x="94104" y="114520"/>
                          <a:pt x="89949" y="111935"/>
                        </a:cubicBezTo>
                        <a:cubicBezTo>
                          <a:pt x="85793" y="109349"/>
                          <a:pt x="81637" y="105470"/>
                          <a:pt x="76522" y="104176"/>
                        </a:cubicBezTo>
                        <a:cubicBezTo>
                          <a:pt x="71407" y="102883"/>
                          <a:pt x="59258" y="104176"/>
                          <a:pt x="59258" y="104176"/>
                        </a:cubicBezTo>
                        <a:lnTo>
                          <a:pt x="41995" y="104176"/>
                        </a:lnTo>
                        <a:cubicBezTo>
                          <a:pt x="36560" y="104176"/>
                          <a:pt x="31765" y="102236"/>
                          <a:pt x="26650" y="104176"/>
                        </a:cubicBezTo>
                        <a:cubicBezTo>
                          <a:pt x="21535" y="106117"/>
                          <a:pt x="15141" y="115169"/>
                          <a:pt x="11305" y="115816"/>
                        </a:cubicBezTo>
                        <a:cubicBezTo>
                          <a:pt x="7469" y="116462"/>
                          <a:pt x="4592" y="113875"/>
                          <a:pt x="3632" y="108056"/>
                        </a:cubicBezTo>
                        <a:cubicBezTo>
                          <a:pt x="2673" y="102236"/>
                          <a:pt x="-4039" y="16883"/>
                          <a:pt x="3632" y="33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Shape 92">
                    <a:extLst>
                      <a:ext uri="{FF2B5EF4-FFF2-40B4-BE49-F238E27FC236}">
                        <a16:creationId xmlns:a16="http://schemas.microsoft.com/office/drawing/2014/main" id="{20E8C17F-8824-4385-9A0E-6C3960A5FB99}"/>
                      </a:ext>
                    </a:extLst>
                  </p:cNvPr>
                  <p:cNvSpPr/>
                  <p:nvPr/>
                </p:nvSpPr>
                <p:spPr>
                  <a:xfrm>
                    <a:off x="7048425" y="768393"/>
                    <a:ext cx="233400" cy="82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13" y="102061"/>
                        </a:moveTo>
                        <a:cubicBezTo>
                          <a:pt x="51445" y="105543"/>
                          <a:pt x="38593" y="115407"/>
                          <a:pt x="34310" y="112506"/>
                        </a:cubicBezTo>
                        <a:cubicBezTo>
                          <a:pt x="30026" y="109606"/>
                          <a:pt x="34310" y="84654"/>
                          <a:pt x="34310" y="84654"/>
                        </a:cubicBezTo>
                        <a:cubicBezTo>
                          <a:pt x="34310" y="74209"/>
                          <a:pt x="34718" y="60283"/>
                          <a:pt x="34310" y="49838"/>
                        </a:cubicBezTo>
                        <a:cubicBezTo>
                          <a:pt x="33901" y="39393"/>
                          <a:pt x="34106" y="28368"/>
                          <a:pt x="31862" y="21986"/>
                        </a:cubicBezTo>
                        <a:cubicBezTo>
                          <a:pt x="29618" y="15604"/>
                          <a:pt x="24722" y="13864"/>
                          <a:pt x="20845" y="11542"/>
                        </a:cubicBezTo>
                        <a:cubicBezTo>
                          <a:pt x="16969" y="9221"/>
                          <a:pt x="11666" y="9221"/>
                          <a:pt x="8606" y="8060"/>
                        </a:cubicBezTo>
                        <a:cubicBezTo>
                          <a:pt x="5546" y="6899"/>
                          <a:pt x="-4653" y="5740"/>
                          <a:pt x="2486" y="4579"/>
                        </a:cubicBezTo>
                        <a:cubicBezTo>
                          <a:pt x="9626" y="3418"/>
                          <a:pt x="41654" y="-2383"/>
                          <a:pt x="51446" y="1098"/>
                        </a:cubicBezTo>
                        <a:cubicBezTo>
                          <a:pt x="61238" y="4579"/>
                          <a:pt x="57566" y="19666"/>
                          <a:pt x="61238" y="25469"/>
                        </a:cubicBezTo>
                        <a:cubicBezTo>
                          <a:pt x="64910" y="31271"/>
                          <a:pt x="69194" y="34172"/>
                          <a:pt x="73478" y="35912"/>
                        </a:cubicBezTo>
                        <a:cubicBezTo>
                          <a:pt x="77761" y="37652"/>
                          <a:pt x="86942" y="35912"/>
                          <a:pt x="86942" y="35912"/>
                        </a:cubicBezTo>
                        <a:cubicBezTo>
                          <a:pt x="91634" y="35912"/>
                          <a:pt x="97549" y="34171"/>
                          <a:pt x="101630" y="35912"/>
                        </a:cubicBezTo>
                        <a:cubicBezTo>
                          <a:pt x="105710" y="37653"/>
                          <a:pt x="108566" y="43456"/>
                          <a:pt x="111422" y="46357"/>
                        </a:cubicBezTo>
                        <a:cubicBezTo>
                          <a:pt x="114277" y="49258"/>
                          <a:pt x="117337" y="47518"/>
                          <a:pt x="118765" y="53321"/>
                        </a:cubicBezTo>
                        <a:cubicBezTo>
                          <a:pt x="120193" y="59124"/>
                          <a:pt x="119990" y="72469"/>
                          <a:pt x="119990" y="81173"/>
                        </a:cubicBezTo>
                        <a:cubicBezTo>
                          <a:pt x="119990" y="89877"/>
                          <a:pt x="119581" y="99161"/>
                          <a:pt x="118765" y="105543"/>
                        </a:cubicBezTo>
                        <a:cubicBezTo>
                          <a:pt x="117950" y="111925"/>
                          <a:pt x="117541" y="117727"/>
                          <a:pt x="115094" y="119469"/>
                        </a:cubicBezTo>
                        <a:cubicBezTo>
                          <a:pt x="112646" y="121210"/>
                          <a:pt x="107545" y="118309"/>
                          <a:pt x="104077" y="115988"/>
                        </a:cubicBezTo>
                        <a:cubicBezTo>
                          <a:pt x="100609" y="113667"/>
                          <a:pt x="97345" y="109604"/>
                          <a:pt x="94285" y="105543"/>
                        </a:cubicBezTo>
                        <a:cubicBezTo>
                          <a:pt x="91225" y="101481"/>
                          <a:pt x="88982" y="93937"/>
                          <a:pt x="85718" y="91617"/>
                        </a:cubicBezTo>
                        <a:cubicBezTo>
                          <a:pt x="82454" y="89295"/>
                          <a:pt x="68582" y="98580"/>
                          <a:pt x="60013" y="1020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Shape 93">
                    <a:extLst>
                      <a:ext uri="{FF2B5EF4-FFF2-40B4-BE49-F238E27FC236}">
                        <a16:creationId xmlns:a16="http://schemas.microsoft.com/office/drawing/2014/main" id="{CB4C0B37-2E02-45AC-8FB3-CECF7DBCFCDF}"/>
                      </a:ext>
                    </a:extLst>
                  </p:cNvPr>
                  <p:cNvSpPr/>
                  <p:nvPr/>
                </p:nvSpPr>
                <p:spPr>
                  <a:xfrm>
                    <a:off x="7224977" y="771356"/>
                    <a:ext cx="252900" cy="95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759" y="96009"/>
                        </a:moveTo>
                        <a:cubicBezTo>
                          <a:pt x="48460" y="94512"/>
                          <a:pt x="33394" y="105988"/>
                          <a:pt x="28122" y="104990"/>
                        </a:cubicBezTo>
                        <a:cubicBezTo>
                          <a:pt x="22849" y="103992"/>
                          <a:pt x="27556" y="96009"/>
                          <a:pt x="28122" y="90022"/>
                        </a:cubicBezTo>
                        <a:cubicBezTo>
                          <a:pt x="28687" y="84035"/>
                          <a:pt x="31135" y="76550"/>
                          <a:pt x="31511" y="69066"/>
                        </a:cubicBezTo>
                        <a:cubicBezTo>
                          <a:pt x="31888" y="61582"/>
                          <a:pt x="30946" y="50606"/>
                          <a:pt x="30381" y="45117"/>
                        </a:cubicBezTo>
                        <a:cubicBezTo>
                          <a:pt x="29816" y="39628"/>
                          <a:pt x="29628" y="40626"/>
                          <a:pt x="28122" y="36136"/>
                        </a:cubicBezTo>
                        <a:cubicBezTo>
                          <a:pt x="26615" y="31645"/>
                          <a:pt x="25296" y="21168"/>
                          <a:pt x="21342" y="18174"/>
                        </a:cubicBezTo>
                        <a:cubicBezTo>
                          <a:pt x="17387" y="15181"/>
                          <a:pt x="7595" y="19672"/>
                          <a:pt x="4394" y="18174"/>
                        </a:cubicBezTo>
                        <a:cubicBezTo>
                          <a:pt x="1192" y="16677"/>
                          <a:pt x="-2385" y="11687"/>
                          <a:pt x="2134" y="9193"/>
                        </a:cubicBezTo>
                        <a:cubicBezTo>
                          <a:pt x="6653" y="6698"/>
                          <a:pt x="17764" y="-5775"/>
                          <a:pt x="31511" y="3205"/>
                        </a:cubicBezTo>
                        <a:cubicBezTo>
                          <a:pt x="45259" y="12187"/>
                          <a:pt x="74824" y="53099"/>
                          <a:pt x="84616" y="63078"/>
                        </a:cubicBezTo>
                        <a:cubicBezTo>
                          <a:pt x="94409" y="73057"/>
                          <a:pt x="87630" y="64574"/>
                          <a:pt x="90266" y="63078"/>
                        </a:cubicBezTo>
                        <a:cubicBezTo>
                          <a:pt x="92902" y="61582"/>
                          <a:pt x="97045" y="55594"/>
                          <a:pt x="100435" y="54098"/>
                        </a:cubicBezTo>
                        <a:cubicBezTo>
                          <a:pt x="103825" y="52602"/>
                          <a:pt x="107968" y="53599"/>
                          <a:pt x="110604" y="54098"/>
                        </a:cubicBezTo>
                        <a:cubicBezTo>
                          <a:pt x="113240" y="54597"/>
                          <a:pt x="114747" y="52601"/>
                          <a:pt x="116253" y="57092"/>
                        </a:cubicBezTo>
                        <a:cubicBezTo>
                          <a:pt x="117760" y="61582"/>
                          <a:pt x="119078" y="74555"/>
                          <a:pt x="119643" y="81041"/>
                        </a:cubicBezTo>
                        <a:cubicBezTo>
                          <a:pt x="120208" y="87527"/>
                          <a:pt x="120020" y="91019"/>
                          <a:pt x="119643" y="96009"/>
                        </a:cubicBezTo>
                        <a:cubicBezTo>
                          <a:pt x="119266" y="100999"/>
                          <a:pt x="119455" y="106985"/>
                          <a:pt x="117384" y="110977"/>
                        </a:cubicBezTo>
                        <a:cubicBezTo>
                          <a:pt x="115312" y="114968"/>
                          <a:pt x="110792" y="119459"/>
                          <a:pt x="107214" y="119958"/>
                        </a:cubicBezTo>
                        <a:cubicBezTo>
                          <a:pt x="103636" y="120457"/>
                          <a:pt x="100247" y="116466"/>
                          <a:pt x="95915" y="113971"/>
                        </a:cubicBezTo>
                        <a:cubicBezTo>
                          <a:pt x="91584" y="111477"/>
                          <a:pt x="71057" y="97506"/>
                          <a:pt x="59759" y="960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Shape 94">
                    <a:extLst>
                      <a:ext uri="{FF2B5EF4-FFF2-40B4-BE49-F238E27FC236}">
                        <a16:creationId xmlns:a16="http://schemas.microsoft.com/office/drawing/2014/main" id="{1D446A32-141A-41A6-912A-BB33385190F1}"/>
                      </a:ext>
                    </a:extLst>
                  </p:cNvPr>
                  <p:cNvSpPr/>
                  <p:nvPr/>
                </p:nvSpPr>
                <p:spPr>
                  <a:xfrm>
                    <a:off x="7421503" y="788525"/>
                    <a:ext cx="220500" cy="97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8819" y="87613"/>
                        </a:moveTo>
                        <a:cubicBezTo>
                          <a:pt x="48445" y="80767"/>
                          <a:pt x="36125" y="76366"/>
                          <a:pt x="31586" y="70009"/>
                        </a:cubicBezTo>
                        <a:cubicBezTo>
                          <a:pt x="27048" y="63652"/>
                          <a:pt x="31586" y="49470"/>
                          <a:pt x="31586" y="49470"/>
                        </a:cubicBezTo>
                        <a:cubicBezTo>
                          <a:pt x="31586" y="43113"/>
                          <a:pt x="32883" y="36756"/>
                          <a:pt x="31586" y="31866"/>
                        </a:cubicBezTo>
                        <a:cubicBezTo>
                          <a:pt x="30290" y="26975"/>
                          <a:pt x="27048" y="23063"/>
                          <a:pt x="23806" y="20129"/>
                        </a:cubicBezTo>
                        <a:cubicBezTo>
                          <a:pt x="20564" y="17196"/>
                          <a:pt x="15593" y="14750"/>
                          <a:pt x="12135" y="14261"/>
                        </a:cubicBezTo>
                        <a:cubicBezTo>
                          <a:pt x="8677" y="13771"/>
                          <a:pt x="4571" y="17684"/>
                          <a:pt x="3058" y="17194"/>
                        </a:cubicBezTo>
                        <a:cubicBezTo>
                          <a:pt x="1545" y="16705"/>
                          <a:pt x="-2993" y="13771"/>
                          <a:pt x="3058" y="11327"/>
                        </a:cubicBezTo>
                        <a:cubicBezTo>
                          <a:pt x="9109" y="8882"/>
                          <a:pt x="24670" y="-5788"/>
                          <a:pt x="39367" y="2524"/>
                        </a:cubicBezTo>
                        <a:cubicBezTo>
                          <a:pt x="54063" y="10838"/>
                          <a:pt x="80863" y="50937"/>
                          <a:pt x="91237" y="61206"/>
                        </a:cubicBezTo>
                        <a:cubicBezTo>
                          <a:pt x="101612" y="71475"/>
                          <a:pt x="97937" y="64140"/>
                          <a:pt x="101612" y="64140"/>
                        </a:cubicBezTo>
                        <a:cubicBezTo>
                          <a:pt x="105286" y="64140"/>
                          <a:pt x="110257" y="57294"/>
                          <a:pt x="113282" y="61206"/>
                        </a:cubicBezTo>
                        <a:cubicBezTo>
                          <a:pt x="116308" y="65119"/>
                          <a:pt x="119117" y="78810"/>
                          <a:pt x="119766" y="87613"/>
                        </a:cubicBezTo>
                        <a:cubicBezTo>
                          <a:pt x="120414" y="96416"/>
                          <a:pt x="119766" y="108641"/>
                          <a:pt x="117173" y="114021"/>
                        </a:cubicBezTo>
                        <a:cubicBezTo>
                          <a:pt x="114579" y="119401"/>
                          <a:pt x="108095" y="120378"/>
                          <a:pt x="104205" y="119889"/>
                        </a:cubicBezTo>
                        <a:cubicBezTo>
                          <a:pt x="100314" y="119399"/>
                          <a:pt x="97073" y="114998"/>
                          <a:pt x="93831" y="111086"/>
                        </a:cubicBezTo>
                        <a:cubicBezTo>
                          <a:pt x="90589" y="107174"/>
                          <a:pt x="69193" y="94459"/>
                          <a:pt x="58819" y="876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Shape 95">
                    <a:extLst>
                      <a:ext uri="{FF2B5EF4-FFF2-40B4-BE49-F238E27FC236}">
                        <a16:creationId xmlns:a16="http://schemas.microsoft.com/office/drawing/2014/main" id="{6685D47F-0E41-4A3F-A39E-C861B391C123}"/>
                      </a:ext>
                    </a:extLst>
                  </p:cNvPr>
                  <p:cNvSpPr/>
                  <p:nvPr/>
                </p:nvSpPr>
                <p:spPr>
                  <a:xfrm>
                    <a:off x="7582164" y="809514"/>
                    <a:ext cx="2379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2300" y="111699"/>
                        </a:moveTo>
                        <a:cubicBezTo>
                          <a:pt x="52095" y="110572"/>
                          <a:pt x="35286" y="107192"/>
                          <a:pt x="29883" y="104939"/>
                        </a:cubicBezTo>
                        <a:cubicBezTo>
                          <a:pt x="24480" y="102687"/>
                          <a:pt x="29682" y="107192"/>
                          <a:pt x="29883" y="98178"/>
                        </a:cubicBezTo>
                        <a:cubicBezTo>
                          <a:pt x="30083" y="89165"/>
                          <a:pt x="30884" y="62124"/>
                          <a:pt x="31084" y="50858"/>
                        </a:cubicBezTo>
                        <a:cubicBezTo>
                          <a:pt x="31284" y="39592"/>
                          <a:pt x="32484" y="36211"/>
                          <a:pt x="31084" y="30577"/>
                        </a:cubicBezTo>
                        <a:cubicBezTo>
                          <a:pt x="29683" y="24943"/>
                          <a:pt x="27081" y="19311"/>
                          <a:pt x="22679" y="17057"/>
                        </a:cubicBezTo>
                        <a:cubicBezTo>
                          <a:pt x="18277" y="14803"/>
                          <a:pt x="8071" y="17621"/>
                          <a:pt x="4669" y="17057"/>
                        </a:cubicBezTo>
                        <a:cubicBezTo>
                          <a:pt x="1267" y="16493"/>
                          <a:pt x="-2534" y="16493"/>
                          <a:pt x="2268" y="13677"/>
                        </a:cubicBezTo>
                        <a:cubicBezTo>
                          <a:pt x="7071" y="10861"/>
                          <a:pt x="24280" y="-1533"/>
                          <a:pt x="33485" y="157"/>
                        </a:cubicBezTo>
                        <a:cubicBezTo>
                          <a:pt x="42690" y="1848"/>
                          <a:pt x="50294" y="16495"/>
                          <a:pt x="57498" y="23818"/>
                        </a:cubicBezTo>
                        <a:cubicBezTo>
                          <a:pt x="64702" y="31141"/>
                          <a:pt x="69704" y="39027"/>
                          <a:pt x="76708" y="44097"/>
                        </a:cubicBezTo>
                        <a:cubicBezTo>
                          <a:pt x="83712" y="49168"/>
                          <a:pt x="93518" y="51985"/>
                          <a:pt x="99521" y="54238"/>
                        </a:cubicBezTo>
                        <a:cubicBezTo>
                          <a:pt x="105524" y="56491"/>
                          <a:pt x="109527" y="54801"/>
                          <a:pt x="112728" y="57618"/>
                        </a:cubicBezTo>
                        <a:cubicBezTo>
                          <a:pt x="115930" y="60434"/>
                          <a:pt x="117531" y="63815"/>
                          <a:pt x="118731" y="71138"/>
                        </a:cubicBezTo>
                        <a:cubicBezTo>
                          <a:pt x="119932" y="78461"/>
                          <a:pt x="120132" y="93673"/>
                          <a:pt x="119932" y="101559"/>
                        </a:cubicBezTo>
                        <a:cubicBezTo>
                          <a:pt x="119732" y="109446"/>
                          <a:pt x="120132" y="115643"/>
                          <a:pt x="117531" y="118459"/>
                        </a:cubicBezTo>
                        <a:cubicBezTo>
                          <a:pt x="114930" y="121276"/>
                          <a:pt x="108726" y="119586"/>
                          <a:pt x="104324" y="118459"/>
                        </a:cubicBezTo>
                        <a:cubicBezTo>
                          <a:pt x="99921" y="117332"/>
                          <a:pt x="94718" y="114515"/>
                          <a:pt x="91116" y="111699"/>
                        </a:cubicBezTo>
                        <a:cubicBezTo>
                          <a:pt x="87514" y="108882"/>
                          <a:pt x="72506" y="112826"/>
                          <a:pt x="62300" y="111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" name="Shape 96">
                    <a:extLst>
                      <a:ext uri="{FF2B5EF4-FFF2-40B4-BE49-F238E27FC236}">
                        <a16:creationId xmlns:a16="http://schemas.microsoft.com/office/drawing/2014/main" id="{199E18E7-2DCD-45F7-90A7-8B460A452378}"/>
                      </a:ext>
                    </a:extLst>
                  </p:cNvPr>
                  <p:cNvSpPr/>
                  <p:nvPr/>
                </p:nvSpPr>
                <p:spPr>
                  <a:xfrm>
                    <a:off x="7822578" y="845861"/>
                    <a:ext cx="150900" cy="6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1020" y="90774"/>
                        </a:moveTo>
                        <a:cubicBezTo>
                          <a:pt x="33652" y="85912"/>
                          <a:pt x="11547" y="94941"/>
                          <a:pt x="3652" y="90774"/>
                        </a:cubicBezTo>
                        <a:cubicBezTo>
                          <a:pt x="-4241" y="86607"/>
                          <a:pt x="3021" y="73410"/>
                          <a:pt x="3652" y="65771"/>
                        </a:cubicBezTo>
                        <a:cubicBezTo>
                          <a:pt x="4284" y="58130"/>
                          <a:pt x="6810" y="54658"/>
                          <a:pt x="7442" y="44935"/>
                        </a:cubicBezTo>
                        <a:cubicBezTo>
                          <a:pt x="8073" y="35212"/>
                          <a:pt x="7126" y="14374"/>
                          <a:pt x="7442" y="7428"/>
                        </a:cubicBezTo>
                        <a:cubicBezTo>
                          <a:pt x="7757" y="483"/>
                          <a:pt x="-7399" y="-2989"/>
                          <a:pt x="9337" y="3262"/>
                        </a:cubicBezTo>
                        <a:cubicBezTo>
                          <a:pt x="26074" y="9513"/>
                          <a:pt x="89546" y="33822"/>
                          <a:pt x="107862" y="44935"/>
                        </a:cubicBezTo>
                        <a:cubicBezTo>
                          <a:pt x="126178" y="56048"/>
                          <a:pt x="117967" y="60215"/>
                          <a:pt x="119230" y="69938"/>
                        </a:cubicBezTo>
                        <a:cubicBezTo>
                          <a:pt x="120493" y="79661"/>
                          <a:pt x="117336" y="94942"/>
                          <a:pt x="115441" y="103276"/>
                        </a:cubicBezTo>
                        <a:cubicBezTo>
                          <a:pt x="113547" y="111610"/>
                          <a:pt x="112283" y="118556"/>
                          <a:pt x="107862" y="119945"/>
                        </a:cubicBezTo>
                        <a:cubicBezTo>
                          <a:pt x="103441" y="121335"/>
                          <a:pt x="68388" y="95635"/>
                          <a:pt x="51020" y="907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Shape 97">
                    <a:extLst>
                      <a:ext uri="{FF2B5EF4-FFF2-40B4-BE49-F238E27FC236}">
                        <a16:creationId xmlns:a16="http://schemas.microsoft.com/office/drawing/2014/main" id="{E4A465F5-E18C-40C1-8A02-9C9516A6C593}"/>
                      </a:ext>
                    </a:extLst>
                  </p:cNvPr>
                  <p:cNvSpPr/>
                  <p:nvPr/>
                </p:nvSpPr>
                <p:spPr>
                  <a:xfrm>
                    <a:off x="7974863" y="878498"/>
                    <a:ext cx="133800" cy="6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2635" y="92137"/>
                        </a:moveTo>
                        <a:cubicBezTo>
                          <a:pt x="25916" y="80664"/>
                          <a:pt x="8131" y="62307"/>
                          <a:pt x="2083" y="50834"/>
                        </a:cubicBezTo>
                        <a:cubicBezTo>
                          <a:pt x="-3963" y="39362"/>
                          <a:pt x="4929" y="31714"/>
                          <a:pt x="6352" y="23300"/>
                        </a:cubicBezTo>
                        <a:cubicBezTo>
                          <a:pt x="7774" y="14886"/>
                          <a:pt x="-2895" y="-2705"/>
                          <a:pt x="10621" y="352"/>
                        </a:cubicBezTo>
                        <a:cubicBezTo>
                          <a:pt x="24138" y="3411"/>
                          <a:pt x="70382" y="31712"/>
                          <a:pt x="87456" y="41657"/>
                        </a:cubicBezTo>
                        <a:cubicBezTo>
                          <a:pt x="104531" y="51600"/>
                          <a:pt x="107733" y="52365"/>
                          <a:pt x="113068" y="60014"/>
                        </a:cubicBezTo>
                        <a:cubicBezTo>
                          <a:pt x="118404" y="67663"/>
                          <a:pt x="121250" y="77606"/>
                          <a:pt x="119471" y="87549"/>
                        </a:cubicBezTo>
                        <a:cubicBezTo>
                          <a:pt x="117692" y="97491"/>
                          <a:pt x="109155" y="116613"/>
                          <a:pt x="102396" y="119674"/>
                        </a:cubicBezTo>
                        <a:cubicBezTo>
                          <a:pt x="95637" y="122734"/>
                          <a:pt x="59354" y="103610"/>
                          <a:pt x="42635" y="921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" name="Shape 98">
                    <a:extLst>
                      <a:ext uri="{FF2B5EF4-FFF2-40B4-BE49-F238E27FC236}">
                        <a16:creationId xmlns:a16="http://schemas.microsoft.com/office/drawing/2014/main" id="{A661D4EF-6D6E-4182-BD76-CF23925B12C0}"/>
                      </a:ext>
                    </a:extLst>
                  </p:cNvPr>
                  <p:cNvSpPr/>
                  <p:nvPr/>
                </p:nvSpPr>
                <p:spPr>
                  <a:xfrm>
                    <a:off x="8107789" y="894665"/>
                    <a:ext cx="105600" cy="54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" y="112532"/>
                        </a:moveTo>
                        <a:cubicBezTo>
                          <a:pt x="-1388" y="94909"/>
                          <a:pt x="-3645" y="12092"/>
                          <a:pt x="5834" y="1520"/>
                        </a:cubicBezTo>
                        <a:cubicBezTo>
                          <a:pt x="15314" y="-9053"/>
                          <a:pt x="49618" y="38525"/>
                          <a:pt x="68125" y="49096"/>
                        </a:cubicBezTo>
                        <a:cubicBezTo>
                          <a:pt x="86632" y="59668"/>
                          <a:pt x="109652" y="58789"/>
                          <a:pt x="116874" y="64956"/>
                        </a:cubicBezTo>
                        <a:cubicBezTo>
                          <a:pt x="124096" y="71123"/>
                          <a:pt x="117326" y="79052"/>
                          <a:pt x="111458" y="86101"/>
                        </a:cubicBezTo>
                        <a:cubicBezTo>
                          <a:pt x="105590" y="93149"/>
                          <a:pt x="92951" y="102841"/>
                          <a:pt x="81666" y="107246"/>
                        </a:cubicBezTo>
                        <a:cubicBezTo>
                          <a:pt x="70382" y="111650"/>
                          <a:pt x="23889" y="130154"/>
                          <a:pt x="11250" y="1125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" name="Shape 99">
                    <a:extLst>
                      <a:ext uri="{FF2B5EF4-FFF2-40B4-BE49-F238E27FC236}">
                        <a16:creationId xmlns:a16="http://schemas.microsoft.com/office/drawing/2014/main" id="{99E1B666-0D76-4D74-AD99-79DEECB339A4}"/>
                      </a:ext>
                    </a:extLst>
                  </p:cNvPr>
                  <p:cNvSpPr/>
                  <p:nvPr/>
                </p:nvSpPr>
                <p:spPr>
                  <a:xfrm>
                    <a:off x="3633314" y="699591"/>
                    <a:ext cx="229200" cy="239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175" y="93478"/>
                        </a:moveTo>
                        <a:cubicBezTo>
                          <a:pt x="26859" y="88100"/>
                          <a:pt x="9603" y="88697"/>
                          <a:pt x="3990" y="86307"/>
                        </a:cubicBezTo>
                        <a:cubicBezTo>
                          <a:pt x="-1623" y="83917"/>
                          <a:pt x="-167" y="83717"/>
                          <a:pt x="1495" y="79135"/>
                        </a:cubicBezTo>
                        <a:cubicBezTo>
                          <a:pt x="3158" y="74554"/>
                          <a:pt x="8355" y="66585"/>
                          <a:pt x="13969" y="58816"/>
                        </a:cubicBezTo>
                        <a:cubicBezTo>
                          <a:pt x="19583" y="51047"/>
                          <a:pt x="28107" y="38895"/>
                          <a:pt x="35175" y="32520"/>
                        </a:cubicBezTo>
                        <a:cubicBezTo>
                          <a:pt x="42244" y="26146"/>
                          <a:pt x="50144" y="24751"/>
                          <a:pt x="56381" y="20568"/>
                        </a:cubicBezTo>
                        <a:cubicBezTo>
                          <a:pt x="62618" y="16385"/>
                          <a:pt x="68855" y="10807"/>
                          <a:pt x="72598" y="7420"/>
                        </a:cubicBezTo>
                        <a:cubicBezTo>
                          <a:pt x="76340" y="4034"/>
                          <a:pt x="75508" y="1046"/>
                          <a:pt x="78834" y="249"/>
                        </a:cubicBezTo>
                        <a:cubicBezTo>
                          <a:pt x="82161" y="-547"/>
                          <a:pt x="89022" y="647"/>
                          <a:pt x="92556" y="2639"/>
                        </a:cubicBezTo>
                        <a:cubicBezTo>
                          <a:pt x="96091" y="4631"/>
                          <a:pt x="98586" y="9014"/>
                          <a:pt x="100041" y="12201"/>
                        </a:cubicBezTo>
                        <a:cubicBezTo>
                          <a:pt x="101496" y="15389"/>
                          <a:pt x="101704" y="17779"/>
                          <a:pt x="101288" y="21763"/>
                        </a:cubicBezTo>
                        <a:cubicBezTo>
                          <a:pt x="100872" y="25747"/>
                          <a:pt x="97546" y="31126"/>
                          <a:pt x="97546" y="36106"/>
                        </a:cubicBezTo>
                        <a:cubicBezTo>
                          <a:pt x="97546" y="41087"/>
                          <a:pt x="99417" y="47461"/>
                          <a:pt x="101288" y="51644"/>
                        </a:cubicBezTo>
                        <a:cubicBezTo>
                          <a:pt x="103159" y="55828"/>
                          <a:pt x="106070" y="57621"/>
                          <a:pt x="108772" y="61206"/>
                        </a:cubicBezTo>
                        <a:cubicBezTo>
                          <a:pt x="111475" y="64792"/>
                          <a:pt x="115633" y="68777"/>
                          <a:pt x="117504" y="73159"/>
                        </a:cubicBezTo>
                        <a:cubicBezTo>
                          <a:pt x="119376" y="77542"/>
                          <a:pt x="120000" y="84116"/>
                          <a:pt x="120000" y="87502"/>
                        </a:cubicBezTo>
                        <a:cubicBezTo>
                          <a:pt x="120000" y="90889"/>
                          <a:pt x="119792" y="92084"/>
                          <a:pt x="117504" y="93478"/>
                        </a:cubicBezTo>
                        <a:cubicBezTo>
                          <a:pt x="115217" y="94873"/>
                          <a:pt x="109812" y="95471"/>
                          <a:pt x="106278" y="95869"/>
                        </a:cubicBezTo>
                        <a:cubicBezTo>
                          <a:pt x="102743" y="96268"/>
                          <a:pt x="99209" y="96268"/>
                          <a:pt x="96299" y="95869"/>
                        </a:cubicBezTo>
                        <a:cubicBezTo>
                          <a:pt x="93388" y="95471"/>
                          <a:pt x="90685" y="94275"/>
                          <a:pt x="88814" y="93478"/>
                        </a:cubicBezTo>
                        <a:cubicBezTo>
                          <a:pt x="86943" y="92681"/>
                          <a:pt x="87151" y="91487"/>
                          <a:pt x="85072" y="91088"/>
                        </a:cubicBezTo>
                        <a:cubicBezTo>
                          <a:pt x="82993" y="90690"/>
                          <a:pt x="77379" y="90292"/>
                          <a:pt x="76340" y="91088"/>
                        </a:cubicBezTo>
                        <a:cubicBezTo>
                          <a:pt x="75301" y="91885"/>
                          <a:pt x="77587" y="93678"/>
                          <a:pt x="78834" y="95869"/>
                        </a:cubicBezTo>
                        <a:cubicBezTo>
                          <a:pt x="80082" y="98061"/>
                          <a:pt x="82577" y="101247"/>
                          <a:pt x="83824" y="104235"/>
                        </a:cubicBezTo>
                        <a:cubicBezTo>
                          <a:pt x="85071" y="107224"/>
                          <a:pt x="86735" y="111407"/>
                          <a:pt x="86319" y="113797"/>
                        </a:cubicBezTo>
                        <a:cubicBezTo>
                          <a:pt x="85903" y="116188"/>
                          <a:pt x="84448" y="117583"/>
                          <a:pt x="81330" y="118578"/>
                        </a:cubicBezTo>
                        <a:cubicBezTo>
                          <a:pt x="78211" y="119575"/>
                          <a:pt x="71350" y="119575"/>
                          <a:pt x="67608" y="119774"/>
                        </a:cubicBezTo>
                        <a:cubicBezTo>
                          <a:pt x="63865" y="119973"/>
                          <a:pt x="61163" y="119973"/>
                          <a:pt x="58876" y="119774"/>
                        </a:cubicBezTo>
                        <a:cubicBezTo>
                          <a:pt x="56589" y="119575"/>
                          <a:pt x="55549" y="120969"/>
                          <a:pt x="53886" y="118578"/>
                        </a:cubicBezTo>
                        <a:cubicBezTo>
                          <a:pt x="52223" y="116188"/>
                          <a:pt x="43491" y="98857"/>
                          <a:pt x="35175" y="93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Shape 100">
                    <a:extLst>
                      <a:ext uri="{FF2B5EF4-FFF2-40B4-BE49-F238E27FC236}">
                        <a16:creationId xmlns:a16="http://schemas.microsoft.com/office/drawing/2014/main" id="{DF42E076-472A-4CF1-9E47-E18F8A694EF9}"/>
                      </a:ext>
                    </a:extLst>
                  </p:cNvPr>
                  <p:cNvSpPr/>
                  <p:nvPr/>
                </p:nvSpPr>
                <p:spPr>
                  <a:xfrm>
                    <a:off x="3848176" y="706820"/>
                    <a:ext cx="190500" cy="211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3468" y="100229"/>
                        </a:moveTo>
                        <a:cubicBezTo>
                          <a:pt x="32964" y="94149"/>
                          <a:pt x="15458" y="87166"/>
                          <a:pt x="8955" y="82662"/>
                        </a:cubicBezTo>
                        <a:cubicBezTo>
                          <a:pt x="2452" y="78158"/>
                          <a:pt x="5703" y="77482"/>
                          <a:pt x="4453" y="73203"/>
                        </a:cubicBezTo>
                        <a:cubicBezTo>
                          <a:pt x="3203" y="68924"/>
                          <a:pt x="1952" y="61041"/>
                          <a:pt x="1451" y="56987"/>
                        </a:cubicBezTo>
                        <a:cubicBezTo>
                          <a:pt x="951" y="52933"/>
                          <a:pt x="-1549" y="52032"/>
                          <a:pt x="1451" y="48879"/>
                        </a:cubicBezTo>
                        <a:cubicBezTo>
                          <a:pt x="4452" y="45726"/>
                          <a:pt x="13456" y="41222"/>
                          <a:pt x="19459" y="38069"/>
                        </a:cubicBezTo>
                        <a:cubicBezTo>
                          <a:pt x="25461" y="34916"/>
                          <a:pt x="37466" y="29961"/>
                          <a:pt x="37466" y="29961"/>
                        </a:cubicBezTo>
                        <a:lnTo>
                          <a:pt x="58475" y="20502"/>
                        </a:lnTo>
                        <a:cubicBezTo>
                          <a:pt x="64477" y="17799"/>
                          <a:pt x="69229" y="15998"/>
                          <a:pt x="73481" y="13746"/>
                        </a:cubicBezTo>
                        <a:cubicBezTo>
                          <a:pt x="77732" y="11493"/>
                          <a:pt x="80484" y="9016"/>
                          <a:pt x="83985" y="6989"/>
                        </a:cubicBezTo>
                        <a:cubicBezTo>
                          <a:pt x="87486" y="4962"/>
                          <a:pt x="90488" y="2710"/>
                          <a:pt x="94489" y="1584"/>
                        </a:cubicBezTo>
                        <a:cubicBezTo>
                          <a:pt x="98491" y="457"/>
                          <a:pt x="104993" y="-443"/>
                          <a:pt x="107995" y="232"/>
                        </a:cubicBezTo>
                        <a:cubicBezTo>
                          <a:pt x="110996" y="908"/>
                          <a:pt x="111746" y="2259"/>
                          <a:pt x="112497" y="5637"/>
                        </a:cubicBezTo>
                        <a:cubicBezTo>
                          <a:pt x="113247" y="9016"/>
                          <a:pt x="113747" y="16223"/>
                          <a:pt x="112497" y="20502"/>
                        </a:cubicBezTo>
                        <a:cubicBezTo>
                          <a:pt x="111246" y="24781"/>
                          <a:pt x="106744" y="27934"/>
                          <a:pt x="104994" y="31312"/>
                        </a:cubicBezTo>
                        <a:cubicBezTo>
                          <a:pt x="103243" y="34691"/>
                          <a:pt x="101992" y="37844"/>
                          <a:pt x="101992" y="40772"/>
                        </a:cubicBezTo>
                        <a:cubicBezTo>
                          <a:pt x="101992" y="43699"/>
                          <a:pt x="103743" y="45952"/>
                          <a:pt x="104994" y="48879"/>
                        </a:cubicBezTo>
                        <a:cubicBezTo>
                          <a:pt x="106244" y="51807"/>
                          <a:pt x="107744" y="55411"/>
                          <a:pt x="109495" y="58338"/>
                        </a:cubicBezTo>
                        <a:cubicBezTo>
                          <a:pt x="111246" y="61266"/>
                          <a:pt x="113747" y="63294"/>
                          <a:pt x="115498" y="66447"/>
                        </a:cubicBezTo>
                        <a:cubicBezTo>
                          <a:pt x="117248" y="69600"/>
                          <a:pt x="119249" y="74104"/>
                          <a:pt x="120000" y="77257"/>
                        </a:cubicBezTo>
                        <a:cubicBezTo>
                          <a:pt x="120750" y="80410"/>
                          <a:pt x="120750" y="82662"/>
                          <a:pt x="120000" y="85365"/>
                        </a:cubicBezTo>
                        <a:cubicBezTo>
                          <a:pt x="119249" y="88067"/>
                          <a:pt x="116998" y="91446"/>
                          <a:pt x="115498" y="93473"/>
                        </a:cubicBezTo>
                        <a:cubicBezTo>
                          <a:pt x="113997" y="95500"/>
                          <a:pt x="112747" y="96626"/>
                          <a:pt x="110996" y="97526"/>
                        </a:cubicBezTo>
                        <a:cubicBezTo>
                          <a:pt x="109246" y="98427"/>
                          <a:pt x="107245" y="98202"/>
                          <a:pt x="104994" y="98878"/>
                        </a:cubicBezTo>
                        <a:cubicBezTo>
                          <a:pt x="102743" y="99554"/>
                          <a:pt x="98241" y="100229"/>
                          <a:pt x="97490" y="101580"/>
                        </a:cubicBezTo>
                        <a:cubicBezTo>
                          <a:pt x="96740" y="102931"/>
                          <a:pt x="100742" y="104958"/>
                          <a:pt x="100492" y="106986"/>
                        </a:cubicBezTo>
                        <a:cubicBezTo>
                          <a:pt x="100242" y="109013"/>
                          <a:pt x="98741" y="111715"/>
                          <a:pt x="95990" y="113742"/>
                        </a:cubicBezTo>
                        <a:cubicBezTo>
                          <a:pt x="93239" y="115769"/>
                          <a:pt x="87987" y="118247"/>
                          <a:pt x="83985" y="119147"/>
                        </a:cubicBezTo>
                        <a:cubicBezTo>
                          <a:pt x="79983" y="120048"/>
                          <a:pt x="75481" y="120498"/>
                          <a:pt x="71980" y="119147"/>
                        </a:cubicBezTo>
                        <a:cubicBezTo>
                          <a:pt x="68479" y="117796"/>
                          <a:pt x="53973" y="106310"/>
                          <a:pt x="43468" y="100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" name="Shape 101">
                    <a:extLst>
                      <a:ext uri="{FF2B5EF4-FFF2-40B4-BE49-F238E27FC236}">
                        <a16:creationId xmlns:a16="http://schemas.microsoft.com/office/drawing/2014/main" id="{7C890452-7921-43C5-BE33-7C8E9750251A}"/>
                      </a:ext>
                    </a:extLst>
                  </p:cNvPr>
                  <p:cNvSpPr/>
                  <p:nvPr/>
                </p:nvSpPr>
                <p:spPr>
                  <a:xfrm>
                    <a:off x="4028617" y="759481"/>
                    <a:ext cx="147900" cy="167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211" y="42803"/>
                        </a:moveTo>
                        <a:cubicBezTo>
                          <a:pt x="122075" y="54760"/>
                          <a:pt x="118855" y="76112"/>
                          <a:pt x="116279" y="83799"/>
                        </a:cubicBezTo>
                        <a:cubicBezTo>
                          <a:pt x="113703" y="91486"/>
                          <a:pt x="106619" y="87501"/>
                          <a:pt x="102756" y="88924"/>
                        </a:cubicBezTo>
                        <a:cubicBezTo>
                          <a:pt x="98892" y="90347"/>
                          <a:pt x="96317" y="92055"/>
                          <a:pt x="93097" y="92340"/>
                        </a:cubicBezTo>
                        <a:cubicBezTo>
                          <a:pt x="89877" y="92625"/>
                          <a:pt x="84083" y="89778"/>
                          <a:pt x="83438" y="90632"/>
                        </a:cubicBezTo>
                        <a:cubicBezTo>
                          <a:pt x="82794" y="91486"/>
                          <a:pt x="87947" y="94333"/>
                          <a:pt x="89234" y="97465"/>
                        </a:cubicBezTo>
                        <a:cubicBezTo>
                          <a:pt x="90522" y="100597"/>
                          <a:pt x="91810" y="106006"/>
                          <a:pt x="91166" y="109422"/>
                        </a:cubicBezTo>
                        <a:cubicBezTo>
                          <a:pt x="90522" y="112838"/>
                          <a:pt x="89233" y="116255"/>
                          <a:pt x="85370" y="117963"/>
                        </a:cubicBezTo>
                        <a:cubicBezTo>
                          <a:pt x="81507" y="119671"/>
                          <a:pt x="73780" y="119386"/>
                          <a:pt x="67984" y="119671"/>
                        </a:cubicBezTo>
                        <a:cubicBezTo>
                          <a:pt x="62188" y="119956"/>
                          <a:pt x="54140" y="120241"/>
                          <a:pt x="50598" y="119671"/>
                        </a:cubicBezTo>
                        <a:cubicBezTo>
                          <a:pt x="47056" y="119101"/>
                          <a:pt x="47378" y="119102"/>
                          <a:pt x="46734" y="116255"/>
                        </a:cubicBezTo>
                        <a:cubicBezTo>
                          <a:pt x="46090" y="113408"/>
                          <a:pt x="46412" y="106860"/>
                          <a:pt x="46734" y="102589"/>
                        </a:cubicBezTo>
                        <a:cubicBezTo>
                          <a:pt x="47056" y="98319"/>
                          <a:pt x="48343" y="92910"/>
                          <a:pt x="48665" y="90632"/>
                        </a:cubicBezTo>
                        <a:cubicBezTo>
                          <a:pt x="48987" y="88354"/>
                          <a:pt x="50275" y="89494"/>
                          <a:pt x="48665" y="88924"/>
                        </a:cubicBezTo>
                        <a:cubicBezTo>
                          <a:pt x="47056" y="88354"/>
                          <a:pt x="44158" y="86931"/>
                          <a:pt x="39007" y="87216"/>
                        </a:cubicBezTo>
                        <a:cubicBezTo>
                          <a:pt x="33855" y="87501"/>
                          <a:pt x="23552" y="90062"/>
                          <a:pt x="17756" y="90632"/>
                        </a:cubicBezTo>
                        <a:cubicBezTo>
                          <a:pt x="11961" y="91202"/>
                          <a:pt x="7132" y="92055"/>
                          <a:pt x="4234" y="90632"/>
                        </a:cubicBezTo>
                        <a:cubicBezTo>
                          <a:pt x="1336" y="89209"/>
                          <a:pt x="-916" y="85507"/>
                          <a:pt x="370" y="82091"/>
                        </a:cubicBezTo>
                        <a:cubicBezTo>
                          <a:pt x="1658" y="78675"/>
                          <a:pt x="10352" y="74119"/>
                          <a:pt x="11962" y="70134"/>
                        </a:cubicBezTo>
                        <a:cubicBezTo>
                          <a:pt x="13571" y="66148"/>
                          <a:pt x="11317" y="62732"/>
                          <a:pt x="10029" y="58176"/>
                        </a:cubicBezTo>
                        <a:cubicBezTo>
                          <a:pt x="8741" y="53621"/>
                          <a:pt x="2624" y="47358"/>
                          <a:pt x="4234" y="42803"/>
                        </a:cubicBezTo>
                        <a:cubicBezTo>
                          <a:pt x="5844" y="38248"/>
                          <a:pt x="11962" y="35116"/>
                          <a:pt x="19689" y="30845"/>
                        </a:cubicBezTo>
                        <a:cubicBezTo>
                          <a:pt x="27416" y="26575"/>
                          <a:pt x="42548" y="21166"/>
                          <a:pt x="50598" y="17180"/>
                        </a:cubicBezTo>
                        <a:cubicBezTo>
                          <a:pt x="58647" y="13194"/>
                          <a:pt x="62832" y="9778"/>
                          <a:pt x="67984" y="6931"/>
                        </a:cubicBezTo>
                        <a:cubicBezTo>
                          <a:pt x="73135" y="4084"/>
                          <a:pt x="77322" y="-755"/>
                          <a:pt x="81507" y="98"/>
                        </a:cubicBezTo>
                        <a:cubicBezTo>
                          <a:pt x="85692" y="953"/>
                          <a:pt x="89556" y="7216"/>
                          <a:pt x="93097" y="12056"/>
                        </a:cubicBezTo>
                        <a:cubicBezTo>
                          <a:pt x="96638" y="16896"/>
                          <a:pt x="114347" y="30845"/>
                          <a:pt x="118211" y="42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Shape 102">
                    <a:extLst>
                      <a:ext uri="{FF2B5EF4-FFF2-40B4-BE49-F238E27FC236}">
                        <a16:creationId xmlns:a16="http://schemas.microsoft.com/office/drawing/2014/main" id="{31C017D5-D155-425E-9D6C-0625A00DDED8}"/>
                      </a:ext>
                    </a:extLst>
                  </p:cNvPr>
                  <p:cNvSpPr/>
                  <p:nvPr/>
                </p:nvSpPr>
                <p:spPr>
                  <a:xfrm>
                    <a:off x="3786701" y="881059"/>
                    <a:ext cx="118500" cy="67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829" y="5"/>
                        </a:moveTo>
                        <a:cubicBezTo>
                          <a:pt x="42528" y="-697"/>
                          <a:pt x="21205" y="52665"/>
                          <a:pt x="11549" y="71621"/>
                        </a:cubicBezTo>
                        <a:cubicBezTo>
                          <a:pt x="1893" y="90577"/>
                          <a:pt x="-2933" y="106023"/>
                          <a:pt x="1893" y="113747"/>
                        </a:cubicBezTo>
                        <a:cubicBezTo>
                          <a:pt x="6721" y="121471"/>
                          <a:pt x="26435" y="117259"/>
                          <a:pt x="40517" y="117961"/>
                        </a:cubicBezTo>
                        <a:cubicBezTo>
                          <a:pt x="54599" y="118664"/>
                          <a:pt x="73509" y="122174"/>
                          <a:pt x="86383" y="117961"/>
                        </a:cubicBezTo>
                        <a:cubicBezTo>
                          <a:pt x="99258" y="113749"/>
                          <a:pt x="112938" y="99706"/>
                          <a:pt x="117765" y="92684"/>
                        </a:cubicBezTo>
                        <a:cubicBezTo>
                          <a:pt x="122593" y="85662"/>
                          <a:pt x="118570" y="84960"/>
                          <a:pt x="115351" y="75833"/>
                        </a:cubicBezTo>
                        <a:cubicBezTo>
                          <a:pt x="112133" y="66706"/>
                          <a:pt x="77130" y="707"/>
                          <a:pt x="59829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Shape 103">
                    <a:extLst>
                      <a:ext uri="{FF2B5EF4-FFF2-40B4-BE49-F238E27FC236}">
                        <a16:creationId xmlns:a16="http://schemas.microsoft.com/office/drawing/2014/main" id="{91877A2E-54DD-47BB-AE94-BED5BD0E8387}"/>
                      </a:ext>
                    </a:extLst>
                  </p:cNvPr>
                  <p:cNvSpPr/>
                  <p:nvPr/>
                </p:nvSpPr>
                <p:spPr>
                  <a:xfrm>
                    <a:off x="3693319" y="835819"/>
                    <a:ext cx="91800" cy="9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1921"/>
                        </a:moveTo>
                        <a:cubicBezTo>
                          <a:pt x="18410" y="43462"/>
                          <a:pt x="36821" y="75004"/>
                          <a:pt x="46676" y="92390"/>
                        </a:cubicBezTo>
                        <a:cubicBezTo>
                          <a:pt x="56530" y="109775"/>
                          <a:pt x="52900" y="111762"/>
                          <a:pt x="59123" y="116232"/>
                        </a:cubicBezTo>
                        <a:cubicBezTo>
                          <a:pt x="65345" y="120703"/>
                          <a:pt x="76237" y="118715"/>
                          <a:pt x="84016" y="119212"/>
                        </a:cubicBezTo>
                        <a:cubicBezTo>
                          <a:pt x="91796" y="119709"/>
                          <a:pt x="100094" y="120703"/>
                          <a:pt x="105798" y="119212"/>
                        </a:cubicBezTo>
                        <a:cubicBezTo>
                          <a:pt x="111502" y="117722"/>
                          <a:pt x="116171" y="117225"/>
                          <a:pt x="118245" y="110271"/>
                        </a:cubicBezTo>
                        <a:cubicBezTo>
                          <a:pt x="120318" y="103317"/>
                          <a:pt x="120837" y="86925"/>
                          <a:pt x="118245" y="77487"/>
                        </a:cubicBezTo>
                        <a:cubicBezTo>
                          <a:pt x="115652" y="68049"/>
                          <a:pt x="106316" y="62089"/>
                          <a:pt x="102686" y="53645"/>
                        </a:cubicBezTo>
                        <a:cubicBezTo>
                          <a:pt x="99056" y="45200"/>
                          <a:pt x="98020" y="33776"/>
                          <a:pt x="96463" y="26822"/>
                        </a:cubicBezTo>
                        <a:cubicBezTo>
                          <a:pt x="94907" y="19868"/>
                          <a:pt x="93351" y="16391"/>
                          <a:pt x="93351" y="11921"/>
                        </a:cubicBezTo>
                        <a:cubicBezTo>
                          <a:pt x="93351" y="7450"/>
                          <a:pt x="94907" y="3724"/>
                          <a:pt x="9646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Shape 104">
                    <a:extLst>
                      <a:ext uri="{FF2B5EF4-FFF2-40B4-BE49-F238E27FC236}">
                        <a16:creationId xmlns:a16="http://schemas.microsoft.com/office/drawing/2014/main" id="{DA53FA71-D72F-4C79-AA6D-50216D7F14A2}"/>
                      </a:ext>
                    </a:extLst>
                  </p:cNvPr>
                  <p:cNvSpPr/>
                  <p:nvPr/>
                </p:nvSpPr>
                <p:spPr>
                  <a:xfrm>
                    <a:off x="3898105" y="823912"/>
                    <a:ext cx="102900" cy="9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5795"/>
                        </a:moveTo>
                        <a:cubicBezTo>
                          <a:pt x="14803" y="40543"/>
                          <a:pt x="29607" y="65290"/>
                          <a:pt x="41635" y="82139"/>
                        </a:cubicBezTo>
                        <a:cubicBezTo>
                          <a:pt x="53664" y="98988"/>
                          <a:pt x="65692" y="111099"/>
                          <a:pt x="72168" y="116891"/>
                        </a:cubicBezTo>
                        <a:cubicBezTo>
                          <a:pt x="78645" y="122683"/>
                          <a:pt x="74019" y="118997"/>
                          <a:pt x="80496" y="116891"/>
                        </a:cubicBezTo>
                        <a:cubicBezTo>
                          <a:pt x="86972" y="114786"/>
                          <a:pt x="104551" y="108993"/>
                          <a:pt x="111028" y="104254"/>
                        </a:cubicBezTo>
                        <a:cubicBezTo>
                          <a:pt x="117504" y="99515"/>
                          <a:pt x="121668" y="95829"/>
                          <a:pt x="119355" y="88458"/>
                        </a:cubicBezTo>
                        <a:cubicBezTo>
                          <a:pt x="117042" y="81087"/>
                          <a:pt x="97149" y="60024"/>
                          <a:pt x="97149" y="60024"/>
                        </a:cubicBezTo>
                        <a:cubicBezTo>
                          <a:pt x="89747" y="50546"/>
                          <a:pt x="77719" y="41595"/>
                          <a:pt x="74944" y="31591"/>
                        </a:cubicBezTo>
                        <a:cubicBezTo>
                          <a:pt x="72168" y="21588"/>
                          <a:pt x="76332" y="10794"/>
                          <a:pt x="8049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" name="Shape 105">
                    <a:extLst>
                      <a:ext uri="{FF2B5EF4-FFF2-40B4-BE49-F238E27FC236}">
                        <a16:creationId xmlns:a16="http://schemas.microsoft.com/office/drawing/2014/main" id="{06AFF446-450D-481D-B786-3EC1868E9705}"/>
                      </a:ext>
                    </a:extLst>
                  </p:cNvPr>
                  <p:cNvSpPr/>
                  <p:nvPr/>
                </p:nvSpPr>
                <p:spPr>
                  <a:xfrm>
                    <a:off x="4069555" y="831055"/>
                    <a:ext cx="78600" cy="84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6229" y="0"/>
                        </a:moveTo>
                        <a:cubicBezTo>
                          <a:pt x="72599" y="26607"/>
                          <a:pt x="68970" y="53214"/>
                          <a:pt x="76229" y="70579"/>
                        </a:cubicBezTo>
                        <a:cubicBezTo>
                          <a:pt x="83488" y="87943"/>
                          <a:pt x="117368" y="96905"/>
                          <a:pt x="119788" y="104186"/>
                        </a:cubicBezTo>
                        <a:cubicBezTo>
                          <a:pt x="122207" y="111468"/>
                          <a:pt x="103452" y="112029"/>
                          <a:pt x="90748" y="114269"/>
                        </a:cubicBezTo>
                        <a:cubicBezTo>
                          <a:pt x="78044" y="116509"/>
                          <a:pt x="53238" y="117069"/>
                          <a:pt x="43558" y="117630"/>
                        </a:cubicBezTo>
                        <a:cubicBezTo>
                          <a:pt x="33879" y="118190"/>
                          <a:pt x="35089" y="122671"/>
                          <a:pt x="32670" y="117630"/>
                        </a:cubicBezTo>
                        <a:cubicBezTo>
                          <a:pt x="30249" y="112588"/>
                          <a:pt x="29644" y="96905"/>
                          <a:pt x="29039" y="87382"/>
                        </a:cubicBezTo>
                        <a:cubicBezTo>
                          <a:pt x="28434" y="77860"/>
                          <a:pt x="33879" y="70579"/>
                          <a:pt x="29039" y="60496"/>
                        </a:cubicBezTo>
                        <a:cubicBezTo>
                          <a:pt x="24199" y="50413"/>
                          <a:pt x="0" y="26886"/>
                          <a:pt x="0" y="26886"/>
                        </a:cubicBezTo>
                        <a:lnTo>
                          <a:pt x="0" y="2688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" name="Shape 106">
                <a:extLst>
                  <a:ext uri="{FF2B5EF4-FFF2-40B4-BE49-F238E27FC236}">
                    <a16:creationId xmlns:a16="http://schemas.microsoft.com/office/drawing/2014/main" id="{D0AC72B1-53A0-48C4-BB8D-173DDCC7793C}"/>
                  </a:ext>
                </a:extLst>
              </p:cNvPr>
              <p:cNvGrpSpPr/>
              <p:nvPr/>
            </p:nvGrpSpPr>
            <p:grpSpPr>
              <a:xfrm flipH="1">
                <a:off x="1476229" y="3164616"/>
                <a:ext cx="1951653" cy="598772"/>
                <a:chOff x="6324006" y="4162425"/>
                <a:chExt cx="2038493" cy="752700"/>
              </a:xfrm>
            </p:grpSpPr>
            <p:sp>
              <p:nvSpPr>
                <p:cNvPr id="9" name="Shape 107">
                  <a:extLst>
                    <a:ext uri="{FF2B5EF4-FFF2-40B4-BE49-F238E27FC236}">
                      <a16:creationId xmlns:a16="http://schemas.microsoft.com/office/drawing/2014/main" id="{08E88B03-6553-4E21-B12F-7A68FC85DA25}"/>
                    </a:ext>
                  </a:extLst>
                </p:cNvPr>
                <p:cNvSpPr/>
                <p:nvPr/>
              </p:nvSpPr>
              <p:spPr>
                <a:xfrm>
                  <a:off x="6324600" y="4162425"/>
                  <a:ext cx="2037900" cy="752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037"/>
                      </a:moveTo>
                      <a:cubicBezTo>
                        <a:pt x="9371" y="1518"/>
                        <a:pt x="18742" y="0"/>
                        <a:pt x="25800" y="0"/>
                      </a:cubicBezTo>
                      <a:cubicBezTo>
                        <a:pt x="32858" y="0"/>
                        <a:pt x="42346" y="3037"/>
                        <a:pt x="42346" y="3037"/>
                      </a:cubicBezTo>
                      <a:cubicBezTo>
                        <a:pt x="47955" y="4176"/>
                        <a:pt x="54265" y="6454"/>
                        <a:pt x="59453" y="6834"/>
                      </a:cubicBezTo>
                      <a:cubicBezTo>
                        <a:pt x="64642" y="7213"/>
                        <a:pt x="67867" y="5568"/>
                        <a:pt x="73476" y="5315"/>
                      </a:cubicBezTo>
                      <a:cubicBezTo>
                        <a:pt x="79084" y="5062"/>
                        <a:pt x="88339" y="4176"/>
                        <a:pt x="93107" y="5315"/>
                      </a:cubicBezTo>
                      <a:cubicBezTo>
                        <a:pt x="97874" y="6454"/>
                        <a:pt x="98762" y="8732"/>
                        <a:pt x="102081" y="12149"/>
                      </a:cubicBezTo>
                      <a:cubicBezTo>
                        <a:pt x="105399" y="15566"/>
                        <a:pt x="110167" y="21514"/>
                        <a:pt x="113018" y="25817"/>
                      </a:cubicBezTo>
                      <a:cubicBezTo>
                        <a:pt x="115869" y="30120"/>
                        <a:pt x="118066" y="34802"/>
                        <a:pt x="119188" y="37966"/>
                      </a:cubicBezTo>
                      <a:cubicBezTo>
                        <a:pt x="120310" y="41130"/>
                        <a:pt x="120029" y="43788"/>
                        <a:pt x="119749" y="44800"/>
                      </a:cubicBezTo>
                      <a:cubicBezTo>
                        <a:pt x="119468" y="45813"/>
                        <a:pt x="118533" y="43535"/>
                        <a:pt x="117505" y="44041"/>
                      </a:cubicBezTo>
                      <a:cubicBezTo>
                        <a:pt x="116477" y="44547"/>
                        <a:pt x="114654" y="45813"/>
                        <a:pt x="113579" y="47838"/>
                      </a:cubicBezTo>
                      <a:cubicBezTo>
                        <a:pt x="112504" y="49862"/>
                        <a:pt x="112738" y="50875"/>
                        <a:pt x="111055" y="56190"/>
                      </a:cubicBezTo>
                      <a:cubicBezTo>
                        <a:pt x="109372" y="61506"/>
                        <a:pt x="106194" y="72263"/>
                        <a:pt x="103483" y="79730"/>
                      </a:cubicBezTo>
                      <a:cubicBezTo>
                        <a:pt x="100772" y="87196"/>
                        <a:pt x="98482" y="95043"/>
                        <a:pt x="94789" y="100991"/>
                      </a:cubicBezTo>
                      <a:cubicBezTo>
                        <a:pt x="91097" y="106939"/>
                        <a:pt x="87358" y="112254"/>
                        <a:pt x="81328" y="115418"/>
                      </a:cubicBezTo>
                      <a:cubicBezTo>
                        <a:pt x="75298" y="118582"/>
                        <a:pt x="64829" y="120227"/>
                        <a:pt x="58612" y="119974"/>
                      </a:cubicBezTo>
                      <a:cubicBezTo>
                        <a:pt x="52396" y="119721"/>
                        <a:pt x="48423" y="116051"/>
                        <a:pt x="44029" y="113899"/>
                      </a:cubicBezTo>
                      <a:cubicBezTo>
                        <a:pt x="39636" y="111748"/>
                        <a:pt x="37065" y="107951"/>
                        <a:pt x="32250" y="107066"/>
                      </a:cubicBezTo>
                      <a:cubicBezTo>
                        <a:pt x="27436" y="106180"/>
                        <a:pt x="19771" y="107445"/>
                        <a:pt x="15143" y="108584"/>
                      </a:cubicBezTo>
                      <a:cubicBezTo>
                        <a:pt x="10516" y="109723"/>
                        <a:pt x="6870" y="112507"/>
                        <a:pt x="4487" y="113899"/>
                      </a:cubicBezTo>
                      <a:cubicBezTo>
                        <a:pt x="2103" y="115292"/>
                        <a:pt x="1472" y="116114"/>
                        <a:pt x="841" y="116937"/>
                      </a:cubicBezTo>
                    </a:path>
                  </a:pathLst>
                </a:custGeom>
                <a:solidFill>
                  <a:srgbClr val="7F7F7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" name="Shape 108">
                  <a:extLst>
                    <a:ext uri="{FF2B5EF4-FFF2-40B4-BE49-F238E27FC236}">
                      <a16:creationId xmlns:a16="http://schemas.microsoft.com/office/drawing/2014/main" id="{CE9E1106-E970-4775-8F54-52EC770183AA}"/>
                    </a:ext>
                  </a:extLst>
                </p:cNvPr>
                <p:cNvGrpSpPr/>
                <p:nvPr/>
              </p:nvGrpSpPr>
              <p:grpSpPr>
                <a:xfrm>
                  <a:off x="6324006" y="4291969"/>
                  <a:ext cx="1676979" cy="284813"/>
                  <a:chOff x="5929312" y="4333810"/>
                  <a:chExt cx="3127526" cy="777542"/>
                </a:xfrm>
              </p:grpSpPr>
              <p:sp>
                <p:nvSpPr>
                  <p:cNvPr id="11" name="Shape 109">
                    <a:extLst>
                      <a:ext uri="{FF2B5EF4-FFF2-40B4-BE49-F238E27FC236}">
                        <a16:creationId xmlns:a16="http://schemas.microsoft.com/office/drawing/2014/main" id="{ECDAFAC1-A246-4FF7-8CB6-0278ED65CD82}"/>
                      </a:ext>
                    </a:extLst>
                  </p:cNvPr>
                  <p:cNvSpPr/>
                  <p:nvPr/>
                </p:nvSpPr>
                <p:spPr>
                  <a:xfrm>
                    <a:off x="5929312" y="4380973"/>
                    <a:ext cx="368100" cy="65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2505" y="97006"/>
                        </a:moveTo>
                        <a:cubicBezTo>
                          <a:pt x="102764" y="99334"/>
                          <a:pt x="113895" y="101517"/>
                          <a:pt x="116483" y="103990"/>
                        </a:cubicBezTo>
                        <a:cubicBezTo>
                          <a:pt x="119072" y="106464"/>
                          <a:pt x="119331" y="109956"/>
                          <a:pt x="118037" y="111848"/>
                        </a:cubicBezTo>
                        <a:cubicBezTo>
                          <a:pt x="116742" y="113740"/>
                          <a:pt x="114930" y="114176"/>
                          <a:pt x="108718" y="115340"/>
                        </a:cubicBezTo>
                        <a:cubicBezTo>
                          <a:pt x="102505" y="116504"/>
                          <a:pt x="88527" y="118105"/>
                          <a:pt x="80762" y="118832"/>
                        </a:cubicBezTo>
                        <a:cubicBezTo>
                          <a:pt x="72996" y="119560"/>
                          <a:pt x="66525" y="119560"/>
                          <a:pt x="62124" y="119705"/>
                        </a:cubicBezTo>
                        <a:cubicBezTo>
                          <a:pt x="57724" y="119851"/>
                          <a:pt x="56170" y="120287"/>
                          <a:pt x="54359" y="119705"/>
                        </a:cubicBezTo>
                        <a:cubicBezTo>
                          <a:pt x="52547" y="119123"/>
                          <a:pt x="51252" y="116213"/>
                          <a:pt x="51252" y="116213"/>
                        </a:cubicBezTo>
                        <a:cubicBezTo>
                          <a:pt x="50217" y="115049"/>
                          <a:pt x="48923" y="114176"/>
                          <a:pt x="48146" y="112721"/>
                        </a:cubicBezTo>
                        <a:cubicBezTo>
                          <a:pt x="47370" y="111266"/>
                          <a:pt x="47370" y="108647"/>
                          <a:pt x="46593" y="107483"/>
                        </a:cubicBezTo>
                        <a:cubicBezTo>
                          <a:pt x="45817" y="106319"/>
                          <a:pt x="45817" y="106028"/>
                          <a:pt x="43487" y="105737"/>
                        </a:cubicBezTo>
                        <a:cubicBezTo>
                          <a:pt x="41157" y="105446"/>
                          <a:pt x="36239" y="105591"/>
                          <a:pt x="32615" y="105737"/>
                        </a:cubicBezTo>
                        <a:cubicBezTo>
                          <a:pt x="28991" y="105882"/>
                          <a:pt x="25885" y="106901"/>
                          <a:pt x="21743" y="106610"/>
                        </a:cubicBezTo>
                        <a:cubicBezTo>
                          <a:pt x="17602" y="106319"/>
                          <a:pt x="10871" y="105300"/>
                          <a:pt x="7765" y="103990"/>
                        </a:cubicBezTo>
                        <a:cubicBezTo>
                          <a:pt x="4659" y="102681"/>
                          <a:pt x="4400" y="101226"/>
                          <a:pt x="3106" y="98752"/>
                        </a:cubicBezTo>
                        <a:cubicBezTo>
                          <a:pt x="1811" y="96278"/>
                          <a:pt x="517" y="92932"/>
                          <a:pt x="0" y="89148"/>
                        </a:cubicBezTo>
                        <a:cubicBezTo>
                          <a:pt x="-517" y="85365"/>
                          <a:pt x="-517" y="80127"/>
                          <a:pt x="0" y="76053"/>
                        </a:cubicBezTo>
                        <a:cubicBezTo>
                          <a:pt x="517" y="71978"/>
                          <a:pt x="1552" y="67904"/>
                          <a:pt x="3106" y="64703"/>
                        </a:cubicBezTo>
                        <a:cubicBezTo>
                          <a:pt x="4659" y="61502"/>
                          <a:pt x="7247" y="59610"/>
                          <a:pt x="9318" y="56845"/>
                        </a:cubicBezTo>
                        <a:cubicBezTo>
                          <a:pt x="11389" y="54081"/>
                          <a:pt x="12942" y="51461"/>
                          <a:pt x="15531" y="48115"/>
                        </a:cubicBezTo>
                        <a:cubicBezTo>
                          <a:pt x="18119" y="44768"/>
                          <a:pt x="23296" y="39530"/>
                          <a:pt x="24849" y="36765"/>
                        </a:cubicBezTo>
                        <a:cubicBezTo>
                          <a:pt x="26402" y="34000"/>
                          <a:pt x="24849" y="31527"/>
                          <a:pt x="24849" y="31527"/>
                        </a:cubicBezTo>
                        <a:cubicBezTo>
                          <a:pt x="24849" y="29635"/>
                          <a:pt x="25367" y="27452"/>
                          <a:pt x="24849" y="25415"/>
                        </a:cubicBezTo>
                        <a:cubicBezTo>
                          <a:pt x="24332" y="23378"/>
                          <a:pt x="23038" y="21341"/>
                          <a:pt x="21743" y="19304"/>
                        </a:cubicBezTo>
                        <a:cubicBezTo>
                          <a:pt x="20449" y="17267"/>
                          <a:pt x="18637" y="14938"/>
                          <a:pt x="17084" y="13192"/>
                        </a:cubicBezTo>
                        <a:cubicBezTo>
                          <a:pt x="15530" y="11446"/>
                          <a:pt x="13201" y="10137"/>
                          <a:pt x="12424" y="8827"/>
                        </a:cubicBezTo>
                        <a:cubicBezTo>
                          <a:pt x="11648" y="7517"/>
                          <a:pt x="11907" y="6353"/>
                          <a:pt x="12424" y="5335"/>
                        </a:cubicBezTo>
                        <a:cubicBezTo>
                          <a:pt x="12942" y="4316"/>
                          <a:pt x="12424" y="3152"/>
                          <a:pt x="15531" y="2716"/>
                        </a:cubicBezTo>
                        <a:cubicBezTo>
                          <a:pt x="18637" y="2279"/>
                          <a:pt x="26661" y="2861"/>
                          <a:pt x="31062" y="2716"/>
                        </a:cubicBezTo>
                        <a:cubicBezTo>
                          <a:pt x="35462" y="2570"/>
                          <a:pt x="38309" y="2279"/>
                          <a:pt x="41934" y="1843"/>
                        </a:cubicBezTo>
                        <a:cubicBezTo>
                          <a:pt x="45557" y="1406"/>
                          <a:pt x="48146" y="242"/>
                          <a:pt x="52806" y="96"/>
                        </a:cubicBezTo>
                        <a:cubicBezTo>
                          <a:pt x="57465" y="-48"/>
                          <a:pt x="65489" y="-194"/>
                          <a:pt x="69890" y="969"/>
                        </a:cubicBezTo>
                        <a:cubicBezTo>
                          <a:pt x="74290" y="2134"/>
                          <a:pt x="76361" y="4171"/>
                          <a:pt x="79208" y="7081"/>
                        </a:cubicBezTo>
                        <a:cubicBezTo>
                          <a:pt x="82056" y="9991"/>
                          <a:pt x="84127" y="14502"/>
                          <a:pt x="86974" y="18431"/>
                        </a:cubicBezTo>
                        <a:cubicBezTo>
                          <a:pt x="89822" y="22359"/>
                          <a:pt x="93705" y="27161"/>
                          <a:pt x="96293" y="30653"/>
                        </a:cubicBezTo>
                        <a:cubicBezTo>
                          <a:pt x="98881" y="34146"/>
                          <a:pt x="100435" y="36910"/>
                          <a:pt x="102505" y="39384"/>
                        </a:cubicBezTo>
                        <a:cubicBezTo>
                          <a:pt x="104576" y="41858"/>
                          <a:pt x="106906" y="43458"/>
                          <a:pt x="108718" y="45496"/>
                        </a:cubicBezTo>
                        <a:cubicBezTo>
                          <a:pt x="110530" y="47533"/>
                          <a:pt x="112342" y="49861"/>
                          <a:pt x="113377" y="51607"/>
                        </a:cubicBezTo>
                        <a:cubicBezTo>
                          <a:pt x="114413" y="53353"/>
                          <a:pt x="114671" y="53499"/>
                          <a:pt x="114930" y="55972"/>
                        </a:cubicBezTo>
                        <a:cubicBezTo>
                          <a:pt x="115189" y="58446"/>
                          <a:pt x="114413" y="63102"/>
                          <a:pt x="114930" y="66449"/>
                        </a:cubicBezTo>
                        <a:cubicBezTo>
                          <a:pt x="115448" y="69796"/>
                          <a:pt x="117260" y="73579"/>
                          <a:pt x="118037" y="76053"/>
                        </a:cubicBezTo>
                        <a:cubicBezTo>
                          <a:pt x="118813" y="78526"/>
                          <a:pt x="119331" y="79690"/>
                          <a:pt x="119590" y="81291"/>
                        </a:cubicBezTo>
                        <a:cubicBezTo>
                          <a:pt x="119849" y="82891"/>
                          <a:pt x="120366" y="84201"/>
                          <a:pt x="119590" y="85656"/>
                        </a:cubicBezTo>
                        <a:cubicBezTo>
                          <a:pt x="118813" y="87111"/>
                          <a:pt x="116225" y="88421"/>
                          <a:pt x="114930" y="90021"/>
                        </a:cubicBezTo>
                        <a:cubicBezTo>
                          <a:pt x="113636" y="91622"/>
                          <a:pt x="102246" y="94678"/>
                          <a:pt x="102505" y="97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Shape 110">
                    <a:extLst>
                      <a:ext uri="{FF2B5EF4-FFF2-40B4-BE49-F238E27FC236}">
                        <a16:creationId xmlns:a16="http://schemas.microsoft.com/office/drawing/2014/main" id="{936BFD86-2E28-43F4-B653-1D68E38E7F9B}"/>
                      </a:ext>
                    </a:extLst>
                  </p:cNvPr>
                  <p:cNvSpPr/>
                  <p:nvPr/>
                </p:nvSpPr>
                <p:spPr>
                  <a:xfrm>
                    <a:off x="6281737" y="4342144"/>
                    <a:ext cx="366900" cy="635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467" y="96448"/>
                        </a:moveTo>
                        <a:cubicBezTo>
                          <a:pt x="93467" y="99595"/>
                          <a:pt x="108007" y="105889"/>
                          <a:pt x="110603" y="109036"/>
                        </a:cubicBezTo>
                        <a:cubicBezTo>
                          <a:pt x="113199" y="112184"/>
                          <a:pt x="111901" y="113682"/>
                          <a:pt x="109045" y="115331"/>
                        </a:cubicBezTo>
                        <a:cubicBezTo>
                          <a:pt x="106189" y="116979"/>
                          <a:pt x="97621" y="118178"/>
                          <a:pt x="93467" y="118927"/>
                        </a:cubicBezTo>
                        <a:cubicBezTo>
                          <a:pt x="89313" y="119677"/>
                          <a:pt x="88274" y="119677"/>
                          <a:pt x="84120" y="119827"/>
                        </a:cubicBezTo>
                        <a:cubicBezTo>
                          <a:pt x="79966" y="119976"/>
                          <a:pt x="72437" y="120126"/>
                          <a:pt x="68542" y="119827"/>
                        </a:cubicBezTo>
                        <a:cubicBezTo>
                          <a:pt x="64648" y="119527"/>
                          <a:pt x="63349" y="119827"/>
                          <a:pt x="60753" y="118028"/>
                        </a:cubicBezTo>
                        <a:cubicBezTo>
                          <a:pt x="58157" y="116230"/>
                          <a:pt x="54782" y="110985"/>
                          <a:pt x="52964" y="109036"/>
                        </a:cubicBezTo>
                        <a:cubicBezTo>
                          <a:pt x="51147" y="107088"/>
                          <a:pt x="51147" y="107388"/>
                          <a:pt x="49849" y="106339"/>
                        </a:cubicBezTo>
                        <a:cubicBezTo>
                          <a:pt x="48551" y="105290"/>
                          <a:pt x="46214" y="103791"/>
                          <a:pt x="45175" y="102742"/>
                        </a:cubicBezTo>
                        <a:cubicBezTo>
                          <a:pt x="44137" y="101693"/>
                          <a:pt x="44656" y="100494"/>
                          <a:pt x="43618" y="100045"/>
                        </a:cubicBezTo>
                        <a:cubicBezTo>
                          <a:pt x="42579" y="99595"/>
                          <a:pt x="40502" y="99595"/>
                          <a:pt x="38944" y="100045"/>
                        </a:cubicBezTo>
                        <a:cubicBezTo>
                          <a:pt x="37387" y="100494"/>
                          <a:pt x="36608" y="102293"/>
                          <a:pt x="34271" y="102742"/>
                        </a:cubicBezTo>
                        <a:cubicBezTo>
                          <a:pt x="31934" y="103192"/>
                          <a:pt x="28300" y="103641"/>
                          <a:pt x="24924" y="102742"/>
                        </a:cubicBezTo>
                        <a:cubicBezTo>
                          <a:pt x="21549" y="101843"/>
                          <a:pt x="16875" y="99146"/>
                          <a:pt x="14019" y="97347"/>
                        </a:cubicBezTo>
                        <a:cubicBezTo>
                          <a:pt x="11164" y="95549"/>
                          <a:pt x="9346" y="94650"/>
                          <a:pt x="7788" y="91952"/>
                        </a:cubicBezTo>
                        <a:cubicBezTo>
                          <a:pt x="6230" y="89255"/>
                          <a:pt x="5452" y="85059"/>
                          <a:pt x="4673" y="81162"/>
                        </a:cubicBezTo>
                        <a:cubicBezTo>
                          <a:pt x="3894" y="77266"/>
                          <a:pt x="3894" y="71721"/>
                          <a:pt x="3115" y="68574"/>
                        </a:cubicBezTo>
                        <a:cubicBezTo>
                          <a:pt x="2336" y="65427"/>
                          <a:pt x="0" y="64527"/>
                          <a:pt x="0" y="62280"/>
                        </a:cubicBezTo>
                        <a:cubicBezTo>
                          <a:pt x="0" y="60032"/>
                          <a:pt x="1298" y="56885"/>
                          <a:pt x="3115" y="55086"/>
                        </a:cubicBezTo>
                        <a:cubicBezTo>
                          <a:pt x="4932" y="53288"/>
                          <a:pt x="7269" y="53288"/>
                          <a:pt x="10904" y="51490"/>
                        </a:cubicBezTo>
                        <a:cubicBezTo>
                          <a:pt x="14539" y="49691"/>
                          <a:pt x="21290" y="46694"/>
                          <a:pt x="24924" y="44296"/>
                        </a:cubicBezTo>
                        <a:cubicBezTo>
                          <a:pt x="28559" y="41898"/>
                          <a:pt x="30376" y="39351"/>
                          <a:pt x="32713" y="37103"/>
                        </a:cubicBezTo>
                        <a:cubicBezTo>
                          <a:pt x="35050" y="34855"/>
                          <a:pt x="37906" y="32907"/>
                          <a:pt x="38944" y="30809"/>
                        </a:cubicBezTo>
                        <a:cubicBezTo>
                          <a:pt x="39983" y="28710"/>
                          <a:pt x="39204" y="26762"/>
                          <a:pt x="38944" y="24514"/>
                        </a:cubicBezTo>
                        <a:cubicBezTo>
                          <a:pt x="38684" y="22266"/>
                          <a:pt x="38425" y="19419"/>
                          <a:pt x="37387" y="17321"/>
                        </a:cubicBezTo>
                        <a:cubicBezTo>
                          <a:pt x="36348" y="15223"/>
                          <a:pt x="34011" y="13574"/>
                          <a:pt x="32713" y="11926"/>
                        </a:cubicBezTo>
                        <a:cubicBezTo>
                          <a:pt x="31415" y="10278"/>
                          <a:pt x="30117" y="8929"/>
                          <a:pt x="29597" y="7430"/>
                        </a:cubicBezTo>
                        <a:cubicBezTo>
                          <a:pt x="29078" y="5931"/>
                          <a:pt x="28819" y="3983"/>
                          <a:pt x="29597" y="2934"/>
                        </a:cubicBezTo>
                        <a:cubicBezTo>
                          <a:pt x="30376" y="1885"/>
                          <a:pt x="31934" y="1436"/>
                          <a:pt x="34271" y="1136"/>
                        </a:cubicBezTo>
                        <a:cubicBezTo>
                          <a:pt x="36608" y="836"/>
                          <a:pt x="43618" y="1136"/>
                          <a:pt x="43618" y="1136"/>
                        </a:cubicBezTo>
                        <a:lnTo>
                          <a:pt x="57638" y="1136"/>
                        </a:lnTo>
                        <a:cubicBezTo>
                          <a:pt x="61272" y="1136"/>
                          <a:pt x="62831" y="1286"/>
                          <a:pt x="65427" y="1136"/>
                        </a:cubicBezTo>
                        <a:cubicBezTo>
                          <a:pt x="68023" y="986"/>
                          <a:pt x="70879" y="387"/>
                          <a:pt x="73216" y="237"/>
                        </a:cubicBezTo>
                        <a:cubicBezTo>
                          <a:pt x="75552" y="87"/>
                          <a:pt x="76851" y="-212"/>
                          <a:pt x="79447" y="237"/>
                        </a:cubicBezTo>
                        <a:cubicBezTo>
                          <a:pt x="82043" y="686"/>
                          <a:pt x="86457" y="986"/>
                          <a:pt x="88794" y="2934"/>
                        </a:cubicBezTo>
                        <a:cubicBezTo>
                          <a:pt x="91130" y="4882"/>
                          <a:pt x="91909" y="8329"/>
                          <a:pt x="93467" y="11926"/>
                        </a:cubicBezTo>
                        <a:cubicBezTo>
                          <a:pt x="95025" y="15523"/>
                          <a:pt x="96842" y="20618"/>
                          <a:pt x="98140" y="24514"/>
                        </a:cubicBezTo>
                        <a:cubicBezTo>
                          <a:pt x="99439" y="28411"/>
                          <a:pt x="99179" y="31858"/>
                          <a:pt x="101256" y="35304"/>
                        </a:cubicBezTo>
                        <a:cubicBezTo>
                          <a:pt x="103333" y="38751"/>
                          <a:pt x="108266" y="43247"/>
                          <a:pt x="110603" y="45195"/>
                        </a:cubicBezTo>
                        <a:cubicBezTo>
                          <a:pt x="112939" y="47144"/>
                          <a:pt x="113719" y="45795"/>
                          <a:pt x="115276" y="46994"/>
                        </a:cubicBezTo>
                        <a:cubicBezTo>
                          <a:pt x="116834" y="48193"/>
                          <a:pt x="120469" y="50291"/>
                          <a:pt x="119949" y="52389"/>
                        </a:cubicBezTo>
                        <a:cubicBezTo>
                          <a:pt x="119430" y="54487"/>
                          <a:pt x="113459" y="57034"/>
                          <a:pt x="112161" y="59582"/>
                        </a:cubicBezTo>
                        <a:cubicBezTo>
                          <a:pt x="110862" y="62130"/>
                          <a:pt x="112420" y="64827"/>
                          <a:pt x="112161" y="67675"/>
                        </a:cubicBezTo>
                        <a:cubicBezTo>
                          <a:pt x="111901" y="70522"/>
                          <a:pt x="110862" y="73669"/>
                          <a:pt x="110603" y="76666"/>
                        </a:cubicBezTo>
                        <a:cubicBezTo>
                          <a:pt x="110343" y="79664"/>
                          <a:pt x="110603" y="85658"/>
                          <a:pt x="110603" y="85658"/>
                        </a:cubicBezTo>
                        <a:cubicBezTo>
                          <a:pt x="110603" y="87906"/>
                          <a:pt x="110862" y="88805"/>
                          <a:pt x="110603" y="90154"/>
                        </a:cubicBezTo>
                        <a:cubicBezTo>
                          <a:pt x="110343" y="91503"/>
                          <a:pt x="93467" y="93301"/>
                          <a:pt x="93467" y="964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" name="Shape 111">
                    <a:extLst>
                      <a:ext uri="{FF2B5EF4-FFF2-40B4-BE49-F238E27FC236}">
                        <a16:creationId xmlns:a16="http://schemas.microsoft.com/office/drawing/2014/main" id="{283F60D1-B4E6-4AFF-B3CF-12AAF11841D7}"/>
                      </a:ext>
                    </a:extLst>
                  </p:cNvPr>
                  <p:cNvSpPr/>
                  <p:nvPr/>
                </p:nvSpPr>
                <p:spPr>
                  <a:xfrm>
                    <a:off x="6623579" y="4333810"/>
                    <a:ext cx="354300" cy="621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0711" y="98349"/>
                        </a:moveTo>
                        <a:cubicBezTo>
                          <a:pt x="89098" y="100953"/>
                          <a:pt x="102274" y="107387"/>
                          <a:pt x="103619" y="110297"/>
                        </a:cubicBezTo>
                        <a:cubicBezTo>
                          <a:pt x="104964" y="113207"/>
                          <a:pt x="101468" y="114739"/>
                          <a:pt x="98778" y="115811"/>
                        </a:cubicBezTo>
                        <a:cubicBezTo>
                          <a:pt x="96089" y="116883"/>
                          <a:pt x="91518" y="116270"/>
                          <a:pt x="87484" y="116730"/>
                        </a:cubicBezTo>
                        <a:cubicBezTo>
                          <a:pt x="83451" y="117189"/>
                          <a:pt x="78610" y="118109"/>
                          <a:pt x="74577" y="118568"/>
                        </a:cubicBezTo>
                        <a:cubicBezTo>
                          <a:pt x="70543" y="119027"/>
                          <a:pt x="66509" y="119334"/>
                          <a:pt x="63282" y="119487"/>
                        </a:cubicBezTo>
                        <a:cubicBezTo>
                          <a:pt x="60056" y="119640"/>
                          <a:pt x="57904" y="120559"/>
                          <a:pt x="55215" y="119487"/>
                        </a:cubicBezTo>
                        <a:cubicBezTo>
                          <a:pt x="52526" y="118415"/>
                          <a:pt x="48761" y="115198"/>
                          <a:pt x="47148" y="113054"/>
                        </a:cubicBezTo>
                        <a:cubicBezTo>
                          <a:pt x="45535" y="110909"/>
                          <a:pt x="46879" y="108459"/>
                          <a:pt x="45535" y="106621"/>
                        </a:cubicBezTo>
                        <a:cubicBezTo>
                          <a:pt x="44190" y="104783"/>
                          <a:pt x="40425" y="103251"/>
                          <a:pt x="39081" y="102025"/>
                        </a:cubicBezTo>
                        <a:cubicBezTo>
                          <a:pt x="37736" y="100800"/>
                          <a:pt x="38005" y="99881"/>
                          <a:pt x="37467" y="99268"/>
                        </a:cubicBezTo>
                        <a:cubicBezTo>
                          <a:pt x="36930" y="98656"/>
                          <a:pt x="37199" y="98502"/>
                          <a:pt x="35854" y="98349"/>
                        </a:cubicBezTo>
                        <a:cubicBezTo>
                          <a:pt x="34509" y="98196"/>
                          <a:pt x="32358" y="98502"/>
                          <a:pt x="29400" y="98349"/>
                        </a:cubicBezTo>
                        <a:cubicBezTo>
                          <a:pt x="26442" y="98196"/>
                          <a:pt x="21064" y="98043"/>
                          <a:pt x="18106" y="97430"/>
                        </a:cubicBezTo>
                        <a:cubicBezTo>
                          <a:pt x="15148" y="96818"/>
                          <a:pt x="13803" y="95898"/>
                          <a:pt x="11652" y="94673"/>
                        </a:cubicBezTo>
                        <a:cubicBezTo>
                          <a:pt x="9501" y="93448"/>
                          <a:pt x="7080" y="91916"/>
                          <a:pt x="5198" y="90078"/>
                        </a:cubicBezTo>
                        <a:cubicBezTo>
                          <a:pt x="3316" y="88240"/>
                          <a:pt x="1165" y="85789"/>
                          <a:pt x="358" y="83645"/>
                        </a:cubicBezTo>
                        <a:cubicBezTo>
                          <a:pt x="-448" y="81500"/>
                          <a:pt x="358" y="77211"/>
                          <a:pt x="358" y="77211"/>
                        </a:cubicBezTo>
                        <a:cubicBezTo>
                          <a:pt x="358" y="75220"/>
                          <a:pt x="-179" y="74148"/>
                          <a:pt x="358" y="71697"/>
                        </a:cubicBezTo>
                        <a:cubicBezTo>
                          <a:pt x="896" y="69247"/>
                          <a:pt x="2240" y="65111"/>
                          <a:pt x="3585" y="62507"/>
                        </a:cubicBezTo>
                        <a:cubicBezTo>
                          <a:pt x="4929" y="59903"/>
                          <a:pt x="7618" y="58065"/>
                          <a:pt x="8425" y="56074"/>
                        </a:cubicBezTo>
                        <a:cubicBezTo>
                          <a:pt x="9232" y="54082"/>
                          <a:pt x="7349" y="52244"/>
                          <a:pt x="8425" y="50559"/>
                        </a:cubicBezTo>
                        <a:cubicBezTo>
                          <a:pt x="9501" y="48874"/>
                          <a:pt x="12459" y="47496"/>
                          <a:pt x="14879" y="45964"/>
                        </a:cubicBezTo>
                        <a:cubicBezTo>
                          <a:pt x="17299" y="44432"/>
                          <a:pt x="21064" y="42901"/>
                          <a:pt x="22946" y="41369"/>
                        </a:cubicBezTo>
                        <a:cubicBezTo>
                          <a:pt x="24829" y="39837"/>
                          <a:pt x="25635" y="38612"/>
                          <a:pt x="26173" y="36774"/>
                        </a:cubicBezTo>
                        <a:cubicBezTo>
                          <a:pt x="26711" y="34936"/>
                          <a:pt x="26711" y="32025"/>
                          <a:pt x="26173" y="30341"/>
                        </a:cubicBezTo>
                        <a:cubicBezTo>
                          <a:pt x="25635" y="28656"/>
                          <a:pt x="24560" y="29115"/>
                          <a:pt x="22946" y="26664"/>
                        </a:cubicBezTo>
                        <a:cubicBezTo>
                          <a:pt x="21333" y="24214"/>
                          <a:pt x="18375" y="18393"/>
                          <a:pt x="16492" y="15636"/>
                        </a:cubicBezTo>
                        <a:cubicBezTo>
                          <a:pt x="14610" y="12879"/>
                          <a:pt x="11652" y="10122"/>
                          <a:pt x="11652" y="10122"/>
                        </a:cubicBezTo>
                        <a:cubicBezTo>
                          <a:pt x="10038" y="8284"/>
                          <a:pt x="7349" y="5986"/>
                          <a:pt x="6812" y="4608"/>
                        </a:cubicBezTo>
                        <a:cubicBezTo>
                          <a:pt x="6274" y="3229"/>
                          <a:pt x="7349" y="2616"/>
                          <a:pt x="8425" y="1851"/>
                        </a:cubicBezTo>
                        <a:cubicBezTo>
                          <a:pt x="9501" y="1085"/>
                          <a:pt x="10039" y="-140"/>
                          <a:pt x="13266" y="12"/>
                        </a:cubicBezTo>
                        <a:cubicBezTo>
                          <a:pt x="16492" y="166"/>
                          <a:pt x="27786" y="2769"/>
                          <a:pt x="27786" y="2769"/>
                        </a:cubicBezTo>
                        <a:cubicBezTo>
                          <a:pt x="31820" y="3535"/>
                          <a:pt x="33703" y="4148"/>
                          <a:pt x="37467" y="4608"/>
                        </a:cubicBezTo>
                        <a:cubicBezTo>
                          <a:pt x="41232" y="5067"/>
                          <a:pt x="46610" y="5220"/>
                          <a:pt x="50375" y="5527"/>
                        </a:cubicBezTo>
                        <a:cubicBezTo>
                          <a:pt x="54139" y="5833"/>
                          <a:pt x="57367" y="5986"/>
                          <a:pt x="60056" y="6446"/>
                        </a:cubicBezTo>
                        <a:cubicBezTo>
                          <a:pt x="62744" y="6905"/>
                          <a:pt x="64627" y="7365"/>
                          <a:pt x="66509" y="8284"/>
                        </a:cubicBezTo>
                        <a:cubicBezTo>
                          <a:pt x="68392" y="9203"/>
                          <a:pt x="69737" y="10275"/>
                          <a:pt x="71350" y="11960"/>
                        </a:cubicBezTo>
                        <a:cubicBezTo>
                          <a:pt x="72963" y="13645"/>
                          <a:pt x="74039" y="15330"/>
                          <a:pt x="76190" y="18393"/>
                        </a:cubicBezTo>
                        <a:cubicBezTo>
                          <a:pt x="78341" y="21457"/>
                          <a:pt x="81837" y="26971"/>
                          <a:pt x="84258" y="30341"/>
                        </a:cubicBezTo>
                        <a:cubicBezTo>
                          <a:pt x="86678" y="33710"/>
                          <a:pt x="88560" y="35702"/>
                          <a:pt x="90711" y="38612"/>
                        </a:cubicBezTo>
                        <a:cubicBezTo>
                          <a:pt x="92863" y="41522"/>
                          <a:pt x="95283" y="45811"/>
                          <a:pt x="97165" y="47802"/>
                        </a:cubicBezTo>
                        <a:cubicBezTo>
                          <a:pt x="99047" y="49794"/>
                          <a:pt x="100661" y="49487"/>
                          <a:pt x="102005" y="50559"/>
                        </a:cubicBezTo>
                        <a:cubicBezTo>
                          <a:pt x="103350" y="51631"/>
                          <a:pt x="104426" y="53010"/>
                          <a:pt x="105232" y="54235"/>
                        </a:cubicBezTo>
                        <a:cubicBezTo>
                          <a:pt x="106039" y="55461"/>
                          <a:pt x="106039" y="56227"/>
                          <a:pt x="106846" y="57912"/>
                        </a:cubicBezTo>
                        <a:cubicBezTo>
                          <a:pt x="107653" y="59596"/>
                          <a:pt x="109535" y="62201"/>
                          <a:pt x="110073" y="64345"/>
                        </a:cubicBezTo>
                        <a:cubicBezTo>
                          <a:pt x="110610" y="66489"/>
                          <a:pt x="109804" y="68940"/>
                          <a:pt x="110073" y="70778"/>
                        </a:cubicBezTo>
                        <a:cubicBezTo>
                          <a:pt x="110342" y="72616"/>
                          <a:pt x="111148" y="73689"/>
                          <a:pt x="111686" y="75373"/>
                        </a:cubicBezTo>
                        <a:cubicBezTo>
                          <a:pt x="112224" y="77058"/>
                          <a:pt x="112224" y="79203"/>
                          <a:pt x="113300" y="80888"/>
                        </a:cubicBezTo>
                        <a:cubicBezTo>
                          <a:pt x="114375" y="82572"/>
                          <a:pt x="117064" y="83951"/>
                          <a:pt x="118140" y="85483"/>
                        </a:cubicBezTo>
                        <a:cubicBezTo>
                          <a:pt x="119216" y="87015"/>
                          <a:pt x="120560" y="88546"/>
                          <a:pt x="119754" y="90078"/>
                        </a:cubicBezTo>
                        <a:cubicBezTo>
                          <a:pt x="118947" y="91610"/>
                          <a:pt x="115451" y="93601"/>
                          <a:pt x="113300" y="94673"/>
                        </a:cubicBezTo>
                        <a:cubicBezTo>
                          <a:pt x="111148" y="95745"/>
                          <a:pt x="92325" y="95745"/>
                          <a:pt x="90711" y="98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Shape 112">
                    <a:extLst>
                      <a:ext uri="{FF2B5EF4-FFF2-40B4-BE49-F238E27FC236}">
                        <a16:creationId xmlns:a16="http://schemas.microsoft.com/office/drawing/2014/main" id="{EB6F09B5-D158-4916-BF93-F0C7D288ECEB}"/>
                      </a:ext>
                    </a:extLst>
                  </p:cNvPr>
                  <p:cNvSpPr/>
                  <p:nvPr/>
                </p:nvSpPr>
                <p:spPr>
                  <a:xfrm>
                    <a:off x="6951992" y="4381366"/>
                    <a:ext cx="397200" cy="664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932" y="91225"/>
                        </a:moveTo>
                        <a:cubicBezTo>
                          <a:pt x="92253" y="92802"/>
                          <a:pt x="101608" y="97821"/>
                          <a:pt x="104007" y="100689"/>
                        </a:cubicBezTo>
                        <a:cubicBezTo>
                          <a:pt x="106406" y="103557"/>
                          <a:pt x="107125" y="106138"/>
                          <a:pt x="108325" y="108432"/>
                        </a:cubicBezTo>
                        <a:cubicBezTo>
                          <a:pt x="109524" y="110727"/>
                          <a:pt x="113122" y="112591"/>
                          <a:pt x="111203" y="114455"/>
                        </a:cubicBezTo>
                        <a:cubicBezTo>
                          <a:pt x="109284" y="116319"/>
                          <a:pt x="100889" y="118757"/>
                          <a:pt x="96811" y="119617"/>
                        </a:cubicBezTo>
                        <a:cubicBezTo>
                          <a:pt x="92733" y="120478"/>
                          <a:pt x="86736" y="119617"/>
                          <a:pt x="86736" y="119617"/>
                        </a:cubicBezTo>
                        <a:cubicBezTo>
                          <a:pt x="82178" y="119617"/>
                          <a:pt x="75221" y="120334"/>
                          <a:pt x="69464" y="119617"/>
                        </a:cubicBezTo>
                        <a:cubicBezTo>
                          <a:pt x="63707" y="118900"/>
                          <a:pt x="56031" y="116606"/>
                          <a:pt x="52193" y="115315"/>
                        </a:cubicBezTo>
                        <a:cubicBezTo>
                          <a:pt x="48355" y="114025"/>
                          <a:pt x="48115" y="113451"/>
                          <a:pt x="46436" y="111874"/>
                        </a:cubicBezTo>
                        <a:cubicBezTo>
                          <a:pt x="44757" y="110297"/>
                          <a:pt x="43078" y="107859"/>
                          <a:pt x="42118" y="105851"/>
                        </a:cubicBezTo>
                        <a:cubicBezTo>
                          <a:pt x="41159" y="103843"/>
                          <a:pt x="41638" y="101979"/>
                          <a:pt x="40679" y="99829"/>
                        </a:cubicBezTo>
                        <a:cubicBezTo>
                          <a:pt x="39719" y="97678"/>
                          <a:pt x="37321" y="94666"/>
                          <a:pt x="36361" y="92945"/>
                        </a:cubicBezTo>
                        <a:cubicBezTo>
                          <a:pt x="35402" y="91225"/>
                          <a:pt x="36121" y="90938"/>
                          <a:pt x="34922" y="89504"/>
                        </a:cubicBezTo>
                        <a:cubicBezTo>
                          <a:pt x="33722" y="88070"/>
                          <a:pt x="30844" y="85776"/>
                          <a:pt x="29165" y="84342"/>
                        </a:cubicBezTo>
                        <a:cubicBezTo>
                          <a:pt x="27486" y="82908"/>
                          <a:pt x="24128" y="80040"/>
                          <a:pt x="24847" y="80900"/>
                        </a:cubicBezTo>
                        <a:cubicBezTo>
                          <a:pt x="25567" y="81760"/>
                          <a:pt x="32523" y="87640"/>
                          <a:pt x="33483" y="89504"/>
                        </a:cubicBezTo>
                        <a:cubicBezTo>
                          <a:pt x="34442" y="91368"/>
                          <a:pt x="32763" y="92228"/>
                          <a:pt x="30604" y="92085"/>
                        </a:cubicBezTo>
                        <a:cubicBezTo>
                          <a:pt x="28445" y="91942"/>
                          <a:pt x="23408" y="90221"/>
                          <a:pt x="20529" y="88643"/>
                        </a:cubicBezTo>
                        <a:cubicBezTo>
                          <a:pt x="17651" y="87066"/>
                          <a:pt x="15252" y="84628"/>
                          <a:pt x="13333" y="82621"/>
                        </a:cubicBezTo>
                        <a:cubicBezTo>
                          <a:pt x="11414" y="80613"/>
                          <a:pt x="10454" y="79036"/>
                          <a:pt x="9015" y="76598"/>
                        </a:cubicBezTo>
                        <a:cubicBezTo>
                          <a:pt x="7576" y="74160"/>
                          <a:pt x="5897" y="70575"/>
                          <a:pt x="4697" y="67994"/>
                        </a:cubicBezTo>
                        <a:cubicBezTo>
                          <a:pt x="3498" y="65413"/>
                          <a:pt x="2538" y="63549"/>
                          <a:pt x="1819" y="61111"/>
                        </a:cubicBezTo>
                        <a:cubicBezTo>
                          <a:pt x="1099" y="58673"/>
                          <a:pt x="619" y="55375"/>
                          <a:pt x="379" y="53368"/>
                        </a:cubicBezTo>
                        <a:cubicBezTo>
                          <a:pt x="139" y="51360"/>
                          <a:pt x="-339" y="50643"/>
                          <a:pt x="379" y="49066"/>
                        </a:cubicBezTo>
                        <a:cubicBezTo>
                          <a:pt x="1099" y="47488"/>
                          <a:pt x="2778" y="45768"/>
                          <a:pt x="4697" y="43904"/>
                        </a:cubicBezTo>
                        <a:cubicBezTo>
                          <a:pt x="6616" y="42039"/>
                          <a:pt x="9735" y="39458"/>
                          <a:pt x="11894" y="37881"/>
                        </a:cubicBezTo>
                        <a:cubicBezTo>
                          <a:pt x="14053" y="36304"/>
                          <a:pt x="15732" y="35730"/>
                          <a:pt x="17651" y="34439"/>
                        </a:cubicBezTo>
                        <a:cubicBezTo>
                          <a:pt x="19570" y="33149"/>
                          <a:pt x="22208" y="32575"/>
                          <a:pt x="23408" y="30137"/>
                        </a:cubicBezTo>
                        <a:cubicBezTo>
                          <a:pt x="24607" y="27700"/>
                          <a:pt x="25087" y="21820"/>
                          <a:pt x="24847" y="19813"/>
                        </a:cubicBezTo>
                        <a:cubicBezTo>
                          <a:pt x="24607" y="17805"/>
                          <a:pt x="23168" y="19526"/>
                          <a:pt x="21969" y="18092"/>
                        </a:cubicBezTo>
                        <a:cubicBezTo>
                          <a:pt x="20769" y="16658"/>
                          <a:pt x="18850" y="13503"/>
                          <a:pt x="17651" y="11209"/>
                        </a:cubicBezTo>
                        <a:cubicBezTo>
                          <a:pt x="16451" y="8915"/>
                          <a:pt x="15252" y="6190"/>
                          <a:pt x="14772" y="4326"/>
                        </a:cubicBezTo>
                        <a:cubicBezTo>
                          <a:pt x="14292" y="2462"/>
                          <a:pt x="12853" y="311"/>
                          <a:pt x="14772" y="24"/>
                        </a:cubicBezTo>
                        <a:cubicBezTo>
                          <a:pt x="16691" y="-262"/>
                          <a:pt x="22448" y="2032"/>
                          <a:pt x="26286" y="2605"/>
                        </a:cubicBezTo>
                        <a:cubicBezTo>
                          <a:pt x="30124" y="3179"/>
                          <a:pt x="33483" y="3322"/>
                          <a:pt x="37800" y="3466"/>
                        </a:cubicBezTo>
                        <a:cubicBezTo>
                          <a:pt x="42118" y="3609"/>
                          <a:pt x="52193" y="3466"/>
                          <a:pt x="52193" y="3466"/>
                        </a:cubicBezTo>
                        <a:cubicBezTo>
                          <a:pt x="56031" y="3466"/>
                          <a:pt x="57950" y="3035"/>
                          <a:pt x="60829" y="3466"/>
                        </a:cubicBezTo>
                        <a:cubicBezTo>
                          <a:pt x="63707" y="3896"/>
                          <a:pt x="67065" y="4039"/>
                          <a:pt x="69464" y="6047"/>
                        </a:cubicBezTo>
                        <a:cubicBezTo>
                          <a:pt x="71863" y="8054"/>
                          <a:pt x="73542" y="12069"/>
                          <a:pt x="75221" y="15511"/>
                        </a:cubicBezTo>
                        <a:cubicBezTo>
                          <a:pt x="76901" y="18952"/>
                          <a:pt x="77860" y="23828"/>
                          <a:pt x="79539" y="26696"/>
                        </a:cubicBezTo>
                        <a:cubicBezTo>
                          <a:pt x="81219" y="29564"/>
                          <a:pt x="82898" y="30854"/>
                          <a:pt x="85297" y="32719"/>
                        </a:cubicBezTo>
                        <a:cubicBezTo>
                          <a:pt x="87695" y="34583"/>
                          <a:pt x="91534" y="36160"/>
                          <a:pt x="93932" y="37881"/>
                        </a:cubicBezTo>
                        <a:cubicBezTo>
                          <a:pt x="96331" y="39602"/>
                          <a:pt x="97530" y="41753"/>
                          <a:pt x="99689" y="43043"/>
                        </a:cubicBezTo>
                        <a:cubicBezTo>
                          <a:pt x="101848" y="44334"/>
                          <a:pt x="105446" y="45051"/>
                          <a:pt x="106885" y="45624"/>
                        </a:cubicBezTo>
                        <a:cubicBezTo>
                          <a:pt x="108325" y="46198"/>
                          <a:pt x="108085" y="45338"/>
                          <a:pt x="108325" y="46485"/>
                        </a:cubicBezTo>
                        <a:cubicBezTo>
                          <a:pt x="108565" y="47632"/>
                          <a:pt x="108085" y="50213"/>
                          <a:pt x="108325" y="52507"/>
                        </a:cubicBezTo>
                        <a:cubicBezTo>
                          <a:pt x="108565" y="54802"/>
                          <a:pt x="109284" y="57239"/>
                          <a:pt x="109764" y="60251"/>
                        </a:cubicBezTo>
                        <a:cubicBezTo>
                          <a:pt x="110244" y="63262"/>
                          <a:pt x="110484" y="67851"/>
                          <a:pt x="111203" y="70575"/>
                        </a:cubicBezTo>
                        <a:cubicBezTo>
                          <a:pt x="111923" y="73300"/>
                          <a:pt x="112882" y="75021"/>
                          <a:pt x="114082" y="76598"/>
                        </a:cubicBezTo>
                        <a:cubicBezTo>
                          <a:pt x="115281" y="78175"/>
                          <a:pt x="117680" y="78892"/>
                          <a:pt x="118400" y="80040"/>
                        </a:cubicBezTo>
                        <a:cubicBezTo>
                          <a:pt x="119119" y="81187"/>
                          <a:pt x="118160" y="82334"/>
                          <a:pt x="118400" y="83481"/>
                        </a:cubicBezTo>
                        <a:cubicBezTo>
                          <a:pt x="118640" y="84628"/>
                          <a:pt x="120559" y="85632"/>
                          <a:pt x="119839" y="86923"/>
                        </a:cubicBezTo>
                        <a:cubicBezTo>
                          <a:pt x="119119" y="88213"/>
                          <a:pt x="117200" y="90221"/>
                          <a:pt x="114082" y="91225"/>
                        </a:cubicBezTo>
                        <a:cubicBezTo>
                          <a:pt x="110963" y="92228"/>
                          <a:pt x="95611" y="89647"/>
                          <a:pt x="93932" y="912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Shape 113">
                    <a:extLst>
                      <a:ext uri="{FF2B5EF4-FFF2-40B4-BE49-F238E27FC236}">
                        <a16:creationId xmlns:a16="http://schemas.microsoft.com/office/drawing/2014/main" id="{E88E7274-2529-4550-B5F7-F6D20458397B}"/>
                      </a:ext>
                    </a:extLst>
                  </p:cNvPr>
                  <p:cNvSpPr/>
                  <p:nvPr/>
                </p:nvSpPr>
                <p:spPr>
                  <a:xfrm>
                    <a:off x="7313789" y="4405314"/>
                    <a:ext cx="306900" cy="683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572" y="66027"/>
                        </a:moveTo>
                        <a:cubicBezTo>
                          <a:pt x="107640" y="70763"/>
                          <a:pt x="100191" y="77310"/>
                          <a:pt x="101122" y="81071"/>
                        </a:cubicBezTo>
                        <a:cubicBezTo>
                          <a:pt x="102053" y="84832"/>
                          <a:pt x="111365" y="86364"/>
                          <a:pt x="114159" y="88593"/>
                        </a:cubicBezTo>
                        <a:cubicBezTo>
                          <a:pt x="116953" y="90822"/>
                          <a:pt x="116953" y="92075"/>
                          <a:pt x="117884" y="94443"/>
                        </a:cubicBezTo>
                        <a:cubicBezTo>
                          <a:pt x="118815" y="96812"/>
                          <a:pt x="120677" y="100155"/>
                          <a:pt x="119746" y="102801"/>
                        </a:cubicBezTo>
                        <a:cubicBezTo>
                          <a:pt x="118815" y="105448"/>
                          <a:pt x="115400" y="107955"/>
                          <a:pt x="112296" y="110323"/>
                        </a:cubicBezTo>
                        <a:cubicBezTo>
                          <a:pt x="109193" y="112691"/>
                          <a:pt x="105778" y="115477"/>
                          <a:pt x="101122" y="117010"/>
                        </a:cubicBezTo>
                        <a:cubicBezTo>
                          <a:pt x="96466" y="118542"/>
                          <a:pt x="90568" y="119099"/>
                          <a:pt x="84360" y="119517"/>
                        </a:cubicBezTo>
                        <a:cubicBezTo>
                          <a:pt x="78152" y="119935"/>
                          <a:pt x="69150" y="120353"/>
                          <a:pt x="63874" y="119517"/>
                        </a:cubicBezTo>
                        <a:cubicBezTo>
                          <a:pt x="58597" y="118681"/>
                          <a:pt x="55803" y="116453"/>
                          <a:pt x="52699" y="114502"/>
                        </a:cubicBezTo>
                        <a:cubicBezTo>
                          <a:pt x="49595" y="112552"/>
                          <a:pt x="46801" y="110184"/>
                          <a:pt x="45249" y="107816"/>
                        </a:cubicBezTo>
                        <a:cubicBezTo>
                          <a:pt x="43697" y="105448"/>
                          <a:pt x="44629" y="102523"/>
                          <a:pt x="43387" y="100294"/>
                        </a:cubicBezTo>
                        <a:cubicBezTo>
                          <a:pt x="42146" y="98065"/>
                          <a:pt x="39972" y="96394"/>
                          <a:pt x="37800" y="94443"/>
                        </a:cubicBezTo>
                        <a:cubicBezTo>
                          <a:pt x="35627" y="92493"/>
                          <a:pt x="33144" y="90822"/>
                          <a:pt x="30350" y="88593"/>
                        </a:cubicBezTo>
                        <a:cubicBezTo>
                          <a:pt x="27556" y="86364"/>
                          <a:pt x="23211" y="83021"/>
                          <a:pt x="21038" y="81071"/>
                        </a:cubicBezTo>
                        <a:cubicBezTo>
                          <a:pt x="18865" y="79121"/>
                          <a:pt x="18865" y="79260"/>
                          <a:pt x="17313" y="76892"/>
                        </a:cubicBezTo>
                        <a:cubicBezTo>
                          <a:pt x="15761" y="74524"/>
                          <a:pt x="12967" y="69648"/>
                          <a:pt x="11726" y="66862"/>
                        </a:cubicBezTo>
                        <a:cubicBezTo>
                          <a:pt x="10484" y="64076"/>
                          <a:pt x="11105" y="62683"/>
                          <a:pt x="9864" y="60176"/>
                        </a:cubicBezTo>
                        <a:cubicBezTo>
                          <a:pt x="8622" y="57669"/>
                          <a:pt x="5828" y="54744"/>
                          <a:pt x="4276" y="51818"/>
                        </a:cubicBezTo>
                        <a:cubicBezTo>
                          <a:pt x="2724" y="48893"/>
                          <a:pt x="1172" y="45132"/>
                          <a:pt x="551" y="42625"/>
                        </a:cubicBezTo>
                        <a:cubicBezTo>
                          <a:pt x="-68" y="40117"/>
                          <a:pt x="551" y="36774"/>
                          <a:pt x="551" y="36774"/>
                        </a:cubicBezTo>
                        <a:cubicBezTo>
                          <a:pt x="551" y="35242"/>
                          <a:pt x="-689" y="34824"/>
                          <a:pt x="551" y="33431"/>
                        </a:cubicBezTo>
                        <a:cubicBezTo>
                          <a:pt x="1793" y="32038"/>
                          <a:pt x="5518" y="30506"/>
                          <a:pt x="8001" y="28416"/>
                        </a:cubicBezTo>
                        <a:cubicBezTo>
                          <a:pt x="10484" y="26327"/>
                          <a:pt x="14209" y="23262"/>
                          <a:pt x="15451" y="20894"/>
                        </a:cubicBezTo>
                        <a:cubicBezTo>
                          <a:pt x="16692" y="18526"/>
                          <a:pt x="15451" y="14208"/>
                          <a:pt x="15451" y="14208"/>
                        </a:cubicBezTo>
                        <a:cubicBezTo>
                          <a:pt x="15451" y="12258"/>
                          <a:pt x="15140" y="11283"/>
                          <a:pt x="15451" y="9193"/>
                        </a:cubicBezTo>
                        <a:cubicBezTo>
                          <a:pt x="15761" y="7104"/>
                          <a:pt x="15141" y="3203"/>
                          <a:pt x="17313" y="1671"/>
                        </a:cubicBezTo>
                        <a:cubicBezTo>
                          <a:pt x="19486" y="139"/>
                          <a:pt x="23521" y="278"/>
                          <a:pt x="28488" y="0"/>
                        </a:cubicBezTo>
                        <a:cubicBezTo>
                          <a:pt x="33454" y="-278"/>
                          <a:pt x="41835" y="-278"/>
                          <a:pt x="47112" y="0"/>
                        </a:cubicBezTo>
                        <a:cubicBezTo>
                          <a:pt x="52389" y="278"/>
                          <a:pt x="56424" y="278"/>
                          <a:pt x="60149" y="1671"/>
                        </a:cubicBezTo>
                        <a:cubicBezTo>
                          <a:pt x="63874" y="3064"/>
                          <a:pt x="65736" y="5571"/>
                          <a:pt x="69461" y="8357"/>
                        </a:cubicBezTo>
                        <a:cubicBezTo>
                          <a:pt x="73186" y="11143"/>
                          <a:pt x="79083" y="15740"/>
                          <a:pt x="82498" y="18387"/>
                        </a:cubicBezTo>
                        <a:cubicBezTo>
                          <a:pt x="85912" y="21033"/>
                          <a:pt x="87154" y="22009"/>
                          <a:pt x="89947" y="24237"/>
                        </a:cubicBezTo>
                        <a:cubicBezTo>
                          <a:pt x="92741" y="26466"/>
                          <a:pt x="96466" y="29809"/>
                          <a:pt x="99260" y="31759"/>
                        </a:cubicBezTo>
                        <a:cubicBezTo>
                          <a:pt x="102053" y="33709"/>
                          <a:pt x="104537" y="34267"/>
                          <a:pt x="106709" y="35938"/>
                        </a:cubicBezTo>
                        <a:cubicBezTo>
                          <a:pt x="108882" y="37610"/>
                          <a:pt x="111055" y="40535"/>
                          <a:pt x="112296" y="41789"/>
                        </a:cubicBezTo>
                        <a:cubicBezTo>
                          <a:pt x="113538" y="43043"/>
                          <a:pt x="114470" y="42625"/>
                          <a:pt x="114159" y="43460"/>
                        </a:cubicBezTo>
                        <a:cubicBezTo>
                          <a:pt x="113849" y="44296"/>
                          <a:pt x="111676" y="45271"/>
                          <a:pt x="110434" y="46804"/>
                        </a:cubicBezTo>
                        <a:cubicBezTo>
                          <a:pt x="109193" y="48336"/>
                          <a:pt x="107330" y="50425"/>
                          <a:pt x="106709" y="52654"/>
                        </a:cubicBezTo>
                        <a:cubicBezTo>
                          <a:pt x="106089" y="54883"/>
                          <a:pt x="109503" y="61291"/>
                          <a:pt x="108572" y="660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Shape 114">
                    <a:extLst>
                      <a:ext uri="{FF2B5EF4-FFF2-40B4-BE49-F238E27FC236}">
                        <a16:creationId xmlns:a16="http://schemas.microsoft.com/office/drawing/2014/main" id="{48F1E7CA-780C-4F9F-BBD2-BDB80AB6E901}"/>
                      </a:ext>
                    </a:extLst>
                  </p:cNvPr>
                  <p:cNvSpPr/>
                  <p:nvPr/>
                </p:nvSpPr>
                <p:spPr>
                  <a:xfrm>
                    <a:off x="7593439" y="4338553"/>
                    <a:ext cx="1463400" cy="77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06" y="45121"/>
                        </a:moveTo>
                        <a:cubicBezTo>
                          <a:pt x="1136" y="41917"/>
                          <a:pt x="746" y="39945"/>
                          <a:pt x="1006" y="36987"/>
                        </a:cubicBezTo>
                        <a:cubicBezTo>
                          <a:pt x="1266" y="34029"/>
                          <a:pt x="2047" y="30332"/>
                          <a:pt x="2568" y="27374"/>
                        </a:cubicBezTo>
                        <a:cubicBezTo>
                          <a:pt x="3089" y="24416"/>
                          <a:pt x="3609" y="21581"/>
                          <a:pt x="4130" y="19239"/>
                        </a:cubicBezTo>
                        <a:cubicBezTo>
                          <a:pt x="4651" y="16898"/>
                          <a:pt x="5106" y="14802"/>
                          <a:pt x="5692" y="13323"/>
                        </a:cubicBezTo>
                        <a:cubicBezTo>
                          <a:pt x="6278" y="11845"/>
                          <a:pt x="6864" y="10982"/>
                          <a:pt x="7645" y="10366"/>
                        </a:cubicBezTo>
                        <a:cubicBezTo>
                          <a:pt x="8426" y="9749"/>
                          <a:pt x="9207" y="9873"/>
                          <a:pt x="10378" y="9626"/>
                        </a:cubicBezTo>
                        <a:cubicBezTo>
                          <a:pt x="11550" y="9380"/>
                          <a:pt x="12656" y="8763"/>
                          <a:pt x="14674" y="8887"/>
                        </a:cubicBezTo>
                        <a:cubicBezTo>
                          <a:pt x="16692" y="9010"/>
                          <a:pt x="19816" y="9256"/>
                          <a:pt x="22484" y="10366"/>
                        </a:cubicBezTo>
                        <a:cubicBezTo>
                          <a:pt x="25153" y="11475"/>
                          <a:pt x="27496" y="14926"/>
                          <a:pt x="30685" y="15542"/>
                        </a:cubicBezTo>
                        <a:cubicBezTo>
                          <a:pt x="33874" y="16158"/>
                          <a:pt x="35827" y="15912"/>
                          <a:pt x="41620" y="14063"/>
                        </a:cubicBezTo>
                        <a:cubicBezTo>
                          <a:pt x="47412" y="12214"/>
                          <a:pt x="58672" y="6422"/>
                          <a:pt x="65441" y="4450"/>
                        </a:cubicBezTo>
                        <a:cubicBezTo>
                          <a:pt x="72210" y="2478"/>
                          <a:pt x="77222" y="2971"/>
                          <a:pt x="82233" y="2231"/>
                        </a:cubicBezTo>
                        <a:cubicBezTo>
                          <a:pt x="87245" y="1492"/>
                          <a:pt x="91736" y="136"/>
                          <a:pt x="95511" y="13"/>
                        </a:cubicBezTo>
                        <a:cubicBezTo>
                          <a:pt x="99286" y="-109"/>
                          <a:pt x="102085" y="629"/>
                          <a:pt x="104883" y="1492"/>
                        </a:cubicBezTo>
                        <a:cubicBezTo>
                          <a:pt x="107682" y="2354"/>
                          <a:pt x="110220" y="4080"/>
                          <a:pt x="112303" y="5189"/>
                        </a:cubicBezTo>
                        <a:cubicBezTo>
                          <a:pt x="114386" y="6299"/>
                          <a:pt x="116208" y="6792"/>
                          <a:pt x="117380" y="8147"/>
                        </a:cubicBezTo>
                        <a:cubicBezTo>
                          <a:pt x="118551" y="9503"/>
                          <a:pt x="118942" y="11845"/>
                          <a:pt x="119332" y="13323"/>
                        </a:cubicBezTo>
                        <a:cubicBezTo>
                          <a:pt x="119723" y="14802"/>
                          <a:pt x="120374" y="15049"/>
                          <a:pt x="119723" y="17021"/>
                        </a:cubicBezTo>
                        <a:cubicBezTo>
                          <a:pt x="119072" y="18993"/>
                          <a:pt x="117250" y="22690"/>
                          <a:pt x="115427" y="25155"/>
                        </a:cubicBezTo>
                        <a:cubicBezTo>
                          <a:pt x="113605" y="27620"/>
                          <a:pt x="111392" y="30085"/>
                          <a:pt x="108789" y="31811"/>
                        </a:cubicBezTo>
                        <a:cubicBezTo>
                          <a:pt x="106185" y="33536"/>
                          <a:pt x="103517" y="32303"/>
                          <a:pt x="99807" y="35508"/>
                        </a:cubicBezTo>
                        <a:cubicBezTo>
                          <a:pt x="96097" y="38712"/>
                          <a:pt x="90109" y="45491"/>
                          <a:pt x="86529" y="51037"/>
                        </a:cubicBezTo>
                        <a:cubicBezTo>
                          <a:pt x="82949" y="56583"/>
                          <a:pt x="80671" y="64224"/>
                          <a:pt x="78328" y="68785"/>
                        </a:cubicBezTo>
                        <a:cubicBezTo>
                          <a:pt x="75985" y="73345"/>
                          <a:pt x="75074" y="75193"/>
                          <a:pt x="72470" y="78398"/>
                        </a:cubicBezTo>
                        <a:cubicBezTo>
                          <a:pt x="69867" y="81602"/>
                          <a:pt x="66222" y="85053"/>
                          <a:pt x="62708" y="88011"/>
                        </a:cubicBezTo>
                        <a:cubicBezTo>
                          <a:pt x="59193" y="90969"/>
                          <a:pt x="55288" y="93557"/>
                          <a:pt x="51383" y="96145"/>
                        </a:cubicBezTo>
                        <a:cubicBezTo>
                          <a:pt x="47477" y="98733"/>
                          <a:pt x="41685" y="101938"/>
                          <a:pt x="39277" y="103540"/>
                        </a:cubicBezTo>
                        <a:cubicBezTo>
                          <a:pt x="36868" y="105142"/>
                          <a:pt x="38105" y="105389"/>
                          <a:pt x="36933" y="105758"/>
                        </a:cubicBezTo>
                        <a:cubicBezTo>
                          <a:pt x="35762" y="106128"/>
                          <a:pt x="32247" y="105758"/>
                          <a:pt x="32247" y="105758"/>
                        </a:cubicBezTo>
                        <a:lnTo>
                          <a:pt x="32247" y="105758"/>
                        </a:lnTo>
                        <a:cubicBezTo>
                          <a:pt x="31596" y="106498"/>
                          <a:pt x="29839" y="109086"/>
                          <a:pt x="28342" y="110195"/>
                        </a:cubicBezTo>
                        <a:cubicBezTo>
                          <a:pt x="26845" y="111305"/>
                          <a:pt x="24697" y="112044"/>
                          <a:pt x="23265" y="112414"/>
                        </a:cubicBezTo>
                        <a:cubicBezTo>
                          <a:pt x="21834" y="112783"/>
                          <a:pt x="21183" y="112167"/>
                          <a:pt x="19751" y="112414"/>
                        </a:cubicBezTo>
                        <a:cubicBezTo>
                          <a:pt x="18319" y="112660"/>
                          <a:pt x="16431" y="112660"/>
                          <a:pt x="14674" y="113893"/>
                        </a:cubicBezTo>
                        <a:cubicBezTo>
                          <a:pt x="12917" y="115125"/>
                          <a:pt x="10704" y="119069"/>
                          <a:pt x="9207" y="119809"/>
                        </a:cubicBezTo>
                        <a:cubicBezTo>
                          <a:pt x="7710" y="120548"/>
                          <a:pt x="6343" y="118946"/>
                          <a:pt x="5692" y="118330"/>
                        </a:cubicBezTo>
                        <a:cubicBezTo>
                          <a:pt x="5041" y="117713"/>
                          <a:pt x="5497" y="117467"/>
                          <a:pt x="5302" y="116111"/>
                        </a:cubicBezTo>
                        <a:cubicBezTo>
                          <a:pt x="5106" y="114756"/>
                          <a:pt x="4455" y="112660"/>
                          <a:pt x="4521" y="110195"/>
                        </a:cubicBezTo>
                        <a:cubicBezTo>
                          <a:pt x="4586" y="107730"/>
                          <a:pt x="5302" y="104033"/>
                          <a:pt x="5692" y="101322"/>
                        </a:cubicBezTo>
                        <a:cubicBezTo>
                          <a:pt x="6083" y="98610"/>
                          <a:pt x="6929" y="96145"/>
                          <a:pt x="6864" y="93927"/>
                        </a:cubicBezTo>
                        <a:cubicBezTo>
                          <a:pt x="6799" y="91708"/>
                          <a:pt x="5302" y="88011"/>
                          <a:pt x="5302" y="88011"/>
                        </a:cubicBezTo>
                        <a:cubicBezTo>
                          <a:pt x="4586" y="85300"/>
                          <a:pt x="3414" y="81109"/>
                          <a:pt x="2568" y="77658"/>
                        </a:cubicBezTo>
                        <a:cubicBezTo>
                          <a:pt x="1722" y="74207"/>
                          <a:pt x="615" y="70880"/>
                          <a:pt x="225" y="67306"/>
                        </a:cubicBezTo>
                        <a:cubicBezTo>
                          <a:pt x="-165" y="63731"/>
                          <a:pt x="30" y="60527"/>
                          <a:pt x="225" y="56213"/>
                        </a:cubicBezTo>
                        <a:cubicBezTo>
                          <a:pt x="420" y="51900"/>
                          <a:pt x="876" y="48326"/>
                          <a:pt x="1006" y="451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Shape 115">
                    <a:extLst>
                      <a:ext uri="{FF2B5EF4-FFF2-40B4-BE49-F238E27FC236}">
                        <a16:creationId xmlns:a16="http://schemas.microsoft.com/office/drawing/2014/main" id="{DFF6A5E1-EC15-4C93-BD21-20F313CAA0E7}"/>
                      </a:ext>
                    </a:extLst>
                  </p:cNvPr>
                  <p:cNvSpPr/>
                  <p:nvPr/>
                </p:nvSpPr>
                <p:spPr>
                  <a:xfrm>
                    <a:off x="5986462" y="4786312"/>
                    <a:ext cx="305400" cy="23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4821" y="0"/>
                        </a:moveTo>
                        <a:cubicBezTo>
                          <a:pt x="82302" y="18303"/>
                          <a:pt x="89784" y="36606"/>
                          <a:pt x="95396" y="47747"/>
                        </a:cubicBezTo>
                        <a:cubicBezTo>
                          <a:pt x="101008" y="58889"/>
                          <a:pt x="105061" y="61674"/>
                          <a:pt x="108490" y="66847"/>
                        </a:cubicBezTo>
                        <a:cubicBezTo>
                          <a:pt x="111919" y="72019"/>
                          <a:pt x="114102" y="73213"/>
                          <a:pt x="115972" y="78783"/>
                        </a:cubicBezTo>
                        <a:cubicBezTo>
                          <a:pt x="117842" y="84354"/>
                          <a:pt x="120960" y="96291"/>
                          <a:pt x="119713" y="100270"/>
                        </a:cubicBezTo>
                        <a:cubicBezTo>
                          <a:pt x="118466" y="104249"/>
                          <a:pt x="113790" y="100668"/>
                          <a:pt x="108490" y="102657"/>
                        </a:cubicBezTo>
                        <a:cubicBezTo>
                          <a:pt x="103190" y="104647"/>
                          <a:pt x="93526" y="109819"/>
                          <a:pt x="87914" y="112207"/>
                        </a:cubicBezTo>
                        <a:cubicBezTo>
                          <a:pt x="82302" y="114595"/>
                          <a:pt x="79809" y="115788"/>
                          <a:pt x="74821" y="116982"/>
                        </a:cubicBezTo>
                        <a:cubicBezTo>
                          <a:pt x="69832" y="118175"/>
                          <a:pt x="62350" y="118971"/>
                          <a:pt x="57986" y="119369"/>
                        </a:cubicBezTo>
                        <a:cubicBezTo>
                          <a:pt x="53621" y="119767"/>
                          <a:pt x="51439" y="120563"/>
                          <a:pt x="48633" y="119369"/>
                        </a:cubicBezTo>
                        <a:cubicBezTo>
                          <a:pt x="45827" y="118176"/>
                          <a:pt x="43021" y="116186"/>
                          <a:pt x="41151" y="112207"/>
                        </a:cubicBezTo>
                        <a:cubicBezTo>
                          <a:pt x="39280" y="108228"/>
                          <a:pt x="38345" y="99474"/>
                          <a:pt x="37410" y="95495"/>
                        </a:cubicBezTo>
                        <a:cubicBezTo>
                          <a:pt x="36475" y="91517"/>
                          <a:pt x="36163" y="92312"/>
                          <a:pt x="35539" y="88333"/>
                        </a:cubicBezTo>
                        <a:cubicBezTo>
                          <a:pt x="34916" y="84354"/>
                          <a:pt x="34604" y="76396"/>
                          <a:pt x="33669" y="71621"/>
                        </a:cubicBezTo>
                        <a:cubicBezTo>
                          <a:pt x="32734" y="66847"/>
                          <a:pt x="31175" y="64857"/>
                          <a:pt x="29928" y="59684"/>
                        </a:cubicBezTo>
                        <a:cubicBezTo>
                          <a:pt x="28681" y="54511"/>
                          <a:pt x="27746" y="45758"/>
                          <a:pt x="26187" y="40585"/>
                        </a:cubicBezTo>
                        <a:cubicBezTo>
                          <a:pt x="24628" y="35412"/>
                          <a:pt x="23069" y="32229"/>
                          <a:pt x="20575" y="28648"/>
                        </a:cubicBezTo>
                        <a:cubicBezTo>
                          <a:pt x="18081" y="25067"/>
                          <a:pt x="14652" y="21088"/>
                          <a:pt x="11223" y="19099"/>
                        </a:cubicBezTo>
                        <a:cubicBezTo>
                          <a:pt x="7793" y="17109"/>
                          <a:pt x="3896" y="16910"/>
                          <a:pt x="0" y="16711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Shape 116">
                    <a:extLst>
                      <a:ext uri="{FF2B5EF4-FFF2-40B4-BE49-F238E27FC236}">
                        <a16:creationId xmlns:a16="http://schemas.microsoft.com/office/drawing/2014/main" id="{E4CCEA44-07C4-43BE-B8D5-917B8C74EF3E}"/>
                      </a:ext>
                    </a:extLst>
                  </p:cNvPr>
                  <p:cNvSpPr/>
                  <p:nvPr/>
                </p:nvSpPr>
                <p:spPr>
                  <a:xfrm>
                    <a:off x="6357937" y="4732917"/>
                    <a:ext cx="262200" cy="252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655" y="0"/>
                        </a:moveTo>
                        <a:cubicBezTo>
                          <a:pt x="81745" y="12829"/>
                          <a:pt x="82835" y="25660"/>
                          <a:pt x="85015" y="33962"/>
                        </a:cubicBezTo>
                        <a:cubicBezTo>
                          <a:pt x="87195" y="42264"/>
                          <a:pt x="90465" y="43773"/>
                          <a:pt x="93735" y="49811"/>
                        </a:cubicBezTo>
                        <a:cubicBezTo>
                          <a:pt x="97005" y="55848"/>
                          <a:pt x="101364" y="63396"/>
                          <a:pt x="104634" y="70188"/>
                        </a:cubicBezTo>
                        <a:cubicBezTo>
                          <a:pt x="107904" y="76981"/>
                          <a:pt x="110811" y="85660"/>
                          <a:pt x="113354" y="90565"/>
                        </a:cubicBezTo>
                        <a:cubicBezTo>
                          <a:pt x="115897" y="95471"/>
                          <a:pt x="119530" y="95849"/>
                          <a:pt x="119893" y="99622"/>
                        </a:cubicBezTo>
                        <a:cubicBezTo>
                          <a:pt x="120257" y="103395"/>
                          <a:pt x="119893" y="110188"/>
                          <a:pt x="115534" y="113207"/>
                        </a:cubicBezTo>
                        <a:cubicBezTo>
                          <a:pt x="111174" y="116226"/>
                          <a:pt x="101364" y="116603"/>
                          <a:pt x="93735" y="117735"/>
                        </a:cubicBezTo>
                        <a:cubicBezTo>
                          <a:pt x="86105" y="118867"/>
                          <a:pt x="75933" y="120000"/>
                          <a:pt x="69756" y="120000"/>
                        </a:cubicBezTo>
                        <a:cubicBezTo>
                          <a:pt x="63580" y="120000"/>
                          <a:pt x="59947" y="119999"/>
                          <a:pt x="56677" y="117735"/>
                        </a:cubicBezTo>
                        <a:cubicBezTo>
                          <a:pt x="53407" y="115471"/>
                          <a:pt x="51953" y="110565"/>
                          <a:pt x="50137" y="106415"/>
                        </a:cubicBezTo>
                        <a:cubicBezTo>
                          <a:pt x="48320" y="102264"/>
                          <a:pt x="48320" y="97736"/>
                          <a:pt x="45777" y="92830"/>
                        </a:cubicBezTo>
                        <a:cubicBezTo>
                          <a:pt x="43234" y="87924"/>
                          <a:pt x="38511" y="81886"/>
                          <a:pt x="34878" y="76980"/>
                        </a:cubicBezTo>
                        <a:cubicBezTo>
                          <a:pt x="31245" y="72075"/>
                          <a:pt x="27248" y="66792"/>
                          <a:pt x="23978" y="63396"/>
                        </a:cubicBezTo>
                        <a:cubicBezTo>
                          <a:pt x="20708" y="59999"/>
                          <a:pt x="18165" y="58490"/>
                          <a:pt x="15259" y="56603"/>
                        </a:cubicBezTo>
                        <a:cubicBezTo>
                          <a:pt x="12352" y="54716"/>
                          <a:pt x="9082" y="53585"/>
                          <a:pt x="6539" y="52075"/>
                        </a:cubicBezTo>
                        <a:cubicBezTo>
                          <a:pt x="3996" y="50566"/>
                          <a:pt x="1997" y="49056"/>
                          <a:pt x="0" y="4754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Shape 117">
                    <a:extLst>
                      <a:ext uri="{FF2B5EF4-FFF2-40B4-BE49-F238E27FC236}">
                        <a16:creationId xmlns:a16="http://schemas.microsoft.com/office/drawing/2014/main" id="{5E13BD22-CC41-48D2-B6FD-2727CA576304}"/>
                      </a:ext>
                    </a:extLst>
                  </p:cNvPr>
                  <p:cNvSpPr/>
                  <p:nvPr/>
                </p:nvSpPr>
                <p:spPr>
                  <a:xfrm>
                    <a:off x="6710363" y="4729162"/>
                    <a:ext cx="214800" cy="21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553" y="0"/>
                        </a:moveTo>
                        <a:cubicBezTo>
                          <a:pt x="69881" y="9072"/>
                          <a:pt x="73208" y="18144"/>
                          <a:pt x="77202" y="26553"/>
                        </a:cubicBezTo>
                        <a:cubicBezTo>
                          <a:pt x="81195" y="34961"/>
                          <a:pt x="85632" y="44255"/>
                          <a:pt x="90513" y="50450"/>
                        </a:cubicBezTo>
                        <a:cubicBezTo>
                          <a:pt x="95393" y="56646"/>
                          <a:pt x="102936" y="60187"/>
                          <a:pt x="106486" y="63727"/>
                        </a:cubicBezTo>
                        <a:cubicBezTo>
                          <a:pt x="110035" y="67268"/>
                          <a:pt x="110035" y="68153"/>
                          <a:pt x="111810" y="71693"/>
                        </a:cubicBezTo>
                        <a:cubicBezTo>
                          <a:pt x="113585" y="75233"/>
                          <a:pt x="115803" y="80102"/>
                          <a:pt x="117134" y="84970"/>
                        </a:cubicBezTo>
                        <a:cubicBezTo>
                          <a:pt x="118465" y="89838"/>
                          <a:pt x="120684" y="96919"/>
                          <a:pt x="119796" y="100902"/>
                        </a:cubicBezTo>
                        <a:cubicBezTo>
                          <a:pt x="118909" y="104885"/>
                          <a:pt x="118465" y="106655"/>
                          <a:pt x="111810" y="108867"/>
                        </a:cubicBezTo>
                        <a:cubicBezTo>
                          <a:pt x="105155" y="111080"/>
                          <a:pt x="87850" y="112408"/>
                          <a:pt x="79864" y="114178"/>
                        </a:cubicBezTo>
                        <a:cubicBezTo>
                          <a:pt x="71878" y="115948"/>
                          <a:pt x="69215" y="118604"/>
                          <a:pt x="63891" y="119489"/>
                        </a:cubicBezTo>
                        <a:cubicBezTo>
                          <a:pt x="58567" y="120374"/>
                          <a:pt x="51468" y="119931"/>
                          <a:pt x="47918" y="119489"/>
                        </a:cubicBezTo>
                        <a:cubicBezTo>
                          <a:pt x="44369" y="119046"/>
                          <a:pt x="44369" y="120374"/>
                          <a:pt x="42594" y="116834"/>
                        </a:cubicBezTo>
                        <a:cubicBezTo>
                          <a:pt x="40819" y="113293"/>
                          <a:pt x="38601" y="102229"/>
                          <a:pt x="37270" y="98246"/>
                        </a:cubicBezTo>
                        <a:cubicBezTo>
                          <a:pt x="35939" y="94263"/>
                          <a:pt x="36826" y="96918"/>
                          <a:pt x="34607" y="92936"/>
                        </a:cubicBezTo>
                        <a:cubicBezTo>
                          <a:pt x="32389" y="88953"/>
                          <a:pt x="23959" y="74349"/>
                          <a:pt x="23959" y="74349"/>
                        </a:cubicBezTo>
                        <a:cubicBezTo>
                          <a:pt x="20409" y="68153"/>
                          <a:pt x="15972" y="61514"/>
                          <a:pt x="13310" y="55761"/>
                        </a:cubicBezTo>
                        <a:cubicBezTo>
                          <a:pt x="10648" y="50008"/>
                          <a:pt x="10204" y="44697"/>
                          <a:pt x="7986" y="39829"/>
                        </a:cubicBezTo>
                        <a:cubicBezTo>
                          <a:pt x="5767" y="34961"/>
                          <a:pt x="2218" y="29650"/>
                          <a:pt x="0" y="26553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2E9F6A-BE59-43A1-8D5A-0F5AFFBF26D1}"/>
                </a:ext>
              </a:extLst>
            </p:cNvPr>
            <p:cNvSpPr/>
            <p:nvPr/>
          </p:nvSpPr>
          <p:spPr>
            <a:xfrm>
              <a:off x="7752057" y="1396936"/>
              <a:ext cx="3242291" cy="10682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4DE83E-8FE3-4715-A344-9D7D49ABEB05}"/>
              </a:ext>
            </a:extLst>
          </p:cNvPr>
          <p:cNvGrpSpPr/>
          <p:nvPr/>
        </p:nvGrpSpPr>
        <p:grpSpPr>
          <a:xfrm>
            <a:off x="395238" y="332803"/>
            <a:ext cx="2939763" cy="1146790"/>
            <a:chOff x="7421227" y="1884099"/>
            <a:chExt cx="3199348" cy="1884634"/>
          </a:xfrm>
        </p:grpSpPr>
        <p:grpSp>
          <p:nvGrpSpPr>
            <p:cNvPr id="60" name="Shape 65">
              <a:extLst>
                <a:ext uri="{FF2B5EF4-FFF2-40B4-BE49-F238E27FC236}">
                  <a16:creationId xmlns:a16="http://schemas.microsoft.com/office/drawing/2014/main" id="{6D544368-B445-4CE5-8F5A-CDFAB2EEA8E3}"/>
                </a:ext>
              </a:extLst>
            </p:cNvPr>
            <p:cNvGrpSpPr/>
            <p:nvPr/>
          </p:nvGrpSpPr>
          <p:grpSpPr>
            <a:xfrm>
              <a:off x="7421227" y="1884099"/>
              <a:ext cx="3199348" cy="1780161"/>
              <a:chOff x="228534" y="1983227"/>
              <a:chExt cx="3199348" cy="1780161"/>
            </a:xfrm>
          </p:grpSpPr>
          <p:grpSp>
            <p:nvGrpSpPr>
              <p:cNvPr id="62" name="Shape 66">
                <a:extLst>
                  <a:ext uri="{FF2B5EF4-FFF2-40B4-BE49-F238E27FC236}">
                    <a16:creationId xmlns:a16="http://schemas.microsoft.com/office/drawing/2014/main" id="{0799D777-31F7-4AFB-85C3-677CD225EDEC}"/>
                  </a:ext>
                </a:extLst>
              </p:cNvPr>
              <p:cNvGrpSpPr/>
              <p:nvPr/>
            </p:nvGrpSpPr>
            <p:grpSpPr>
              <a:xfrm flipH="1">
                <a:off x="228534" y="1983227"/>
                <a:ext cx="3199341" cy="1016615"/>
                <a:chOff x="5886403" y="2747198"/>
                <a:chExt cx="3201582" cy="453300"/>
              </a:xfrm>
            </p:grpSpPr>
            <p:sp>
              <p:nvSpPr>
                <p:cNvPr id="75" name="Shape 67">
                  <a:extLst>
                    <a:ext uri="{FF2B5EF4-FFF2-40B4-BE49-F238E27FC236}">
                      <a16:creationId xmlns:a16="http://schemas.microsoft.com/office/drawing/2014/main" id="{2BEA6A9F-0F14-4ADB-8440-DCEA61C61746}"/>
                    </a:ext>
                  </a:extLst>
                </p:cNvPr>
                <p:cNvSpPr/>
                <p:nvPr/>
              </p:nvSpPr>
              <p:spPr>
                <a:xfrm>
                  <a:off x="5886403" y="2747198"/>
                  <a:ext cx="3201298" cy="453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8" y="9698"/>
                      </a:moveTo>
                      <a:cubicBezTo>
                        <a:pt x="1429" y="-7955"/>
                        <a:pt x="4078" y="3393"/>
                        <a:pt x="7678" y="5915"/>
                      </a:cubicBezTo>
                      <a:cubicBezTo>
                        <a:pt x="11278" y="8437"/>
                        <a:pt x="16068" y="21257"/>
                        <a:pt x="21960" y="24830"/>
                      </a:cubicBezTo>
                      <a:cubicBezTo>
                        <a:pt x="27851" y="28403"/>
                        <a:pt x="37104" y="27352"/>
                        <a:pt x="43025" y="27352"/>
                      </a:cubicBezTo>
                      <a:cubicBezTo>
                        <a:pt x="48946" y="27352"/>
                        <a:pt x="57486" y="24830"/>
                        <a:pt x="57486" y="24830"/>
                      </a:cubicBezTo>
                      <a:lnTo>
                        <a:pt x="74624" y="23569"/>
                      </a:lnTo>
                      <a:cubicBezTo>
                        <a:pt x="79057" y="22939"/>
                        <a:pt x="80813" y="20627"/>
                        <a:pt x="84086" y="21047"/>
                      </a:cubicBezTo>
                      <a:cubicBezTo>
                        <a:pt x="87359" y="21468"/>
                        <a:pt x="90036" y="22939"/>
                        <a:pt x="94261" y="26091"/>
                      </a:cubicBezTo>
                      <a:cubicBezTo>
                        <a:pt x="98486" y="29244"/>
                        <a:pt x="105895" y="35759"/>
                        <a:pt x="109436" y="39963"/>
                      </a:cubicBezTo>
                      <a:cubicBezTo>
                        <a:pt x="112977" y="44166"/>
                        <a:pt x="113839" y="47529"/>
                        <a:pt x="115506" y="51312"/>
                      </a:cubicBezTo>
                      <a:cubicBezTo>
                        <a:pt x="117172" y="55095"/>
                        <a:pt x="118719" y="59929"/>
                        <a:pt x="119433" y="62661"/>
                      </a:cubicBezTo>
                      <a:cubicBezTo>
                        <a:pt x="120147" y="65393"/>
                        <a:pt x="120088" y="66234"/>
                        <a:pt x="119790" y="67705"/>
                      </a:cubicBezTo>
                      <a:cubicBezTo>
                        <a:pt x="119493" y="69176"/>
                        <a:pt x="118570" y="70648"/>
                        <a:pt x="117648" y="71488"/>
                      </a:cubicBezTo>
                      <a:cubicBezTo>
                        <a:pt x="116726" y="72329"/>
                        <a:pt x="116101" y="73800"/>
                        <a:pt x="114256" y="72749"/>
                      </a:cubicBezTo>
                      <a:cubicBezTo>
                        <a:pt x="112411" y="71698"/>
                        <a:pt x="110329" y="67285"/>
                        <a:pt x="106580" y="65183"/>
                      </a:cubicBezTo>
                      <a:cubicBezTo>
                        <a:pt x="102831" y="63082"/>
                        <a:pt x="91762" y="60139"/>
                        <a:pt x="91762" y="60139"/>
                      </a:cubicBezTo>
                      <a:cubicBezTo>
                        <a:pt x="86496" y="59719"/>
                        <a:pt x="78968" y="60980"/>
                        <a:pt x="74981" y="62661"/>
                      </a:cubicBezTo>
                      <a:cubicBezTo>
                        <a:pt x="70994" y="64342"/>
                        <a:pt x="71440" y="68336"/>
                        <a:pt x="67840" y="70227"/>
                      </a:cubicBezTo>
                      <a:cubicBezTo>
                        <a:pt x="64240" y="72119"/>
                        <a:pt x="58140" y="72119"/>
                        <a:pt x="53380" y="74010"/>
                      </a:cubicBezTo>
                      <a:cubicBezTo>
                        <a:pt x="48619" y="75902"/>
                        <a:pt x="43055" y="80106"/>
                        <a:pt x="39276" y="81577"/>
                      </a:cubicBezTo>
                      <a:cubicBezTo>
                        <a:pt x="35498" y="83048"/>
                        <a:pt x="30707" y="82838"/>
                        <a:pt x="30707" y="82838"/>
                      </a:cubicBezTo>
                      <a:lnTo>
                        <a:pt x="17318" y="84099"/>
                      </a:lnTo>
                      <a:cubicBezTo>
                        <a:pt x="13629" y="86411"/>
                        <a:pt x="11099" y="92085"/>
                        <a:pt x="8570" y="96709"/>
                      </a:cubicBezTo>
                      <a:cubicBezTo>
                        <a:pt x="6041" y="101333"/>
                        <a:pt x="3363" y="109319"/>
                        <a:pt x="2144" y="111841"/>
                      </a:cubicBezTo>
                      <a:cubicBezTo>
                        <a:pt x="924" y="114363"/>
                        <a:pt x="1578" y="128865"/>
                        <a:pt x="1251" y="111841"/>
                      </a:cubicBezTo>
                      <a:cubicBezTo>
                        <a:pt x="924" y="94817"/>
                        <a:pt x="-712" y="27352"/>
                        <a:pt x="358" y="969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6" name="Shape 68">
                  <a:extLst>
                    <a:ext uri="{FF2B5EF4-FFF2-40B4-BE49-F238E27FC236}">
                      <a16:creationId xmlns:a16="http://schemas.microsoft.com/office/drawing/2014/main" id="{2ED5A0A4-F455-4424-8373-E9A6F2128984}"/>
                    </a:ext>
                  </a:extLst>
                </p:cNvPr>
                <p:cNvGrpSpPr/>
                <p:nvPr/>
              </p:nvGrpSpPr>
              <p:grpSpPr>
                <a:xfrm>
                  <a:off x="5886513" y="2849985"/>
                  <a:ext cx="3201472" cy="153859"/>
                  <a:chOff x="3633314" y="699591"/>
                  <a:chExt cx="4580075" cy="275092"/>
                </a:xfrm>
              </p:grpSpPr>
              <p:sp>
                <p:nvSpPr>
                  <p:cNvPr id="77" name="Shape 69">
                    <a:extLst>
                      <a:ext uri="{FF2B5EF4-FFF2-40B4-BE49-F238E27FC236}">
                        <a16:creationId xmlns:a16="http://schemas.microsoft.com/office/drawing/2014/main" id="{B11A18EE-D667-44C2-A387-172A8582A918}"/>
                      </a:ext>
                    </a:extLst>
                  </p:cNvPr>
                  <p:cNvSpPr/>
                  <p:nvPr/>
                </p:nvSpPr>
                <p:spPr>
                  <a:xfrm>
                    <a:off x="3970344" y="883208"/>
                    <a:ext cx="112500" cy="57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86" y="486"/>
                        </a:moveTo>
                        <a:cubicBezTo>
                          <a:pt x="76294" y="-6084"/>
                          <a:pt x="94521" y="55521"/>
                          <a:pt x="103423" y="74413"/>
                        </a:cubicBezTo>
                        <a:cubicBezTo>
                          <a:pt x="112324" y="93305"/>
                          <a:pt x="129280" y="106447"/>
                          <a:pt x="113596" y="113840"/>
                        </a:cubicBezTo>
                        <a:cubicBezTo>
                          <a:pt x="97913" y="121233"/>
                          <a:pt x="27122" y="118768"/>
                          <a:pt x="9319" y="118768"/>
                        </a:cubicBezTo>
                        <a:cubicBezTo>
                          <a:pt x="-8484" y="118768"/>
                          <a:pt x="4232" y="123696"/>
                          <a:pt x="6775" y="113840"/>
                        </a:cubicBezTo>
                        <a:cubicBezTo>
                          <a:pt x="9319" y="103984"/>
                          <a:pt x="44078" y="7057"/>
                          <a:pt x="60186" y="4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Shape 70">
                    <a:extLst>
                      <a:ext uri="{FF2B5EF4-FFF2-40B4-BE49-F238E27FC236}">
                        <a16:creationId xmlns:a16="http://schemas.microsoft.com/office/drawing/2014/main" id="{9D62842D-CB39-40A2-B0D6-2667DD663C8F}"/>
                      </a:ext>
                    </a:extLst>
                  </p:cNvPr>
                  <p:cNvSpPr/>
                  <p:nvPr/>
                </p:nvSpPr>
                <p:spPr>
                  <a:xfrm>
                    <a:off x="4169158" y="783927"/>
                    <a:ext cx="179700" cy="10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541" y="93135"/>
                        </a:moveTo>
                        <a:cubicBezTo>
                          <a:pt x="115830" y="106916"/>
                          <a:pt x="85616" y="113806"/>
                          <a:pt x="76604" y="117940"/>
                        </a:cubicBezTo>
                        <a:cubicBezTo>
                          <a:pt x="67593" y="122075"/>
                          <a:pt x="70509" y="118859"/>
                          <a:pt x="65473" y="117940"/>
                        </a:cubicBezTo>
                        <a:cubicBezTo>
                          <a:pt x="60437" y="117021"/>
                          <a:pt x="53016" y="113807"/>
                          <a:pt x="46390" y="112429"/>
                        </a:cubicBezTo>
                        <a:cubicBezTo>
                          <a:pt x="39764" y="111050"/>
                          <a:pt x="32343" y="111050"/>
                          <a:pt x="25717" y="109672"/>
                        </a:cubicBezTo>
                        <a:cubicBezTo>
                          <a:pt x="19091" y="108293"/>
                          <a:pt x="10875" y="105537"/>
                          <a:pt x="6634" y="104160"/>
                        </a:cubicBezTo>
                        <a:cubicBezTo>
                          <a:pt x="2394" y="102783"/>
                          <a:pt x="1069" y="107835"/>
                          <a:pt x="273" y="101404"/>
                        </a:cubicBezTo>
                        <a:cubicBezTo>
                          <a:pt x="-521" y="94973"/>
                          <a:pt x="538" y="75219"/>
                          <a:pt x="1863" y="65573"/>
                        </a:cubicBezTo>
                        <a:cubicBezTo>
                          <a:pt x="3188" y="55927"/>
                          <a:pt x="3984" y="49955"/>
                          <a:pt x="8224" y="43524"/>
                        </a:cubicBezTo>
                        <a:cubicBezTo>
                          <a:pt x="12465" y="37093"/>
                          <a:pt x="21476" y="32499"/>
                          <a:pt x="27307" y="26988"/>
                        </a:cubicBezTo>
                        <a:cubicBezTo>
                          <a:pt x="33138" y="21476"/>
                          <a:pt x="37114" y="14584"/>
                          <a:pt x="43210" y="10450"/>
                        </a:cubicBezTo>
                        <a:cubicBezTo>
                          <a:pt x="49305" y="6316"/>
                          <a:pt x="58582" y="3560"/>
                          <a:pt x="63882" y="2182"/>
                        </a:cubicBezTo>
                        <a:cubicBezTo>
                          <a:pt x="69183" y="805"/>
                          <a:pt x="71569" y="-1951"/>
                          <a:pt x="75014" y="2182"/>
                        </a:cubicBezTo>
                        <a:cubicBezTo>
                          <a:pt x="78460" y="6317"/>
                          <a:pt x="80580" y="21476"/>
                          <a:pt x="84555" y="26988"/>
                        </a:cubicBezTo>
                        <a:cubicBezTo>
                          <a:pt x="88531" y="32499"/>
                          <a:pt x="94361" y="32960"/>
                          <a:pt x="98867" y="35256"/>
                        </a:cubicBezTo>
                        <a:cubicBezTo>
                          <a:pt x="103373" y="37553"/>
                          <a:pt x="123251" y="79355"/>
                          <a:pt x="119541" y="931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Shape 71">
                    <a:extLst>
                      <a:ext uri="{FF2B5EF4-FFF2-40B4-BE49-F238E27FC236}">
                        <a16:creationId xmlns:a16="http://schemas.microsoft.com/office/drawing/2014/main" id="{29D96C46-BBC3-4473-A909-1BD467344616}"/>
                      </a:ext>
                    </a:extLst>
                  </p:cNvPr>
                  <p:cNvSpPr/>
                  <p:nvPr/>
                </p:nvSpPr>
                <p:spPr>
                  <a:xfrm>
                    <a:off x="4140930" y="873738"/>
                    <a:ext cx="88800" cy="5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489" y="386"/>
                        </a:moveTo>
                        <a:cubicBezTo>
                          <a:pt x="54264" y="-5575"/>
                          <a:pt x="99858" y="59154"/>
                          <a:pt x="112732" y="77039"/>
                        </a:cubicBezTo>
                        <a:cubicBezTo>
                          <a:pt x="125606" y="94923"/>
                          <a:pt x="118633" y="101737"/>
                          <a:pt x="112732" y="107699"/>
                        </a:cubicBezTo>
                        <a:cubicBezTo>
                          <a:pt x="106831" y="113660"/>
                          <a:pt x="90739" y="111956"/>
                          <a:pt x="77329" y="112808"/>
                        </a:cubicBezTo>
                        <a:cubicBezTo>
                          <a:pt x="63918" y="113660"/>
                          <a:pt x="32270" y="112808"/>
                          <a:pt x="32270" y="112808"/>
                        </a:cubicBezTo>
                        <a:cubicBezTo>
                          <a:pt x="19396" y="112808"/>
                          <a:pt x="-1523" y="128989"/>
                          <a:pt x="86" y="112808"/>
                        </a:cubicBezTo>
                        <a:cubicBezTo>
                          <a:pt x="1696" y="96627"/>
                          <a:pt x="16714" y="6347"/>
                          <a:pt x="35489" y="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72">
                    <a:extLst>
                      <a:ext uri="{FF2B5EF4-FFF2-40B4-BE49-F238E27FC236}">
                        <a16:creationId xmlns:a16="http://schemas.microsoft.com/office/drawing/2014/main" id="{227623FD-F768-4E17-8CF7-2ABCE85A8BA7}"/>
                      </a:ext>
                    </a:extLst>
                  </p:cNvPr>
                  <p:cNvSpPr/>
                  <p:nvPr/>
                </p:nvSpPr>
                <p:spPr>
                  <a:xfrm>
                    <a:off x="4350276" y="807089"/>
                    <a:ext cx="2100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0304" y="111564"/>
                        </a:moveTo>
                        <a:cubicBezTo>
                          <a:pt x="102371" y="125061"/>
                          <a:pt x="82199" y="118313"/>
                          <a:pt x="72227" y="118313"/>
                        </a:cubicBezTo>
                        <a:cubicBezTo>
                          <a:pt x="62254" y="118313"/>
                          <a:pt x="56814" y="113813"/>
                          <a:pt x="50468" y="111564"/>
                        </a:cubicBezTo>
                        <a:cubicBezTo>
                          <a:pt x="44123" y="109316"/>
                          <a:pt x="38909" y="104817"/>
                          <a:pt x="34150" y="104817"/>
                        </a:cubicBezTo>
                        <a:cubicBezTo>
                          <a:pt x="29390" y="104817"/>
                          <a:pt x="21911" y="111564"/>
                          <a:pt x="21911" y="111564"/>
                        </a:cubicBezTo>
                        <a:cubicBezTo>
                          <a:pt x="17831" y="113815"/>
                          <a:pt x="12391" y="121125"/>
                          <a:pt x="9672" y="118313"/>
                        </a:cubicBezTo>
                        <a:cubicBezTo>
                          <a:pt x="6952" y="115502"/>
                          <a:pt x="7179" y="104817"/>
                          <a:pt x="5592" y="94694"/>
                        </a:cubicBezTo>
                        <a:cubicBezTo>
                          <a:pt x="4006" y="84572"/>
                          <a:pt x="606" y="69950"/>
                          <a:pt x="153" y="57579"/>
                        </a:cubicBezTo>
                        <a:cubicBezTo>
                          <a:pt x="-300" y="45207"/>
                          <a:pt x="153" y="30023"/>
                          <a:pt x="2872" y="20463"/>
                        </a:cubicBezTo>
                        <a:cubicBezTo>
                          <a:pt x="5592" y="10903"/>
                          <a:pt x="10578" y="1905"/>
                          <a:pt x="16471" y="219"/>
                        </a:cubicBezTo>
                        <a:cubicBezTo>
                          <a:pt x="22364" y="-1467"/>
                          <a:pt x="29617" y="6968"/>
                          <a:pt x="38230" y="10342"/>
                        </a:cubicBezTo>
                        <a:cubicBezTo>
                          <a:pt x="46842" y="13716"/>
                          <a:pt x="68147" y="20463"/>
                          <a:pt x="68147" y="20463"/>
                        </a:cubicBezTo>
                        <a:cubicBezTo>
                          <a:pt x="76759" y="23274"/>
                          <a:pt x="82426" y="26087"/>
                          <a:pt x="89905" y="27212"/>
                        </a:cubicBezTo>
                        <a:cubicBezTo>
                          <a:pt x="97385" y="28337"/>
                          <a:pt x="108038" y="25524"/>
                          <a:pt x="113024" y="27212"/>
                        </a:cubicBezTo>
                        <a:cubicBezTo>
                          <a:pt x="118010" y="28900"/>
                          <a:pt x="118917" y="31711"/>
                          <a:pt x="119823" y="37335"/>
                        </a:cubicBezTo>
                        <a:cubicBezTo>
                          <a:pt x="120729" y="42959"/>
                          <a:pt x="118237" y="98068"/>
                          <a:pt x="110304" y="111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Shape 73">
                    <a:extLst>
                      <a:ext uri="{FF2B5EF4-FFF2-40B4-BE49-F238E27FC236}">
                        <a16:creationId xmlns:a16="http://schemas.microsoft.com/office/drawing/2014/main" id="{4B6C84B7-153C-4537-A9E7-3433D0CFEF4D}"/>
                      </a:ext>
                    </a:extLst>
                  </p:cNvPr>
                  <p:cNvSpPr/>
                  <p:nvPr/>
                </p:nvSpPr>
                <p:spPr>
                  <a:xfrm>
                    <a:off x="4284387" y="875907"/>
                    <a:ext cx="155100" cy="5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994" y="804"/>
                        </a:moveTo>
                        <a:cubicBezTo>
                          <a:pt x="36423" y="8120"/>
                          <a:pt x="10645" y="71526"/>
                          <a:pt x="3280" y="88595"/>
                        </a:cubicBezTo>
                        <a:cubicBezTo>
                          <a:pt x="-4084" y="105664"/>
                          <a:pt x="2360" y="98348"/>
                          <a:pt x="8804" y="103225"/>
                        </a:cubicBezTo>
                        <a:cubicBezTo>
                          <a:pt x="15248" y="108102"/>
                          <a:pt x="30900" y="115418"/>
                          <a:pt x="41947" y="117857"/>
                        </a:cubicBezTo>
                        <a:cubicBezTo>
                          <a:pt x="52994" y="120296"/>
                          <a:pt x="64962" y="121108"/>
                          <a:pt x="75089" y="117857"/>
                        </a:cubicBezTo>
                        <a:cubicBezTo>
                          <a:pt x="85215" y="114607"/>
                          <a:pt x="95342" y="104038"/>
                          <a:pt x="102707" y="98348"/>
                        </a:cubicBezTo>
                        <a:cubicBezTo>
                          <a:pt x="110072" y="92659"/>
                          <a:pt x="117130" y="88593"/>
                          <a:pt x="119278" y="83716"/>
                        </a:cubicBezTo>
                        <a:cubicBezTo>
                          <a:pt x="121426" y="78840"/>
                          <a:pt x="118358" y="75589"/>
                          <a:pt x="115596" y="69086"/>
                        </a:cubicBezTo>
                        <a:cubicBezTo>
                          <a:pt x="112834" y="62583"/>
                          <a:pt x="108845" y="51202"/>
                          <a:pt x="102707" y="44699"/>
                        </a:cubicBezTo>
                        <a:cubicBezTo>
                          <a:pt x="96569" y="38196"/>
                          <a:pt x="69565" y="-6511"/>
                          <a:pt x="52994" y="8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Shape 74">
                    <a:extLst>
                      <a:ext uri="{FF2B5EF4-FFF2-40B4-BE49-F238E27FC236}">
                        <a16:creationId xmlns:a16="http://schemas.microsoft.com/office/drawing/2014/main" id="{4AA6D880-CD1C-463A-BDDA-E7405B1BB586}"/>
                      </a:ext>
                    </a:extLst>
                  </p:cNvPr>
                  <p:cNvSpPr/>
                  <p:nvPr/>
                </p:nvSpPr>
                <p:spPr>
                  <a:xfrm>
                    <a:off x="4485960" y="887892"/>
                    <a:ext cx="152700" cy="55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639" y="680"/>
                        </a:moveTo>
                        <a:cubicBezTo>
                          <a:pt x="34239" y="-6223"/>
                          <a:pt x="14281" y="41246"/>
                          <a:pt x="5861" y="52465"/>
                        </a:cubicBezTo>
                        <a:cubicBezTo>
                          <a:pt x="-2559" y="63684"/>
                          <a:pt x="-64" y="61960"/>
                          <a:pt x="2118" y="68001"/>
                        </a:cubicBezTo>
                        <a:cubicBezTo>
                          <a:pt x="4301" y="74042"/>
                          <a:pt x="8979" y="81810"/>
                          <a:pt x="18959" y="88715"/>
                        </a:cubicBezTo>
                        <a:cubicBezTo>
                          <a:pt x="28938" y="95619"/>
                          <a:pt x="50144" y="104251"/>
                          <a:pt x="61994" y="109428"/>
                        </a:cubicBezTo>
                        <a:cubicBezTo>
                          <a:pt x="73845" y="114606"/>
                          <a:pt x="81953" y="118921"/>
                          <a:pt x="90061" y="119784"/>
                        </a:cubicBezTo>
                        <a:cubicBezTo>
                          <a:pt x="98170" y="120648"/>
                          <a:pt x="106278" y="118921"/>
                          <a:pt x="110644" y="114606"/>
                        </a:cubicBezTo>
                        <a:cubicBezTo>
                          <a:pt x="115010" y="110292"/>
                          <a:pt x="125613" y="109428"/>
                          <a:pt x="116258" y="93893"/>
                        </a:cubicBezTo>
                        <a:cubicBezTo>
                          <a:pt x="106902" y="78357"/>
                          <a:pt x="71038" y="7585"/>
                          <a:pt x="52639" y="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Shape 75">
                    <a:extLst>
                      <a:ext uri="{FF2B5EF4-FFF2-40B4-BE49-F238E27FC236}">
                        <a16:creationId xmlns:a16="http://schemas.microsoft.com/office/drawing/2014/main" id="{16278253-BD49-471C-AF3A-24088B793582}"/>
                      </a:ext>
                    </a:extLst>
                  </p:cNvPr>
                  <p:cNvSpPr/>
                  <p:nvPr/>
                </p:nvSpPr>
                <p:spPr>
                  <a:xfrm>
                    <a:off x="4556666" y="820995"/>
                    <a:ext cx="220500" cy="9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255" y="93544"/>
                        </a:moveTo>
                        <a:cubicBezTo>
                          <a:pt x="112502" y="108542"/>
                          <a:pt x="96511" y="117252"/>
                          <a:pt x="88732" y="119670"/>
                        </a:cubicBezTo>
                        <a:cubicBezTo>
                          <a:pt x="80954" y="122089"/>
                          <a:pt x="75335" y="110477"/>
                          <a:pt x="70581" y="108059"/>
                        </a:cubicBezTo>
                        <a:cubicBezTo>
                          <a:pt x="65827" y="105640"/>
                          <a:pt x="64746" y="104671"/>
                          <a:pt x="60209" y="105155"/>
                        </a:cubicBezTo>
                        <a:cubicBezTo>
                          <a:pt x="55671" y="105639"/>
                          <a:pt x="48108" y="109510"/>
                          <a:pt x="43354" y="110961"/>
                        </a:cubicBezTo>
                        <a:cubicBezTo>
                          <a:pt x="38601" y="112413"/>
                          <a:pt x="36440" y="114832"/>
                          <a:pt x="31686" y="113864"/>
                        </a:cubicBezTo>
                        <a:cubicBezTo>
                          <a:pt x="26932" y="112896"/>
                          <a:pt x="19368" y="108542"/>
                          <a:pt x="14831" y="105155"/>
                        </a:cubicBezTo>
                        <a:cubicBezTo>
                          <a:pt x="10293" y="101769"/>
                          <a:pt x="6835" y="98865"/>
                          <a:pt x="4459" y="93544"/>
                        </a:cubicBezTo>
                        <a:cubicBezTo>
                          <a:pt x="2082" y="88222"/>
                          <a:pt x="1217" y="80965"/>
                          <a:pt x="570" y="73224"/>
                        </a:cubicBezTo>
                        <a:cubicBezTo>
                          <a:pt x="-77" y="65483"/>
                          <a:pt x="-294" y="55807"/>
                          <a:pt x="570" y="47098"/>
                        </a:cubicBezTo>
                        <a:cubicBezTo>
                          <a:pt x="1434" y="38389"/>
                          <a:pt x="3595" y="28229"/>
                          <a:pt x="5756" y="20972"/>
                        </a:cubicBezTo>
                        <a:cubicBezTo>
                          <a:pt x="7917" y="13715"/>
                          <a:pt x="9861" y="6942"/>
                          <a:pt x="13534" y="3555"/>
                        </a:cubicBezTo>
                        <a:cubicBezTo>
                          <a:pt x="17208" y="169"/>
                          <a:pt x="22826" y="-799"/>
                          <a:pt x="27796" y="652"/>
                        </a:cubicBezTo>
                        <a:cubicBezTo>
                          <a:pt x="32766" y="2104"/>
                          <a:pt x="35575" y="8877"/>
                          <a:pt x="43354" y="12263"/>
                        </a:cubicBezTo>
                        <a:cubicBezTo>
                          <a:pt x="51133" y="15650"/>
                          <a:pt x="66043" y="19036"/>
                          <a:pt x="74471" y="20972"/>
                        </a:cubicBezTo>
                        <a:cubicBezTo>
                          <a:pt x="82898" y="22907"/>
                          <a:pt x="87868" y="22423"/>
                          <a:pt x="93918" y="23875"/>
                        </a:cubicBezTo>
                        <a:cubicBezTo>
                          <a:pt x="99969" y="25327"/>
                          <a:pt x="106883" y="28713"/>
                          <a:pt x="110773" y="29681"/>
                        </a:cubicBezTo>
                        <a:cubicBezTo>
                          <a:pt x="114663" y="30649"/>
                          <a:pt x="114878" y="27262"/>
                          <a:pt x="117255" y="29681"/>
                        </a:cubicBezTo>
                        <a:cubicBezTo>
                          <a:pt x="119633" y="32100"/>
                          <a:pt x="122009" y="78546"/>
                          <a:pt x="117255" y="935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Shape 76">
                    <a:extLst>
                      <a:ext uri="{FF2B5EF4-FFF2-40B4-BE49-F238E27FC236}">
                        <a16:creationId xmlns:a16="http://schemas.microsoft.com/office/drawing/2014/main" id="{27A67348-CCBD-4875-821D-EB1961EE9F58}"/>
                      </a:ext>
                    </a:extLst>
                  </p:cNvPr>
                  <p:cNvSpPr/>
                  <p:nvPr/>
                </p:nvSpPr>
                <p:spPr>
                  <a:xfrm>
                    <a:off x="4704178" y="914383"/>
                    <a:ext cx="154500" cy="6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6415" y="31"/>
                        </a:moveTo>
                        <a:cubicBezTo>
                          <a:pt x="69983" y="1615"/>
                          <a:pt x="93110" y="56215"/>
                          <a:pt x="102669" y="71251"/>
                        </a:cubicBezTo>
                        <a:cubicBezTo>
                          <a:pt x="112228" y="86287"/>
                          <a:pt x="111303" y="82329"/>
                          <a:pt x="113770" y="90243"/>
                        </a:cubicBezTo>
                        <a:cubicBezTo>
                          <a:pt x="116237" y="98156"/>
                          <a:pt x="123946" y="114774"/>
                          <a:pt x="117470" y="118729"/>
                        </a:cubicBezTo>
                        <a:cubicBezTo>
                          <a:pt x="110995" y="122685"/>
                          <a:pt x="89101" y="116355"/>
                          <a:pt x="74917" y="113982"/>
                        </a:cubicBezTo>
                        <a:cubicBezTo>
                          <a:pt x="60732" y="111609"/>
                          <a:pt x="32363" y="104487"/>
                          <a:pt x="32363" y="104487"/>
                        </a:cubicBezTo>
                        <a:cubicBezTo>
                          <a:pt x="20954" y="102112"/>
                          <a:pt x="11703" y="104485"/>
                          <a:pt x="6461" y="99738"/>
                        </a:cubicBezTo>
                        <a:cubicBezTo>
                          <a:pt x="1219" y="94990"/>
                          <a:pt x="-1556" y="82329"/>
                          <a:pt x="910" y="75998"/>
                        </a:cubicBezTo>
                        <a:cubicBezTo>
                          <a:pt x="3377" y="69668"/>
                          <a:pt x="15095" y="68876"/>
                          <a:pt x="21262" y="61754"/>
                        </a:cubicBezTo>
                        <a:cubicBezTo>
                          <a:pt x="27429" y="54632"/>
                          <a:pt x="42848" y="-1551"/>
                          <a:pt x="56415" y="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Shape 77">
                    <a:extLst>
                      <a:ext uri="{FF2B5EF4-FFF2-40B4-BE49-F238E27FC236}">
                        <a16:creationId xmlns:a16="http://schemas.microsoft.com/office/drawing/2014/main" id="{DE907094-EC87-402F-AC50-75ADF3E3ED76}"/>
                      </a:ext>
                    </a:extLst>
                  </p:cNvPr>
                  <p:cNvSpPr/>
                  <p:nvPr/>
                </p:nvSpPr>
                <p:spPr>
                  <a:xfrm>
                    <a:off x="4780139" y="837512"/>
                    <a:ext cx="240300" cy="8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6020" y="87082"/>
                        </a:moveTo>
                        <a:cubicBezTo>
                          <a:pt x="110868" y="104102"/>
                          <a:pt x="96008" y="104632"/>
                          <a:pt x="87488" y="106229"/>
                        </a:cubicBezTo>
                        <a:cubicBezTo>
                          <a:pt x="78969" y="107825"/>
                          <a:pt x="71439" y="98251"/>
                          <a:pt x="64901" y="96656"/>
                        </a:cubicBezTo>
                        <a:cubicBezTo>
                          <a:pt x="58362" y="95061"/>
                          <a:pt x="53409" y="94529"/>
                          <a:pt x="48257" y="96656"/>
                        </a:cubicBezTo>
                        <a:cubicBezTo>
                          <a:pt x="43105" y="98784"/>
                          <a:pt x="38350" y="105698"/>
                          <a:pt x="33991" y="109421"/>
                        </a:cubicBezTo>
                        <a:cubicBezTo>
                          <a:pt x="29632" y="113144"/>
                          <a:pt x="26066" y="117398"/>
                          <a:pt x="22103" y="118993"/>
                        </a:cubicBezTo>
                        <a:cubicBezTo>
                          <a:pt x="18141" y="120588"/>
                          <a:pt x="13781" y="120057"/>
                          <a:pt x="10215" y="118993"/>
                        </a:cubicBezTo>
                        <a:cubicBezTo>
                          <a:pt x="6648" y="117929"/>
                          <a:pt x="2289" y="118461"/>
                          <a:pt x="704" y="112611"/>
                        </a:cubicBezTo>
                        <a:cubicBezTo>
                          <a:pt x="-880" y="106762"/>
                          <a:pt x="704" y="83892"/>
                          <a:pt x="704" y="83892"/>
                        </a:cubicBezTo>
                        <a:lnTo>
                          <a:pt x="704" y="51980"/>
                        </a:lnTo>
                        <a:cubicBezTo>
                          <a:pt x="704" y="41343"/>
                          <a:pt x="-88" y="28579"/>
                          <a:pt x="704" y="20069"/>
                        </a:cubicBezTo>
                        <a:cubicBezTo>
                          <a:pt x="1496" y="11559"/>
                          <a:pt x="2685" y="3580"/>
                          <a:pt x="5459" y="921"/>
                        </a:cubicBezTo>
                        <a:cubicBezTo>
                          <a:pt x="8233" y="-1736"/>
                          <a:pt x="12791" y="1984"/>
                          <a:pt x="17348" y="4112"/>
                        </a:cubicBezTo>
                        <a:cubicBezTo>
                          <a:pt x="21905" y="6239"/>
                          <a:pt x="26660" y="11026"/>
                          <a:pt x="32802" y="13686"/>
                        </a:cubicBezTo>
                        <a:cubicBezTo>
                          <a:pt x="38945" y="16345"/>
                          <a:pt x="48059" y="18473"/>
                          <a:pt x="54201" y="20069"/>
                        </a:cubicBezTo>
                        <a:cubicBezTo>
                          <a:pt x="60343" y="21665"/>
                          <a:pt x="65297" y="24856"/>
                          <a:pt x="69656" y="23260"/>
                        </a:cubicBezTo>
                        <a:cubicBezTo>
                          <a:pt x="74015" y="21664"/>
                          <a:pt x="75402" y="13686"/>
                          <a:pt x="80355" y="10495"/>
                        </a:cubicBezTo>
                        <a:cubicBezTo>
                          <a:pt x="85309" y="7304"/>
                          <a:pt x="99377" y="4112"/>
                          <a:pt x="99377" y="4112"/>
                        </a:cubicBezTo>
                        <a:cubicBezTo>
                          <a:pt x="104132" y="2516"/>
                          <a:pt x="105717" y="921"/>
                          <a:pt x="108887" y="921"/>
                        </a:cubicBezTo>
                        <a:cubicBezTo>
                          <a:pt x="112058" y="921"/>
                          <a:pt x="116218" y="389"/>
                          <a:pt x="118398" y="4112"/>
                        </a:cubicBezTo>
                        <a:cubicBezTo>
                          <a:pt x="120578" y="7835"/>
                          <a:pt x="121172" y="70063"/>
                          <a:pt x="116020" y="870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Shape 78">
                    <a:extLst>
                      <a:ext uri="{FF2B5EF4-FFF2-40B4-BE49-F238E27FC236}">
                        <a16:creationId xmlns:a16="http://schemas.microsoft.com/office/drawing/2014/main" id="{83423C38-1BCE-4163-82CE-6B93584BA9AE}"/>
                      </a:ext>
                    </a:extLst>
                  </p:cNvPr>
                  <p:cNvSpPr/>
                  <p:nvPr/>
                </p:nvSpPr>
                <p:spPr>
                  <a:xfrm>
                    <a:off x="4941416" y="914209"/>
                    <a:ext cx="150900" cy="5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375" y="432"/>
                        </a:moveTo>
                        <a:cubicBezTo>
                          <a:pt x="75534" y="5852"/>
                          <a:pt x="102060" y="62766"/>
                          <a:pt x="111534" y="81736"/>
                        </a:cubicBezTo>
                        <a:cubicBezTo>
                          <a:pt x="121008" y="100706"/>
                          <a:pt x="121955" y="108837"/>
                          <a:pt x="117218" y="114257"/>
                        </a:cubicBezTo>
                        <a:cubicBezTo>
                          <a:pt x="112481" y="119676"/>
                          <a:pt x="96060" y="113353"/>
                          <a:pt x="83113" y="114257"/>
                        </a:cubicBezTo>
                        <a:cubicBezTo>
                          <a:pt x="70165" y="115160"/>
                          <a:pt x="52165" y="121486"/>
                          <a:pt x="39533" y="119679"/>
                        </a:cubicBezTo>
                        <a:cubicBezTo>
                          <a:pt x="26901" y="117871"/>
                          <a:pt x="13638" y="108837"/>
                          <a:pt x="7322" y="103417"/>
                        </a:cubicBezTo>
                        <a:cubicBezTo>
                          <a:pt x="1007" y="97998"/>
                          <a:pt x="2586" y="94383"/>
                          <a:pt x="1638" y="87156"/>
                        </a:cubicBezTo>
                        <a:cubicBezTo>
                          <a:pt x="690" y="79929"/>
                          <a:pt x="-1519" y="66379"/>
                          <a:pt x="1638" y="60055"/>
                        </a:cubicBezTo>
                        <a:cubicBezTo>
                          <a:pt x="4796" y="53732"/>
                          <a:pt x="13323" y="56441"/>
                          <a:pt x="20586" y="49214"/>
                        </a:cubicBezTo>
                        <a:cubicBezTo>
                          <a:pt x="27849" y="41987"/>
                          <a:pt x="45217" y="-4987"/>
                          <a:pt x="60375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Shape 79">
                    <a:extLst>
                      <a:ext uri="{FF2B5EF4-FFF2-40B4-BE49-F238E27FC236}">
                        <a16:creationId xmlns:a16="http://schemas.microsoft.com/office/drawing/2014/main" id="{9D897950-39B8-40C8-8895-E0E0CA18286E}"/>
                      </a:ext>
                    </a:extLst>
                  </p:cNvPr>
                  <p:cNvSpPr/>
                  <p:nvPr/>
                </p:nvSpPr>
                <p:spPr>
                  <a:xfrm>
                    <a:off x="5022037" y="825437"/>
                    <a:ext cx="2493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7770" y="18436"/>
                        </a:moveTo>
                        <a:cubicBezTo>
                          <a:pt x="115031" y="25684"/>
                          <a:pt x="117514" y="61440"/>
                          <a:pt x="119234" y="73520"/>
                        </a:cubicBezTo>
                        <a:cubicBezTo>
                          <a:pt x="120954" y="85600"/>
                          <a:pt x="119425" y="85118"/>
                          <a:pt x="118088" y="90916"/>
                        </a:cubicBezTo>
                        <a:cubicBezTo>
                          <a:pt x="116750" y="96714"/>
                          <a:pt x="113120" y="103961"/>
                          <a:pt x="111210" y="108310"/>
                        </a:cubicBezTo>
                        <a:cubicBezTo>
                          <a:pt x="109299" y="112659"/>
                          <a:pt x="109299" y="115076"/>
                          <a:pt x="106624" y="117008"/>
                        </a:cubicBezTo>
                        <a:cubicBezTo>
                          <a:pt x="103949" y="118940"/>
                          <a:pt x="98790" y="120390"/>
                          <a:pt x="95160" y="119907"/>
                        </a:cubicBezTo>
                        <a:cubicBezTo>
                          <a:pt x="91529" y="119424"/>
                          <a:pt x="89428" y="117008"/>
                          <a:pt x="84842" y="114109"/>
                        </a:cubicBezTo>
                        <a:cubicBezTo>
                          <a:pt x="80257" y="111210"/>
                          <a:pt x="71658" y="104445"/>
                          <a:pt x="67646" y="102513"/>
                        </a:cubicBezTo>
                        <a:cubicBezTo>
                          <a:pt x="63634" y="100580"/>
                          <a:pt x="63634" y="102029"/>
                          <a:pt x="60768" y="102513"/>
                        </a:cubicBezTo>
                        <a:cubicBezTo>
                          <a:pt x="57902" y="102996"/>
                          <a:pt x="54844" y="103479"/>
                          <a:pt x="50450" y="105411"/>
                        </a:cubicBezTo>
                        <a:cubicBezTo>
                          <a:pt x="46055" y="107345"/>
                          <a:pt x="39368" y="111694"/>
                          <a:pt x="34400" y="114109"/>
                        </a:cubicBezTo>
                        <a:cubicBezTo>
                          <a:pt x="29433" y="116525"/>
                          <a:pt x="23892" y="119907"/>
                          <a:pt x="20644" y="119907"/>
                        </a:cubicBezTo>
                        <a:cubicBezTo>
                          <a:pt x="17395" y="119907"/>
                          <a:pt x="17778" y="115559"/>
                          <a:pt x="14912" y="114109"/>
                        </a:cubicBezTo>
                        <a:cubicBezTo>
                          <a:pt x="12046" y="112659"/>
                          <a:pt x="5931" y="112659"/>
                          <a:pt x="3447" y="111209"/>
                        </a:cubicBezTo>
                        <a:cubicBezTo>
                          <a:pt x="964" y="109759"/>
                          <a:pt x="582" y="109277"/>
                          <a:pt x="8" y="105411"/>
                        </a:cubicBezTo>
                        <a:cubicBezTo>
                          <a:pt x="-564" y="101546"/>
                          <a:pt x="-564" y="93331"/>
                          <a:pt x="8" y="88016"/>
                        </a:cubicBezTo>
                        <a:cubicBezTo>
                          <a:pt x="582" y="82700"/>
                          <a:pt x="2683" y="79801"/>
                          <a:pt x="3447" y="73520"/>
                        </a:cubicBezTo>
                        <a:cubicBezTo>
                          <a:pt x="4212" y="67239"/>
                          <a:pt x="4594" y="57092"/>
                          <a:pt x="4594" y="50327"/>
                        </a:cubicBezTo>
                        <a:cubicBezTo>
                          <a:pt x="4594" y="43563"/>
                          <a:pt x="4212" y="37765"/>
                          <a:pt x="3447" y="32933"/>
                        </a:cubicBezTo>
                        <a:cubicBezTo>
                          <a:pt x="2683" y="28101"/>
                          <a:pt x="-182" y="26652"/>
                          <a:pt x="8" y="21336"/>
                        </a:cubicBezTo>
                        <a:cubicBezTo>
                          <a:pt x="199" y="16021"/>
                          <a:pt x="1919" y="3941"/>
                          <a:pt x="4594" y="1042"/>
                        </a:cubicBezTo>
                        <a:cubicBezTo>
                          <a:pt x="7269" y="-1856"/>
                          <a:pt x="12236" y="2007"/>
                          <a:pt x="16058" y="3941"/>
                        </a:cubicBezTo>
                        <a:cubicBezTo>
                          <a:pt x="19880" y="5874"/>
                          <a:pt x="21408" y="9256"/>
                          <a:pt x="27522" y="12638"/>
                        </a:cubicBezTo>
                        <a:cubicBezTo>
                          <a:pt x="33636" y="16021"/>
                          <a:pt x="44718" y="21336"/>
                          <a:pt x="52743" y="24235"/>
                        </a:cubicBezTo>
                        <a:cubicBezTo>
                          <a:pt x="60768" y="27134"/>
                          <a:pt x="69175" y="30033"/>
                          <a:pt x="75671" y="30033"/>
                        </a:cubicBezTo>
                        <a:cubicBezTo>
                          <a:pt x="82167" y="30033"/>
                          <a:pt x="100510" y="11188"/>
                          <a:pt x="107770" y="184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Shape 80">
                    <a:extLst>
                      <a:ext uri="{FF2B5EF4-FFF2-40B4-BE49-F238E27FC236}">
                        <a16:creationId xmlns:a16="http://schemas.microsoft.com/office/drawing/2014/main" id="{3F3B29E9-CDB3-4E0D-BD5A-004AAE136B54}"/>
                      </a:ext>
                    </a:extLst>
                  </p:cNvPr>
                  <p:cNvSpPr/>
                  <p:nvPr/>
                </p:nvSpPr>
                <p:spPr>
                  <a:xfrm>
                    <a:off x="5191726" y="907209"/>
                    <a:ext cx="150000" cy="57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473" y="96"/>
                        </a:moveTo>
                        <a:cubicBezTo>
                          <a:pt x="76347" y="2587"/>
                          <a:pt x="104285" y="48240"/>
                          <a:pt x="113809" y="64839"/>
                        </a:cubicBezTo>
                        <a:cubicBezTo>
                          <a:pt x="123333" y="81438"/>
                          <a:pt x="119524" y="93058"/>
                          <a:pt x="117619" y="99698"/>
                        </a:cubicBezTo>
                        <a:cubicBezTo>
                          <a:pt x="115714" y="106339"/>
                          <a:pt x="113492" y="102189"/>
                          <a:pt x="102380" y="104680"/>
                        </a:cubicBezTo>
                        <a:cubicBezTo>
                          <a:pt x="91268" y="107171"/>
                          <a:pt x="50949" y="114639"/>
                          <a:pt x="50949" y="114639"/>
                        </a:cubicBezTo>
                        <a:cubicBezTo>
                          <a:pt x="37615" y="117128"/>
                          <a:pt x="29996" y="121279"/>
                          <a:pt x="22376" y="119619"/>
                        </a:cubicBezTo>
                        <a:cubicBezTo>
                          <a:pt x="14757" y="117958"/>
                          <a:pt x="8725" y="111320"/>
                          <a:pt x="5233" y="104680"/>
                        </a:cubicBezTo>
                        <a:cubicBezTo>
                          <a:pt x="1740" y="98040"/>
                          <a:pt x="2058" y="85588"/>
                          <a:pt x="1423" y="79778"/>
                        </a:cubicBezTo>
                        <a:cubicBezTo>
                          <a:pt x="787" y="73968"/>
                          <a:pt x="-1434" y="74798"/>
                          <a:pt x="1423" y="69819"/>
                        </a:cubicBezTo>
                        <a:cubicBezTo>
                          <a:pt x="4280" y="64839"/>
                          <a:pt x="11265" y="56538"/>
                          <a:pt x="18567" y="49898"/>
                        </a:cubicBezTo>
                        <a:cubicBezTo>
                          <a:pt x="25869" y="43258"/>
                          <a:pt x="44599" y="-2394"/>
                          <a:pt x="60473" y="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Shape 81">
                    <a:extLst>
                      <a:ext uri="{FF2B5EF4-FFF2-40B4-BE49-F238E27FC236}">
                        <a16:creationId xmlns:a16="http://schemas.microsoft.com/office/drawing/2014/main" id="{65BFBD51-F5AD-472B-94E6-EB87695B7D21}"/>
                      </a:ext>
                    </a:extLst>
                  </p:cNvPr>
                  <p:cNvSpPr/>
                  <p:nvPr/>
                </p:nvSpPr>
                <p:spPr>
                  <a:xfrm>
                    <a:off x="5264844" y="829119"/>
                    <a:ext cx="257400" cy="88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3263" y="2637"/>
                        </a:moveTo>
                        <a:cubicBezTo>
                          <a:pt x="120478" y="10203"/>
                          <a:pt x="119368" y="58305"/>
                          <a:pt x="119923" y="73978"/>
                        </a:cubicBezTo>
                        <a:cubicBezTo>
                          <a:pt x="120478" y="89651"/>
                          <a:pt x="117888" y="91273"/>
                          <a:pt x="116593" y="96678"/>
                        </a:cubicBezTo>
                        <a:cubicBezTo>
                          <a:pt x="115298" y="102083"/>
                          <a:pt x="114558" y="103703"/>
                          <a:pt x="112153" y="106405"/>
                        </a:cubicBezTo>
                        <a:cubicBezTo>
                          <a:pt x="109748" y="109107"/>
                          <a:pt x="105308" y="111810"/>
                          <a:pt x="102163" y="112891"/>
                        </a:cubicBezTo>
                        <a:cubicBezTo>
                          <a:pt x="99018" y="113972"/>
                          <a:pt x="95873" y="113972"/>
                          <a:pt x="93284" y="112891"/>
                        </a:cubicBezTo>
                        <a:cubicBezTo>
                          <a:pt x="90694" y="111810"/>
                          <a:pt x="86624" y="106405"/>
                          <a:pt x="86624" y="106405"/>
                        </a:cubicBezTo>
                        <a:cubicBezTo>
                          <a:pt x="83293" y="103162"/>
                          <a:pt x="77189" y="95054"/>
                          <a:pt x="73304" y="93434"/>
                        </a:cubicBezTo>
                        <a:cubicBezTo>
                          <a:pt x="69419" y="91813"/>
                          <a:pt x="67569" y="93976"/>
                          <a:pt x="63314" y="96678"/>
                        </a:cubicBezTo>
                        <a:cubicBezTo>
                          <a:pt x="59059" y="99379"/>
                          <a:pt x="52770" y="106406"/>
                          <a:pt x="47775" y="109649"/>
                        </a:cubicBezTo>
                        <a:cubicBezTo>
                          <a:pt x="42780" y="112891"/>
                          <a:pt x="36675" y="114513"/>
                          <a:pt x="33345" y="116133"/>
                        </a:cubicBezTo>
                        <a:cubicBezTo>
                          <a:pt x="30015" y="117754"/>
                          <a:pt x="29645" y="118835"/>
                          <a:pt x="27795" y="119376"/>
                        </a:cubicBezTo>
                        <a:cubicBezTo>
                          <a:pt x="25945" y="119916"/>
                          <a:pt x="24095" y="120457"/>
                          <a:pt x="22245" y="119376"/>
                        </a:cubicBezTo>
                        <a:cubicBezTo>
                          <a:pt x="20395" y="118295"/>
                          <a:pt x="18175" y="115052"/>
                          <a:pt x="16695" y="112891"/>
                        </a:cubicBezTo>
                        <a:cubicBezTo>
                          <a:pt x="15215" y="110730"/>
                          <a:pt x="15215" y="112350"/>
                          <a:pt x="13365" y="106405"/>
                        </a:cubicBezTo>
                        <a:cubicBezTo>
                          <a:pt x="11515" y="100459"/>
                          <a:pt x="7631" y="88570"/>
                          <a:pt x="5595" y="77221"/>
                        </a:cubicBezTo>
                        <a:cubicBezTo>
                          <a:pt x="3560" y="65871"/>
                          <a:pt x="2080" y="46955"/>
                          <a:pt x="1156" y="38308"/>
                        </a:cubicBezTo>
                        <a:cubicBezTo>
                          <a:pt x="231" y="29660"/>
                          <a:pt x="-138" y="31282"/>
                          <a:pt x="46" y="25337"/>
                        </a:cubicBezTo>
                        <a:cubicBezTo>
                          <a:pt x="231" y="19391"/>
                          <a:pt x="-509" y="6420"/>
                          <a:pt x="2265" y="2637"/>
                        </a:cubicBezTo>
                        <a:cubicBezTo>
                          <a:pt x="5040" y="-1145"/>
                          <a:pt x="11700" y="-604"/>
                          <a:pt x="16695" y="2637"/>
                        </a:cubicBezTo>
                        <a:cubicBezTo>
                          <a:pt x="21690" y="5880"/>
                          <a:pt x="25575" y="17771"/>
                          <a:pt x="32235" y="22094"/>
                        </a:cubicBezTo>
                        <a:cubicBezTo>
                          <a:pt x="38894" y="26418"/>
                          <a:pt x="49255" y="27498"/>
                          <a:pt x="56655" y="28579"/>
                        </a:cubicBezTo>
                        <a:cubicBezTo>
                          <a:pt x="64054" y="29660"/>
                          <a:pt x="70344" y="30200"/>
                          <a:pt x="76634" y="28579"/>
                        </a:cubicBezTo>
                        <a:cubicBezTo>
                          <a:pt x="82924" y="26959"/>
                          <a:pt x="106048" y="-4928"/>
                          <a:pt x="113263" y="26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Shape 82">
                    <a:extLst>
                      <a:ext uri="{FF2B5EF4-FFF2-40B4-BE49-F238E27FC236}">
                        <a16:creationId xmlns:a16="http://schemas.microsoft.com/office/drawing/2014/main" id="{D02F4806-0FDA-4FFE-812A-C24A9E3E6E00}"/>
                      </a:ext>
                    </a:extLst>
                  </p:cNvPr>
                  <p:cNvSpPr/>
                  <p:nvPr/>
                </p:nvSpPr>
                <p:spPr>
                  <a:xfrm>
                    <a:off x="5524500" y="816506"/>
                    <a:ext cx="313800" cy="938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346" y="3378"/>
                        </a:moveTo>
                        <a:cubicBezTo>
                          <a:pt x="122139" y="14031"/>
                          <a:pt x="118345" y="62227"/>
                          <a:pt x="117435" y="76431"/>
                        </a:cubicBezTo>
                        <a:cubicBezTo>
                          <a:pt x="116525" y="90635"/>
                          <a:pt x="115918" y="86070"/>
                          <a:pt x="112883" y="88607"/>
                        </a:cubicBezTo>
                        <a:cubicBezTo>
                          <a:pt x="109849" y="91143"/>
                          <a:pt x="99228" y="91650"/>
                          <a:pt x="99228" y="91650"/>
                        </a:cubicBezTo>
                        <a:cubicBezTo>
                          <a:pt x="94980" y="92665"/>
                          <a:pt x="90731" y="96216"/>
                          <a:pt x="87393" y="94695"/>
                        </a:cubicBezTo>
                        <a:cubicBezTo>
                          <a:pt x="84056" y="93174"/>
                          <a:pt x="82690" y="86070"/>
                          <a:pt x="79200" y="82519"/>
                        </a:cubicBezTo>
                        <a:cubicBezTo>
                          <a:pt x="75711" y="78968"/>
                          <a:pt x="70400" y="72880"/>
                          <a:pt x="66455" y="73387"/>
                        </a:cubicBezTo>
                        <a:cubicBezTo>
                          <a:pt x="62510" y="73895"/>
                          <a:pt x="59476" y="80997"/>
                          <a:pt x="55531" y="85563"/>
                        </a:cubicBezTo>
                        <a:cubicBezTo>
                          <a:pt x="51586" y="90129"/>
                          <a:pt x="47034" y="95201"/>
                          <a:pt x="42786" y="100782"/>
                        </a:cubicBezTo>
                        <a:cubicBezTo>
                          <a:pt x="38538" y="106363"/>
                          <a:pt x="34441" y="116510"/>
                          <a:pt x="30041" y="119046"/>
                        </a:cubicBezTo>
                        <a:cubicBezTo>
                          <a:pt x="25641" y="121582"/>
                          <a:pt x="20331" y="118537"/>
                          <a:pt x="16386" y="116001"/>
                        </a:cubicBezTo>
                        <a:cubicBezTo>
                          <a:pt x="12441" y="113465"/>
                          <a:pt x="8800" y="106362"/>
                          <a:pt x="6372" y="103826"/>
                        </a:cubicBezTo>
                        <a:cubicBezTo>
                          <a:pt x="3944" y="101289"/>
                          <a:pt x="2882" y="107377"/>
                          <a:pt x="1820" y="100782"/>
                        </a:cubicBezTo>
                        <a:cubicBezTo>
                          <a:pt x="758" y="94187"/>
                          <a:pt x="303" y="74909"/>
                          <a:pt x="0" y="64255"/>
                        </a:cubicBezTo>
                        <a:cubicBezTo>
                          <a:pt x="-303" y="53602"/>
                          <a:pt x="-303" y="43456"/>
                          <a:pt x="0" y="36861"/>
                        </a:cubicBezTo>
                        <a:cubicBezTo>
                          <a:pt x="303" y="30266"/>
                          <a:pt x="910" y="28236"/>
                          <a:pt x="1820" y="24685"/>
                        </a:cubicBezTo>
                        <a:cubicBezTo>
                          <a:pt x="2731" y="21134"/>
                          <a:pt x="2276" y="16568"/>
                          <a:pt x="5462" y="15553"/>
                        </a:cubicBezTo>
                        <a:cubicBezTo>
                          <a:pt x="8648" y="14539"/>
                          <a:pt x="15476" y="17075"/>
                          <a:pt x="20938" y="18597"/>
                        </a:cubicBezTo>
                        <a:cubicBezTo>
                          <a:pt x="26400" y="20119"/>
                          <a:pt x="31103" y="24178"/>
                          <a:pt x="38235" y="24685"/>
                        </a:cubicBezTo>
                        <a:cubicBezTo>
                          <a:pt x="45366" y="25193"/>
                          <a:pt x="56593" y="22149"/>
                          <a:pt x="63724" y="21642"/>
                        </a:cubicBezTo>
                        <a:cubicBezTo>
                          <a:pt x="70856" y="21134"/>
                          <a:pt x="75862" y="23164"/>
                          <a:pt x="81021" y="21642"/>
                        </a:cubicBezTo>
                        <a:cubicBezTo>
                          <a:pt x="86180" y="20119"/>
                          <a:pt x="90731" y="14540"/>
                          <a:pt x="94676" y="12510"/>
                        </a:cubicBezTo>
                        <a:cubicBezTo>
                          <a:pt x="98621" y="10481"/>
                          <a:pt x="114552" y="-7274"/>
                          <a:pt x="118346" y="33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Shape 83">
                    <a:extLst>
                      <a:ext uri="{FF2B5EF4-FFF2-40B4-BE49-F238E27FC236}">
                        <a16:creationId xmlns:a16="http://schemas.microsoft.com/office/drawing/2014/main" id="{E3155159-3FE9-4D13-B2DF-FBDC9AEF9D22}"/>
                      </a:ext>
                    </a:extLst>
                  </p:cNvPr>
                  <p:cNvSpPr/>
                  <p:nvPr/>
                </p:nvSpPr>
                <p:spPr>
                  <a:xfrm>
                    <a:off x="5442253" y="888165"/>
                    <a:ext cx="159300" cy="5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940" y="85"/>
                        </a:moveTo>
                        <a:cubicBezTo>
                          <a:pt x="80172" y="-2399"/>
                          <a:pt x="104682" y="48992"/>
                          <a:pt x="113947" y="64742"/>
                        </a:cubicBezTo>
                        <a:cubicBezTo>
                          <a:pt x="123213" y="80492"/>
                          <a:pt x="119627" y="87121"/>
                          <a:pt x="117535" y="94581"/>
                        </a:cubicBezTo>
                        <a:cubicBezTo>
                          <a:pt x="115442" y="102042"/>
                          <a:pt x="111258" y="105358"/>
                          <a:pt x="101395" y="109502"/>
                        </a:cubicBezTo>
                        <a:cubicBezTo>
                          <a:pt x="91531" y="113646"/>
                          <a:pt x="73896" y="118619"/>
                          <a:pt x="58354" y="119448"/>
                        </a:cubicBezTo>
                        <a:cubicBezTo>
                          <a:pt x="42812" y="120277"/>
                          <a:pt x="17107" y="121106"/>
                          <a:pt x="8140" y="114475"/>
                        </a:cubicBezTo>
                        <a:cubicBezTo>
                          <a:pt x="-826" y="107844"/>
                          <a:pt x="-2919" y="92923"/>
                          <a:pt x="4553" y="79660"/>
                        </a:cubicBezTo>
                        <a:cubicBezTo>
                          <a:pt x="12025" y="66398"/>
                          <a:pt x="43708" y="2571"/>
                          <a:pt x="61940" y="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Shape 84">
                    <a:extLst>
                      <a:ext uri="{FF2B5EF4-FFF2-40B4-BE49-F238E27FC236}">
                        <a16:creationId xmlns:a16="http://schemas.microsoft.com/office/drawing/2014/main" id="{6033888D-6BFB-4FF4-A818-50F426EE800B}"/>
                      </a:ext>
                    </a:extLst>
                  </p:cNvPr>
                  <p:cNvSpPr/>
                  <p:nvPr/>
                </p:nvSpPr>
                <p:spPr>
                  <a:xfrm>
                    <a:off x="5836341" y="804760"/>
                    <a:ext cx="2562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107" y="3016"/>
                        </a:moveTo>
                        <a:cubicBezTo>
                          <a:pt x="122124" y="13140"/>
                          <a:pt x="117850" y="59908"/>
                          <a:pt x="118222" y="75336"/>
                        </a:cubicBezTo>
                        <a:cubicBezTo>
                          <a:pt x="118594" y="90765"/>
                          <a:pt x="121195" y="90282"/>
                          <a:pt x="119337" y="95586"/>
                        </a:cubicBezTo>
                        <a:cubicBezTo>
                          <a:pt x="117479" y="100890"/>
                          <a:pt x="112276" y="105711"/>
                          <a:pt x="107074" y="107157"/>
                        </a:cubicBezTo>
                        <a:cubicBezTo>
                          <a:pt x="101871" y="108604"/>
                          <a:pt x="93324" y="107157"/>
                          <a:pt x="88121" y="104265"/>
                        </a:cubicBezTo>
                        <a:cubicBezTo>
                          <a:pt x="82919" y="101372"/>
                          <a:pt x="80131" y="91729"/>
                          <a:pt x="75858" y="89800"/>
                        </a:cubicBezTo>
                        <a:cubicBezTo>
                          <a:pt x="71584" y="87872"/>
                          <a:pt x="66939" y="89801"/>
                          <a:pt x="62479" y="92694"/>
                        </a:cubicBezTo>
                        <a:cubicBezTo>
                          <a:pt x="58020" y="95586"/>
                          <a:pt x="53932" y="102818"/>
                          <a:pt x="49101" y="107157"/>
                        </a:cubicBezTo>
                        <a:cubicBezTo>
                          <a:pt x="44270" y="111497"/>
                          <a:pt x="38881" y="116801"/>
                          <a:pt x="33493" y="118729"/>
                        </a:cubicBezTo>
                        <a:cubicBezTo>
                          <a:pt x="28105" y="120657"/>
                          <a:pt x="21602" y="120176"/>
                          <a:pt x="16771" y="118729"/>
                        </a:cubicBezTo>
                        <a:cubicBezTo>
                          <a:pt x="11939" y="117282"/>
                          <a:pt x="7294" y="113907"/>
                          <a:pt x="4507" y="110050"/>
                        </a:cubicBezTo>
                        <a:cubicBezTo>
                          <a:pt x="1720" y="106193"/>
                          <a:pt x="419" y="102818"/>
                          <a:pt x="48" y="95586"/>
                        </a:cubicBezTo>
                        <a:cubicBezTo>
                          <a:pt x="-323" y="88354"/>
                          <a:pt x="1534" y="76782"/>
                          <a:pt x="2277" y="66657"/>
                        </a:cubicBezTo>
                        <a:cubicBezTo>
                          <a:pt x="3020" y="56533"/>
                          <a:pt x="4135" y="43997"/>
                          <a:pt x="4507" y="34837"/>
                        </a:cubicBezTo>
                        <a:cubicBezTo>
                          <a:pt x="4879" y="25677"/>
                          <a:pt x="2649" y="16034"/>
                          <a:pt x="4507" y="11695"/>
                        </a:cubicBezTo>
                        <a:cubicBezTo>
                          <a:pt x="6365" y="7355"/>
                          <a:pt x="10638" y="7836"/>
                          <a:pt x="15655" y="8801"/>
                        </a:cubicBezTo>
                        <a:cubicBezTo>
                          <a:pt x="20672" y="9766"/>
                          <a:pt x="27176" y="15070"/>
                          <a:pt x="34608" y="17480"/>
                        </a:cubicBezTo>
                        <a:cubicBezTo>
                          <a:pt x="42041" y="19890"/>
                          <a:pt x="53003" y="21819"/>
                          <a:pt x="60250" y="23266"/>
                        </a:cubicBezTo>
                        <a:cubicBezTo>
                          <a:pt x="67496" y="24713"/>
                          <a:pt x="73442" y="27605"/>
                          <a:pt x="78087" y="26159"/>
                        </a:cubicBezTo>
                        <a:cubicBezTo>
                          <a:pt x="82732" y="24712"/>
                          <a:pt x="84962" y="17962"/>
                          <a:pt x="88121" y="14587"/>
                        </a:cubicBezTo>
                        <a:cubicBezTo>
                          <a:pt x="91280" y="11212"/>
                          <a:pt x="112091" y="-7107"/>
                          <a:pt x="117107" y="30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Shape 85">
                    <a:extLst>
                      <a:ext uri="{FF2B5EF4-FFF2-40B4-BE49-F238E27FC236}">
                        <a16:creationId xmlns:a16="http://schemas.microsoft.com/office/drawing/2014/main" id="{0568FB5D-3E47-4464-87F5-5749A7F932F5}"/>
                      </a:ext>
                    </a:extLst>
                  </p:cNvPr>
                  <p:cNvSpPr/>
                  <p:nvPr/>
                </p:nvSpPr>
                <p:spPr>
                  <a:xfrm>
                    <a:off x="5755569" y="881019"/>
                    <a:ext cx="117900" cy="3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2585" y="146"/>
                        </a:moveTo>
                        <a:cubicBezTo>
                          <a:pt x="91561" y="4101"/>
                          <a:pt x="127495" y="92400"/>
                          <a:pt x="118613" y="110851"/>
                        </a:cubicBezTo>
                        <a:cubicBezTo>
                          <a:pt x="109731" y="129301"/>
                          <a:pt x="38266" y="114806"/>
                          <a:pt x="19290" y="110851"/>
                        </a:cubicBezTo>
                        <a:cubicBezTo>
                          <a:pt x="314" y="106896"/>
                          <a:pt x="-4934" y="101626"/>
                          <a:pt x="4755" y="87127"/>
                        </a:cubicBezTo>
                        <a:cubicBezTo>
                          <a:pt x="14445" y="72628"/>
                          <a:pt x="53609" y="-3808"/>
                          <a:pt x="72585" y="1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86">
                    <a:extLst>
                      <a:ext uri="{FF2B5EF4-FFF2-40B4-BE49-F238E27FC236}">
                        <a16:creationId xmlns:a16="http://schemas.microsoft.com/office/drawing/2014/main" id="{A6109DD4-9AF6-475F-9B57-058F7B154B53}"/>
                      </a:ext>
                    </a:extLst>
                  </p:cNvPr>
                  <p:cNvSpPr/>
                  <p:nvPr/>
                </p:nvSpPr>
                <p:spPr>
                  <a:xfrm>
                    <a:off x="6035260" y="875916"/>
                    <a:ext cx="141300" cy="3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5615" y="1187"/>
                        </a:moveTo>
                        <a:cubicBezTo>
                          <a:pt x="72800" y="-7427"/>
                          <a:pt x="101105" y="33187"/>
                          <a:pt x="110203" y="45496"/>
                        </a:cubicBezTo>
                        <a:cubicBezTo>
                          <a:pt x="119301" y="57804"/>
                          <a:pt x="126715" y="62725"/>
                          <a:pt x="110203" y="75034"/>
                        </a:cubicBezTo>
                        <a:cubicBezTo>
                          <a:pt x="93691" y="87342"/>
                          <a:pt x="28319" y="115649"/>
                          <a:pt x="11134" y="119339"/>
                        </a:cubicBezTo>
                        <a:cubicBezTo>
                          <a:pt x="-6050" y="123029"/>
                          <a:pt x="15" y="110724"/>
                          <a:pt x="7091" y="97185"/>
                        </a:cubicBezTo>
                        <a:cubicBezTo>
                          <a:pt x="14167" y="83645"/>
                          <a:pt x="38429" y="9802"/>
                          <a:pt x="55615" y="1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Shape 87">
                    <a:extLst>
                      <a:ext uri="{FF2B5EF4-FFF2-40B4-BE49-F238E27FC236}">
                        <a16:creationId xmlns:a16="http://schemas.microsoft.com/office/drawing/2014/main" id="{C27E36CC-8A80-4520-8A3E-B66D2681F7BC}"/>
                      </a:ext>
                    </a:extLst>
                  </p:cNvPr>
                  <p:cNvSpPr/>
                  <p:nvPr/>
                </p:nvSpPr>
                <p:spPr>
                  <a:xfrm>
                    <a:off x="6091019" y="787506"/>
                    <a:ext cx="283800" cy="92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555" y="34807"/>
                        </a:moveTo>
                        <a:cubicBezTo>
                          <a:pt x="83115" y="31724"/>
                          <a:pt x="95024" y="29154"/>
                          <a:pt x="100727" y="25557"/>
                        </a:cubicBezTo>
                        <a:cubicBezTo>
                          <a:pt x="106429" y="21960"/>
                          <a:pt x="105758" y="16821"/>
                          <a:pt x="107771" y="13223"/>
                        </a:cubicBezTo>
                        <a:cubicBezTo>
                          <a:pt x="109784" y="9626"/>
                          <a:pt x="110958" y="6028"/>
                          <a:pt x="112803" y="3973"/>
                        </a:cubicBezTo>
                        <a:cubicBezTo>
                          <a:pt x="114648" y="1918"/>
                          <a:pt x="117667" y="-1678"/>
                          <a:pt x="118841" y="890"/>
                        </a:cubicBezTo>
                        <a:cubicBezTo>
                          <a:pt x="120015" y="3459"/>
                          <a:pt x="120182" y="11681"/>
                          <a:pt x="119847" y="19389"/>
                        </a:cubicBezTo>
                        <a:cubicBezTo>
                          <a:pt x="119511" y="27097"/>
                          <a:pt x="117332" y="33779"/>
                          <a:pt x="116828" y="47140"/>
                        </a:cubicBezTo>
                        <a:cubicBezTo>
                          <a:pt x="116325" y="60501"/>
                          <a:pt x="117332" y="87736"/>
                          <a:pt x="116828" y="99556"/>
                        </a:cubicBezTo>
                        <a:cubicBezTo>
                          <a:pt x="116325" y="111375"/>
                          <a:pt x="116157" y="114972"/>
                          <a:pt x="113809" y="118055"/>
                        </a:cubicBezTo>
                        <a:cubicBezTo>
                          <a:pt x="111461" y="121138"/>
                          <a:pt x="107268" y="120110"/>
                          <a:pt x="102739" y="118055"/>
                        </a:cubicBezTo>
                        <a:cubicBezTo>
                          <a:pt x="98210" y="116000"/>
                          <a:pt x="92508" y="107778"/>
                          <a:pt x="86637" y="105722"/>
                        </a:cubicBezTo>
                        <a:cubicBezTo>
                          <a:pt x="80767" y="103665"/>
                          <a:pt x="73890" y="105207"/>
                          <a:pt x="67517" y="105722"/>
                        </a:cubicBezTo>
                        <a:cubicBezTo>
                          <a:pt x="61143" y="106236"/>
                          <a:pt x="48396" y="108806"/>
                          <a:pt x="48396" y="108806"/>
                        </a:cubicBezTo>
                        <a:lnTo>
                          <a:pt x="29276" y="111889"/>
                        </a:lnTo>
                        <a:cubicBezTo>
                          <a:pt x="23573" y="112917"/>
                          <a:pt x="17870" y="114972"/>
                          <a:pt x="14180" y="114972"/>
                        </a:cubicBezTo>
                        <a:cubicBezTo>
                          <a:pt x="10490" y="114972"/>
                          <a:pt x="8813" y="114458"/>
                          <a:pt x="7136" y="111889"/>
                        </a:cubicBezTo>
                        <a:cubicBezTo>
                          <a:pt x="5458" y="109320"/>
                          <a:pt x="4788" y="105722"/>
                          <a:pt x="4117" y="99556"/>
                        </a:cubicBezTo>
                        <a:cubicBezTo>
                          <a:pt x="3446" y="93390"/>
                          <a:pt x="3278" y="83625"/>
                          <a:pt x="3110" y="74889"/>
                        </a:cubicBezTo>
                        <a:cubicBezTo>
                          <a:pt x="2943" y="66153"/>
                          <a:pt x="3613" y="56390"/>
                          <a:pt x="3110" y="47140"/>
                        </a:cubicBezTo>
                        <a:cubicBezTo>
                          <a:pt x="2607" y="37890"/>
                          <a:pt x="-578" y="25043"/>
                          <a:pt x="92" y="19389"/>
                        </a:cubicBezTo>
                        <a:cubicBezTo>
                          <a:pt x="762" y="13736"/>
                          <a:pt x="3614" y="11681"/>
                          <a:pt x="7136" y="13223"/>
                        </a:cubicBezTo>
                        <a:cubicBezTo>
                          <a:pt x="10658" y="14766"/>
                          <a:pt x="15187" y="23500"/>
                          <a:pt x="21225" y="28640"/>
                        </a:cubicBezTo>
                        <a:cubicBezTo>
                          <a:pt x="27263" y="33779"/>
                          <a:pt x="36488" y="41487"/>
                          <a:pt x="43364" y="44056"/>
                        </a:cubicBezTo>
                        <a:cubicBezTo>
                          <a:pt x="50241" y="46625"/>
                          <a:pt x="63995" y="37890"/>
                          <a:pt x="73555" y="348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Shape 88">
                    <a:extLst>
                      <a:ext uri="{FF2B5EF4-FFF2-40B4-BE49-F238E27FC236}">
                        <a16:creationId xmlns:a16="http://schemas.microsoft.com/office/drawing/2014/main" id="{006D6DE1-7D9E-49D7-A0DF-08898080C35B}"/>
                      </a:ext>
                    </a:extLst>
                  </p:cNvPr>
                  <p:cNvSpPr/>
                  <p:nvPr/>
                </p:nvSpPr>
                <p:spPr>
                  <a:xfrm>
                    <a:off x="6367280" y="782612"/>
                    <a:ext cx="207299" cy="98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254" y="15478"/>
                        </a:moveTo>
                        <a:cubicBezTo>
                          <a:pt x="79346" y="14513"/>
                          <a:pt x="97950" y="14994"/>
                          <a:pt x="106219" y="12581"/>
                        </a:cubicBezTo>
                        <a:cubicBezTo>
                          <a:pt x="114487" y="10168"/>
                          <a:pt x="113569" y="2442"/>
                          <a:pt x="115866" y="995"/>
                        </a:cubicBezTo>
                        <a:cubicBezTo>
                          <a:pt x="118163" y="-452"/>
                          <a:pt x="120000" y="-935"/>
                          <a:pt x="120000" y="3892"/>
                        </a:cubicBezTo>
                        <a:cubicBezTo>
                          <a:pt x="120000" y="8720"/>
                          <a:pt x="117014" y="18858"/>
                          <a:pt x="115866" y="29961"/>
                        </a:cubicBezTo>
                        <a:cubicBezTo>
                          <a:pt x="114717" y="41065"/>
                          <a:pt x="114028" y="61823"/>
                          <a:pt x="113109" y="70513"/>
                        </a:cubicBezTo>
                        <a:cubicBezTo>
                          <a:pt x="112191" y="79203"/>
                          <a:pt x="113798" y="80169"/>
                          <a:pt x="110353" y="82099"/>
                        </a:cubicBezTo>
                        <a:cubicBezTo>
                          <a:pt x="106908" y="84031"/>
                          <a:pt x="97261" y="82582"/>
                          <a:pt x="92437" y="82099"/>
                        </a:cubicBezTo>
                        <a:cubicBezTo>
                          <a:pt x="87614" y="81617"/>
                          <a:pt x="86236" y="79686"/>
                          <a:pt x="81413" y="79203"/>
                        </a:cubicBezTo>
                        <a:cubicBezTo>
                          <a:pt x="76589" y="78720"/>
                          <a:pt x="69240" y="78237"/>
                          <a:pt x="63497" y="79203"/>
                        </a:cubicBezTo>
                        <a:cubicBezTo>
                          <a:pt x="57755" y="80169"/>
                          <a:pt x="52702" y="81618"/>
                          <a:pt x="46960" y="84997"/>
                        </a:cubicBezTo>
                        <a:cubicBezTo>
                          <a:pt x="41218" y="88376"/>
                          <a:pt x="35247" y="94170"/>
                          <a:pt x="29045" y="99480"/>
                        </a:cubicBezTo>
                        <a:cubicBezTo>
                          <a:pt x="22843" y="104789"/>
                          <a:pt x="13886" y="113962"/>
                          <a:pt x="9751" y="116859"/>
                        </a:cubicBezTo>
                        <a:cubicBezTo>
                          <a:pt x="5617" y="119755"/>
                          <a:pt x="5846" y="122168"/>
                          <a:pt x="4239" y="116859"/>
                        </a:cubicBezTo>
                        <a:cubicBezTo>
                          <a:pt x="2631" y="111549"/>
                          <a:pt x="564" y="95618"/>
                          <a:pt x="105" y="84997"/>
                        </a:cubicBezTo>
                        <a:cubicBezTo>
                          <a:pt x="-354" y="74376"/>
                          <a:pt x="794" y="62789"/>
                          <a:pt x="1483" y="53134"/>
                        </a:cubicBezTo>
                        <a:cubicBezTo>
                          <a:pt x="2171" y="43479"/>
                          <a:pt x="3549" y="33823"/>
                          <a:pt x="4239" y="27065"/>
                        </a:cubicBezTo>
                        <a:cubicBezTo>
                          <a:pt x="4928" y="20306"/>
                          <a:pt x="3550" y="14994"/>
                          <a:pt x="5617" y="12581"/>
                        </a:cubicBezTo>
                        <a:cubicBezTo>
                          <a:pt x="7684" y="10168"/>
                          <a:pt x="12967" y="11615"/>
                          <a:pt x="16642" y="12581"/>
                        </a:cubicBezTo>
                        <a:cubicBezTo>
                          <a:pt x="20317" y="13547"/>
                          <a:pt x="22384" y="15961"/>
                          <a:pt x="27667" y="18375"/>
                        </a:cubicBezTo>
                        <a:cubicBezTo>
                          <a:pt x="32950" y="20788"/>
                          <a:pt x="53162" y="16444"/>
                          <a:pt x="66254" y="15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Shape 89">
                    <a:extLst>
                      <a:ext uri="{FF2B5EF4-FFF2-40B4-BE49-F238E27FC236}">
                        <a16:creationId xmlns:a16="http://schemas.microsoft.com/office/drawing/2014/main" id="{0DD87486-F92E-4B01-B80F-E113980229BD}"/>
                      </a:ext>
                    </a:extLst>
                  </p:cNvPr>
                  <p:cNvSpPr/>
                  <p:nvPr/>
                </p:nvSpPr>
                <p:spPr>
                  <a:xfrm>
                    <a:off x="6558842" y="783327"/>
                    <a:ext cx="198300" cy="71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950" y="20145"/>
                        </a:moveTo>
                        <a:cubicBezTo>
                          <a:pt x="71951" y="20145"/>
                          <a:pt x="92111" y="10824"/>
                          <a:pt x="100271" y="8162"/>
                        </a:cubicBezTo>
                        <a:cubicBezTo>
                          <a:pt x="108432" y="5500"/>
                          <a:pt x="105792" y="2170"/>
                          <a:pt x="108912" y="4168"/>
                        </a:cubicBezTo>
                        <a:cubicBezTo>
                          <a:pt x="112032" y="6165"/>
                          <a:pt x="117312" y="15485"/>
                          <a:pt x="118992" y="20145"/>
                        </a:cubicBezTo>
                        <a:cubicBezTo>
                          <a:pt x="120672" y="24804"/>
                          <a:pt x="119952" y="25469"/>
                          <a:pt x="118992" y="32126"/>
                        </a:cubicBezTo>
                        <a:cubicBezTo>
                          <a:pt x="118032" y="38783"/>
                          <a:pt x="114192" y="48769"/>
                          <a:pt x="113232" y="60086"/>
                        </a:cubicBezTo>
                        <a:cubicBezTo>
                          <a:pt x="112272" y="71403"/>
                          <a:pt x="113472" y="90709"/>
                          <a:pt x="113232" y="100029"/>
                        </a:cubicBezTo>
                        <a:cubicBezTo>
                          <a:pt x="112992" y="109348"/>
                          <a:pt x="114672" y="114674"/>
                          <a:pt x="111792" y="116006"/>
                        </a:cubicBezTo>
                        <a:cubicBezTo>
                          <a:pt x="108912" y="117338"/>
                          <a:pt x="102431" y="110014"/>
                          <a:pt x="95951" y="108016"/>
                        </a:cubicBezTo>
                        <a:cubicBezTo>
                          <a:pt x="89471" y="106019"/>
                          <a:pt x="81550" y="104689"/>
                          <a:pt x="72910" y="104023"/>
                        </a:cubicBezTo>
                        <a:cubicBezTo>
                          <a:pt x="64270" y="103357"/>
                          <a:pt x="51549" y="103357"/>
                          <a:pt x="44109" y="104023"/>
                        </a:cubicBezTo>
                        <a:cubicBezTo>
                          <a:pt x="36669" y="104689"/>
                          <a:pt x="34029" y="105354"/>
                          <a:pt x="28269" y="108016"/>
                        </a:cubicBezTo>
                        <a:cubicBezTo>
                          <a:pt x="22509" y="110680"/>
                          <a:pt x="14108" y="120000"/>
                          <a:pt x="9548" y="120000"/>
                        </a:cubicBezTo>
                        <a:cubicBezTo>
                          <a:pt x="4987" y="120000"/>
                          <a:pt x="2348" y="114674"/>
                          <a:pt x="908" y="108016"/>
                        </a:cubicBezTo>
                        <a:cubicBezTo>
                          <a:pt x="-531" y="101359"/>
                          <a:pt x="-52" y="91374"/>
                          <a:pt x="908" y="80057"/>
                        </a:cubicBezTo>
                        <a:cubicBezTo>
                          <a:pt x="1868" y="68739"/>
                          <a:pt x="5228" y="50766"/>
                          <a:pt x="6668" y="40115"/>
                        </a:cubicBezTo>
                        <a:cubicBezTo>
                          <a:pt x="8108" y="29464"/>
                          <a:pt x="8108" y="22807"/>
                          <a:pt x="9548" y="16149"/>
                        </a:cubicBezTo>
                        <a:cubicBezTo>
                          <a:pt x="10988" y="9492"/>
                          <a:pt x="12188" y="1504"/>
                          <a:pt x="15308" y="172"/>
                        </a:cubicBezTo>
                        <a:cubicBezTo>
                          <a:pt x="18428" y="-1159"/>
                          <a:pt x="24189" y="5498"/>
                          <a:pt x="28269" y="8162"/>
                        </a:cubicBezTo>
                        <a:cubicBezTo>
                          <a:pt x="32349" y="10824"/>
                          <a:pt x="47949" y="20145"/>
                          <a:pt x="59950" y="20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Shape 90">
                    <a:extLst>
                      <a:ext uri="{FF2B5EF4-FFF2-40B4-BE49-F238E27FC236}">
                        <a16:creationId xmlns:a16="http://schemas.microsoft.com/office/drawing/2014/main" id="{E7370F29-B547-45FD-B895-D4095B2E6F12}"/>
                      </a:ext>
                    </a:extLst>
                  </p:cNvPr>
                  <p:cNvSpPr/>
                  <p:nvPr/>
                </p:nvSpPr>
                <p:spPr>
                  <a:xfrm>
                    <a:off x="6745899" y="777702"/>
                    <a:ext cx="216900" cy="75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9628" y="24272"/>
                        </a:moveTo>
                        <a:cubicBezTo>
                          <a:pt x="51486" y="24272"/>
                          <a:pt x="72787" y="22376"/>
                          <a:pt x="81790" y="20483"/>
                        </a:cubicBezTo>
                        <a:cubicBezTo>
                          <a:pt x="90794" y="18589"/>
                          <a:pt x="90135" y="15431"/>
                          <a:pt x="93648" y="12906"/>
                        </a:cubicBezTo>
                        <a:cubicBezTo>
                          <a:pt x="97162" y="10379"/>
                          <a:pt x="100017" y="7222"/>
                          <a:pt x="102871" y="5327"/>
                        </a:cubicBezTo>
                        <a:cubicBezTo>
                          <a:pt x="105726" y="3432"/>
                          <a:pt x="108361" y="-2881"/>
                          <a:pt x="110776" y="1538"/>
                        </a:cubicBezTo>
                        <a:cubicBezTo>
                          <a:pt x="113192" y="5959"/>
                          <a:pt x="115828" y="21746"/>
                          <a:pt x="117365" y="31850"/>
                        </a:cubicBezTo>
                        <a:cubicBezTo>
                          <a:pt x="118902" y="41955"/>
                          <a:pt x="120000" y="52690"/>
                          <a:pt x="120000" y="62163"/>
                        </a:cubicBezTo>
                        <a:cubicBezTo>
                          <a:pt x="120000" y="71635"/>
                          <a:pt x="118902" y="81739"/>
                          <a:pt x="117365" y="88686"/>
                        </a:cubicBezTo>
                        <a:cubicBezTo>
                          <a:pt x="115828" y="95634"/>
                          <a:pt x="113411" y="100054"/>
                          <a:pt x="110776" y="103843"/>
                        </a:cubicBezTo>
                        <a:cubicBezTo>
                          <a:pt x="108141" y="107631"/>
                          <a:pt x="105287" y="111420"/>
                          <a:pt x="101554" y="111420"/>
                        </a:cubicBezTo>
                        <a:cubicBezTo>
                          <a:pt x="97821" y="111420"/>
                          <a:pt x="92111" y="105738"/>
                          <a:pt x="88378" y="103843"/>
                        </a:cubicBezTo>
                        <a:cubicBezTo>
                          <a:pt x="84645" y="101947"/>
                          <a:pt x="82668" y="101947"/>
                          <a:pt x="79155" y="100052"/>
                        </a:cubicBezTo>
                        <a:cubicBezTo>
                          <a:pt x="75641" y="98157"/>
                          <a:pt x="72347" y="91843"/>
                          <a:pt x="67297" y="92475"/>
                        </a:cubicBezTo>
                        <a:cubicBezTo>
                          <a:pt x="62246" y="93107"/>
                          <a:pt x="54341" y="100054"/>
                          <a:pt x="48851" y="103843"/>
                        </a:cubicBezTo>
                        <a:cubicBezTo>
                          <a:pt x="43361" y="107631"/>
                          <a:pt x="38969" y="112683"/>
                          <a:pt x="34357" y="115208"/>
                        </a:cubicBezTo>
                        <a:cubicBezTo>
                          <a:pt x="29746" y="117734"/>
                          <a:pt x="25354" y="118367"/>
                          <a:pt x="21181" y="118999"/>
                        </a:cubicBezTo>
                        <a:cubicBezTo>
                          <a:pt x="17009" y="119630"/>
                          <a:pt x="12178" y="120894"/>
                          <a:pt x="9323" y="118999"/>
                        </a:cubicBezTo>
                        <a:cubicBezTo>
                          <a:pt x="6469" y="117104"/>
                          <a:pt x="5370" y="112683"/>
                          <a:pt x="4053" y="107631"/>
                        </a:cubicBezTo>
                        <a:cubicBezTo>
                          <a:pt x="2736" y="102579"/>
                          <a:pt x="2077" y="95634"/>
                          <a:pt x="1418" y="88686"/>
                        </a:cubicBezTo>
                        <a:cubicBezTo>
                          <a:pt x="759" y="81739"/>
                          <a:pt x="-338" y="74792"/>
                          <a:pt x="100" y="65951"/>
                        </a:cubicBezTo>
                        <a:cubicBezTo>
                          <a:pt x="540" y="57111"/>
                          <a:pt x="2296" y="43216"/>
                          <a:pt x="4053" y="35639"/>
                        </a:cubicBezTo>
                        <a:cubicBezTo>
                          <a:pt x="5810" y="28062"/>
                          <a:pt x="8225" y="22378"/>
                          <a:pt x="10641" y="20483"/>
                        </a:cubicBezTo>
                        <a:cubicBezTo>
                          <a:pt x="13057" y="18588"/>
                          <a:pt x="27770" y="24272"/>
                          <a:pt x="39628" y="242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Shape 91">
                    <a:extLst>
                      <a:ext uri="{FF2B5EF4-FFF2-40B4-BE49-F238E27FC236}">
                        <a16:creationId xmlns:a16="http://schemas.microsoft.com/office/drawing/2014/main" id="{B3FE8A16-AC76-4925-A57E-D64D117FEFFB}"/>
                      </a:ext>
                    </a:extLst>
                  </p:cNvPr>
                  <p:cNvSpPr/>
                  <p:nvPr/>
                </p:nvSpPr>
                <p:spPr>
                  <a:xfrm>
                    <a:off x="6958264" y="771877"/>
                    <a:ext cx="149100" cy="7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632" y="3305"/>
                        </a:moveTo>
                        <a:cubicBezTo>
                          <a:pt x="11305" y="-10272"/>
                          <a:pt x="39758" y="22058"/>
                          <a:pt x="49668" y="26584"/>
                        </a:cubicBezTo>
                        <a:cubicBezTo>
                          <a:pt x="59578" y="31110"/>
                          <a:pt x="57660" y="31110"/>
                          <a:pt x="63095" y="30463"/>
                        </a:cubicBezTo>
                        <a:cubicBezTo>
                          <a:pt x="68530" y="29816"/>
                          <a:pt x="76522" y="24645"/>
                          <a:pt x="82276" y="22705"/>
                        </a:cubicBezTo>
                        <a:cubicBezTo>
                          <a:pt x="88031" y="20764"/>
                          <a:pt x="92826" y="19471"/>
                          <a:pt x="97621" y="18824"/>
                        </a:cubicBezTo>
                        <a:cubicBezTo>
                          <a:pt x="102417" y="18177"/>
                          <a:pt x="108171" y="16237"/>
                          <a:pt x="111049" y="18824"/>
                        </a:cubicBezTo>
                        <a:cubicBezTo>
                          <a:pt x="113926" y="21411"/>
                          <a:pt x="113607" y="27229"/>
                          <a:pt x="114885" y="34342"/>
                        </a:cubicBezTo>
                        <a:cubicBezTo>
                          <a:pt x="116164" y="41455"/>
                          <a:pt x="118082" y="51801"/>
                          <a:pt x="118721" y="61500"/>
                        </a:cubicBezTo>
                        <a:cubicBezTo>
                          <a:pt x="119361" y="71199"/>
                          <a:pt x="118721" y="92537"/>
                          <a:pt x="118721" y="92537"/>
                        </a:cubicBezTo>
                        <a:cubicBezTo>
                          <a:pt x="118721" y="101589"/>
                          <a:pt x="121598" y="111290"/>
                          <a:pt x="118721" y="115816"/>
                        </a:cubicBezTo>
                        <a:cubicBezTo>
                          <a:pt x="115844" y="120342"/>
                          <a:pt x="106253" y="120342"/>
                          <a:pt x="101458" y="119695"/>
                        </a:cubicBezTo>
                        <a:cubicBezTo>
                          <a:pt x="96663" y="119048"/>
                          <a:pt x="94104" y="114520"/>
                          <a:pt x="89949" y="111935"/>
                        </a:cubicBezTo>
                        <a:cubicBezTo>
                          <a:pt x="85793" y="109349"/>
                          <a:pt x="81637" y="105470"/>
                          <a:pt x="76522" y="104176"/>
                        </a:cubicBezTo>
                        <a:cubicBezTo>
                          <a:pt x="71407" y="102883"/>
                          <a:pt x="59258" y="104176"/>
                          <a:pt x="59258" y="104176"/>
                        </a:cubicBezTo>
                        <a:lnTo>
                          <a:pt x="41995" y="104176"/>
                        </a:lnTo>
                        <a:cubicBezTo>
                          <a:pt x="36560" y="104176"/>
                          <a:pt x="31765" y="102236"/>
                          <a:pt x="26650" y="104176"/>
                        </a:cubicBezTo>
                        <a:cubicBezTo>
                          <a:pt x="21535" y="106117"/>
                          <a:pt x="15141" y="115169"/>
                          <a:pt x="11305" y="115816"/>
                        </a:cubicBezTo>
                        <a:cubicBezTo>
                          <a:pt x="7469" y="116462"/>
                          <a:pt x="4592" y="113875"/>
                          <a:pt x="3632" y="108056"/>
                        </a:cubicBezTo>
                        <a:cubicBezTo>
                          <a:pt x="2673" y="102236"/>
                          <a:pt x="-4039" y="16883"/>
                          <a:pt x="3632" y="33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Shape 92">
                    <a:extLst>
                      <a:ext uri="{FF2B5EF4-FFF2-40B4-BE49-F238E27FC236}">
                        <a16:creationId xmlns:a16="http://schemas.microsoft.com/office/drawing/2014/main" id="{C9F43070-4C01-4B4C-90E6-624DC50EE4B0}"/>
                      </a:ext>
                    </a:extLst>
                  </p:cNvPr>
                  <p:cNvSpPr/>
                  <p:nvPr/>
                </p:nvSpPr>
                <p:spPr>
                  <a:xfrm>
                    <a:off x="7048425" y="768393"/>
                    <a:ext cx="233400" cy="82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13" y="102061"/>
                        </a:moveTo>
                        <a:cubicBezTo>
                          <a:pt x="51445" y="105543"/>
                          <a:pt x="38593" y="115407"/>
                          <a:pt x="34310" y="112506"/>
                        </a:cubicBezTo>
                        <a:cubicBezTo>
                          <a:pt x="30026" y="109606"/>
                          <a:pt x="34310" y="84654"/>
                          <a:pt x="34310" y="84654"/>
                        </a:cubicBezTo>
                        <a:cubicBezTo>
                          <a:pt x="34310" y="74209"/>
                          <a:pt x="34718" y="60283"/>
                          <a:pt x="34310" y="49838"/>
                        </a:cubicBezTo>
                        <a:cubicBezTo>
                          <a:pt x="33901" y="39393"/>
                          <a:pt x="34106" y="28368"/>
                          <a:pt x="31862" y="21986"/>
                        </a:cubicBezTo>
                        <a:cubicBezTo>
                          <a:pt x="29618" y="15604"/>
                          <a:pt x="24722" y="13864"/>
                          <a:pt x="20845" y="11542"/>
                        </a:cubicBezTo>
                        <a:cubicBezTo>
                          <a:pt x="16969" y="9221"/>
                          <a:pt x="11666" y="9221"/>
                          <a:pt x="8606" y="8060"/>
                        </a:cubicBezTo>
                        <a:cubicBezTo>
                          <a:pt x="5546" y="6899"/>
                          <a:pt x="-4653" y="5740"/>
                          <a:pt x="2486" y="4579"/>
                        </a:cubicBezTo>
                        <a:cubicBezTo>
                          <a:pt x="9626" y="3418"/>
                          <a:pt x="41654" y="-2383"/>
                          <a:pt x="51446" y="1098"/>
                        </a:cubicBezTo>
                        <a:cubicBezTo>
                          <a:pt x="61238" y="4579"/>
                          <a:pt x="57566" y="19666"/>
                          <a:pt x="61238" y="25469"/>
                        </a:cubicBezTo>
                        <a:cubicBezTo>
                          <a:pt x="64910" y="31271"/>
                          <a:pt x="69194" y="34172"/>
                          <a:pt x="73478" y="35912"/>
                        </a:cubicBezTo>
                        <a:cubicBezTo>
                          <a:pt x="77761" y="37652"/>
                          <a:pt x="86942" y="35912"/>
                          <a:pt x="86942" y="35912"/>
                        </a:cubicBezTo>
                        <a:cubicBezTo>
                          <a:pt x="91634" y="35912"/>
                          <a:pt x="97549" y="34171"/>
                          <a:pt x="101630" y="35912"/>
                        </a:cubicBezTo>
                        <a:cubicBezTo>
                          <a:pt x="105710" y="37653"/>
                          <a:pt x="108566" y="43456"/>
                          <a:pt x="111422" y="46357"/>
                        </a:cubicBezTo>
                        <a:cubicBezTo>
                          <a:pt x="114277" y="49258"/>
                          <a:pt x="117337" y="47518"/>
                          <a:pt x="118765" y="53321"/>
                        </a:cubicBezTo>
                        <a:cubicBezTo>
                          <a:pt x="120193" y="59124"/>
                          <a:pt x="119990" y="72469"/>
                          <a:pt x="119990" y="81173"/>
                        </a:cubicBezTo>
                        <a:cubicBezTo>
                          <a:pt x="119990" y="89877"/>
                          <a:pt x="119581" y="99161"/>
                          <a:pt x="118765" y="105543"/>
                        </a:cubicBezTo>
                        <a:cubicBezTo>
                          <a:pt x="117950" y="111925"/>
                          <a:pt x="117541" y="117727"/>
                          <a:pt x="115094" y="119469"/>
                        </a:cubicBezTo>
                        <a:cubicBezTo>
                          <a:pt x="112646" y="121210"/>
                          <a:pt x="107545" y="118309"/>
                          <a:pt x="104077" y="115988"/>
                        </a:cubicBezTo>
                        <a:cubicBezTo>
                          <a:pt x="100609" y="113667"/>
                          <a:pt x="97345" y="109604"/>
                          <a:pt x="94285" y="105543"/>
                        </a:cubicBezTo>
                        <a:cubicBezTo>
                          <a:pt x="91225" y="101481"/>
                          <a:pt x="88982" y="93937"/>
                          <a:pt x="85718" y="91617"/>
                        </a:cubicBezTo>
                        <a:cubicBezTo>
                          <a:pt x="82454" y="89295"/>
                          <a:pt x="68582" y="98580"/>
                          <a:pt x="60013" y="1020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Shape 93">
                    <a:extLst>
                      <a:ext uri="{FF2B5EF4-FFF2-40B4-BE49-F238E27FC236}">
                        <a16:creationId xmlns:a16="http://schemas.microsoft.com/office/drawing/2014/main" id="{FD28981E-5F8F-452F-A9E1-039A5E479DC1}"/>
                      </a:ext>
                    </a:extLst>
                  </p:cNvPr>
                  <p:cNvSpPr/>
                  <p:nvPr/>
                </p:nvSpPr>
                <p:spPr>
                  <a:xfrm>
                    <a:off x="7224977" y="771356"/>
                    <a:ext cx="252900" cy="95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759" y="96009"/>
                        </a:moveTo>
                        <a:cubicBezTo>
                          <a:pt x="48460" y="94512"/>
                          <a:pt x="33394" y="105988"/>
                          <a:pt x="28122" y="104990"/>
                        </a:cubicBezTo>
                        <a:cubicBezTo>
                          <a:pt x="22849" y="103992"/>
                          <a:pt x="27556" y="96009"/>
                          <a:pt x="28122" y="90022"/>
                        </a:cubicBezTo>
                        <a:cubicBezTo>
                          <a:pt x="28687" y="84035"/>
                          <a:pt x="31135" y="76550"/>
                          <a:pt x="31511" y="69066"/>
                        </a:cubicBezTo>
                        <a:cubicBezTo>
                          <a:pt x="31888" y="61582"/>
                          <a:pt x="30946" y="50606"/>
                          <a:pt x="30381" y="45117"/>
                        </a:cubicBezTo>
                        <a:cubicBezTo>
                          <a:pt x="29816" y="39628"/>
                          <a:pt x="29628" y="40626"/>
                          <a:pt x="28122" y="36136"/>
                        </a:cubicBezTo>
                        <a:cubicBezTo>
                          <a:pt x="26615" y="31645"/>
                          <a:pt x="25296" y="21168"/>
                          <a:pt x="21342" y="18174"/>
                        </a:cubicBezTo>
                        <a:cubicBezTo>
                          <a:pt x="17387" y="15181"/>
                          <a:pt x="7595" y="19672"/>
                          <a:pt x="4394" y="18174"/>
                        </a:cubicBezTo>
                        <a:cubicBezTo>
                          <a:pt x="1192" y="16677"/>
                          <a:pt x="-2385" y="11687"/>
                          <a:pt x="2134" y="9193"/>
                        </a:cubicBezTo>
                        <a:cubicBezTo>
                          <a:pt x="6653" y="6698"/>
                          <a:pt x="17764" y="-5775"/>
                          <a:pt x="31511" y="3205"/>
                        </a:cubicBezTo>
                        <a:cubicBezTo>
                          <a:pt x="45259" y="12187"/>
                          <a:pt x="74824" y="53099"/>
                          <a:pt x="84616" y="63078"/>
                        </a:cubicBezTo>
                        <a:cubicBezTo>
                          <a:pt x="94409" y="73057"/>
                          <a:pt x="87630" y="64574"/>
                          <a:pt x="90266" y="63078"/>
                        </a:cubicBezTo>
                        <a:cubicBezTo>
                          <a:pt x="92902" y="61582"/>
                          <a:pt x="97045" y="55594"/>
                          <a:pt x="100435" y="54098"/>
                        </a:cubicBezTo>
                        <a:cubicBezTo>
                          <a:pt x="103825" y="52602"/>
                          <a:pt x="107968" y="53599"/>
                          <a:pt x="110604" y="54098"/>
                        </a:cubicBezTo>
                        <a:cubicBezTo>
                          <a:pt x="113240" y="54597"/>
                          <a:pt x="114747" y="52601"/>
                          <a:pt x="116253" y="57092"/>
                        </a:cubicBezTo>
                        <a:cubicBezTo>
                          <a:pt x="117760" y="61582"/>
                          <a:pt x="119078" y="74555"/>
                          <a:pt x="119643" y="81041"/>
                        </a:cubicBezTo>
                        <a:cubicBezTo>
                          <a:pt x="120208" y="87527"/>
                          <a:pt x="120020" y="91019"/>
                          <a:pt x="119643" y="96009"/>
                        </a:cubicBezTo>
                        <a:cubicBezTo>
                          <a:pt x="119266" y="100999"/>
                          <a:pt x="119455" y="106985"/>
                          <a:pt x="117384" y="110977"/>
                        </a:cubicBezTo>
                        <a:cubicBezTo>
                          <a:pt x="115312" y="114968"/>
                          <a:pt x="110792" y="119459"/>
                          <a:pt x="107214" y="119958"/>
                        </a:cubicBezTo>
                        <a:cubicBezTo>
                          <a:pt x="103636" y="120457"/>
                          <a:pt x="100247" y="116466"/>
                          <a:pt x="95915" y="113971"/>
                        </a:cubicBezTo>
                        <a:cubicBezTo>
                          <a:pt x="91584" y="111477"/>
                          <a:pt x="71057" y="97506"/>
                          <a:pt x="59759" y="960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Shape 94">
                    <a:extLst>
                      <a:ext uri="{FF2B5EF4-FFF2-40B4-BE49-F238E27FC236}">
                        <a16:creationId xmlns:a16="http://schemas.microsoft.com/office/drawing/2014/main" id="{2641EF14-38E0-4834-8A62-9915019EB281}"/>
                      </a:ext>
                    </a:extLst>
                  </p:cNvPr>
                  <p:cNvSpPr/>
                  <p:nvPr/>
                </p:nvSpPr>
                <p:spPr>
                  <a:xfrm>
                    <a:off x="7421503" y="788525"/>
                    <a:ext cx="220500" cy="97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8819" y="87613"/>
                        </a:moveTo>
                        <a:cubicBezTo>
                          <a:pt x="48445" y="80767"/>
                          <a:pt x="36125" y="76366"/>
                          <a:pt x="31586" y="70009"/>
                        </a:cubicBezTo>
                        <a:cubicBezTo>
                          <a:pt x="27048" y="63652"/>
                          <a:pt x="31586" y="49470"/>
                          <a:pt x="31586" y="49470"/>
                        </a:cubicBezTo>
                        <a:cubicBezTo>
                          <a:pt x="31586" y="43113"/>
                          <a:pt x="32883" y="36756"/>
                          <a:pt x="31586" y="31866"/>
                        </a:cubicBezTo>
                        <a:cubicBezTo>
                          <a:pt x="30290" y="26975"/>
                          <a:pt x="27048" y="23063"/>
                          <a:pt x="23806" y="20129"/>
                        </a:cubicBezTo>
                        <a:cubicBezTo>
                          <a:pt x="20564" y="17196"/>
                          <a:pt x="15593" y="14750"/>
                          <a:pt x="12135" y="14261"/>
                        </a:cubicBezTo>
                        <a:cubicBezTo>
                          <a:pt x="8677" y="13771"/>
                          <a:pt x="4571" y="17684"/>
                          <a:pt x="3058" y="17194"/>
                        </a:cubicBezTo>
                        <a:cubicBezTo>
                          <a:pt x="1545" y="16705"/>
                          <a:pt x="-2993" y="13771"/>
                          <a:pt x="3058" y="11327"/>
                        </a:cubicBezTo>
                        <a:cubicBezTo>
                          <a:pt x="9109" y="8882"/>
                          <a:pt x="24670" y="-5788"/>
                          <a:pt x="39367" y="2524"/>
                        </a:cubicBezTo>
                        <a:cubicBezTo>
                          <a:pt x="54063" y="10838"/>
                          <a:pt x="80863" y="50937"/>
                          <a:pt x="91237" y="61206"/>
                        </a:cubicBezTo>
                        <a:cubicBezTo>
                          <a:pt x="101612" y="71475"/>
                          <a:pt x="97937" y="64140"/>
                          <a:pt x="101612" y="64140"/>
                        </a:cubicBezTo>
                        <a:cubicBezTo>
                          <a:pt x="105286" y="64140"/>
                          <a:pt x="110257" y="57294"/>
                          <a:pt x="113282" y="61206"/>
                        </a:cubicBezTo>
                        <a:cubicBezTo>
                          <a:pt x="116308" y="65119"/>
                          <a:pt x="119117" y="78810"/>
                          <a:pt x="119766" y="87613"/>
                        </a:cubicBezTo>
                        <a:cubicBezTo>
                          <a:pt x="120414" y="96416"/>
                          <a:pt x="119766" y="108641"/>
                          <a:pt x="117173" y="114021"/>
                        </a:cubicBezTo>
                        <a:cubicBezTo>
                          <a:pt x="114579" y="119401"/>
                          <a:pt x="108095" y="120378"/>
                          <a:pt x="104205" y="119889"/>
                        </a:cubicBezTo>
                        <a:cubicBezTo>
                          <a:pt x="100314" y="119399"/>
                          <a:pt x="97073" y="114998"/>
                          <a:pt x="93831" y="111086"/>
                        </a:cubicBezTo>
                        <a:cubicBezTo>
                          <a:pt x="90589" y="107174"/>
                          <a:pt x="69193" y="94459"/>
                          <a:pt x="58819" y="876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Shape 95">
                    <a:extLst>
                      <a:ext uri="{FF2B5EF4-FFF2-40B4-BE49-F238E27FC236}">
                        <a16:creationId xmlns:a16="http://schemas.microsoft.com/office/drawing/2014/main" id="{3E7A3F4E-6D62-4CFE-80C3-577C60532D3D}"/>
                      </a:ext>
                    </a:extLst>
                  </p:cNvPr>
                  <p:cNvSpPr/>
                  <p:nvPr/>
                </p:nvSpPr>
                <p:spPr>
                  <a:xfrm>
                    <a:off x="7582164" y="809514"/>
                    <a:ext cx="2379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2300" y="111699"/>
                        </a:moveTo>
                        <a:cubicBezTo>
                          <a:pt x="52095" y="110572"/>
                          <a:pt x="35286" y="107192"/>
                          <a:pt x="29883" y="104939"/>
                        </a:cubicBezTo>
                        <a:cubicBezTo>
                          <a:pt x="24480" y="102687"/>
                          <a:pt x="29682" y="107192"/>
                          <a:pt x="29883" y="98178"/>
                        </a:cubicBezTo>
                        <a:cubicBezTo>
                          <a:pt x="30083" y="89165"/>
                          <a:pt x="30884" y="62124"/>
                          <a:pt x="31084" y="50858"/>
                        </a:cubicBezTo>
                        <a:cubicBezTo>
                          <a:pt x="31284" y="39592"/>
                          <a:pt x="32484" y="36211"/>
                          <a:pt x="31084" y="30577"/>
                        </a:cubicBezTo>
                        <a:cubicBezTo>
                          <a:pt x="29683" y="24943"/>
                          <a:pt x="27081" y="19311"/>
                          <a:pt x="22679" y="17057"/>
                        </a:cubicBezTo>
                        <a:cubicBezTo>
                          <a:pt x="18277" y="14803"/>
                          <a:pt x="8071" y="17621"/>
                          <a:pt x="4669" y="17057"/>
                        </a:cubicBezTo>
                        <a:cubicBezTo>
                          <a:pt x="1267" y="16493"/>
                          <a:pt x="-2534" y="16493"/>
                          <a:pt x="2268" y="13677"/>
                        </a:cubicBezTo>
                        <a:cubicBezTo>
                          <a:pt x="7071" y="10861"/>
                          <a:pt x="24280" y="-1533"/>
                          <a:pt x="33485" y="157"/>
                        </a:cubicBezTo>
                        <a:cubicBezTo>
                          <a:pt x="42690" y="1848"/>
                          <a:pt x="50294" y="16495"/>
                          <a:pt x="57498" y="23818"/>
                        </a:cubicBezTo>
                        <a:cubicBezTo>
                          <a:pt x="64702" y="31141"/>
                          <a:pt x="69704" y="39027"/>
                          <a:pt x="76708" y="44097"/>
                        </a:cubicBezTo>
                        <a:cubicBezTo>
                          <a:pt x="83712" y="49168"/>
                          <a:pt x="93518" y="51985"/>
                          <a:pt x="99521" y="54238"/>
                        </a:cubicBezTo>
                        <a:cubicBezTo>
                          <a:pt x="105524" y="56491"/>
                          <a:pt x="109527" y="54801"/>
                          <a:pt x="112728" y="57618"/>
                        </a:cubicBezTo>
                        <a:cubicBezTo>
                          <a:pt x="115930" y="60434"/>
                          <a:pt x="117531" y="63815"/>
                          <a:pt x="118731" y="71138"/>
                        </a:cubicBezTo>
                        <a:cubicBezTo>
                          <a:pt x="119932" y="78461"/>
                          <a:pt x="120132" y="93673"/>
                          <a:pt x="119932" y="101559"/>
                        </a:cubicBezTo>
                        <a:cubicBezTo>
                          <a:pt x="119732" y="109446"/>
                          <a:pt x="120132" y="115643"/>
                          <a:pt x="117531" y="118459"/>
                        </a:cubicBezTo>
                        <a:cubicBezTo>
                          <a:pt x="114930" y="121276"/>
                          <a:pt x="108726" y="119586"/>
                          <a:pt x="104324" y="118459"/>
                        </a:cubicBezTo>
                        <a:cubicBezTo>
                          <a:pt x="99921" y="117332"/>
                          <a:pt x="94718" y="114515"/>
                          <a:pt x="91116" y="111699"/>
                        </a:cubicBezTo>
                        <a:cubicBezTo>
                          <a:pt x="87514" y="108882"/>
                          <a:pt x="72506" y="112826"/>
                          <a:pt x="62300" y="111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Shape 96">
                    <a:extLst>
                      <a:ext uri="{FF2B5EF4-FFF2-40B4-BE49-F238E27FC236}">
                        <a16:creationId xmlns:a16="http://schemas.microsoft.com/office/drawing/2014/main" id="{B83AED77-2048-4048-B4ED-D555A8CFCB41}"/>
                      </a:ext>
                    </a:extLst>
                  </p:cNvPr>
                  <p:cNvSpPr/>
                  <p:nvPr/>
                </p:nvSpPr>
                <p:spPr>
                  <a:xfrm>
                    <a:off x="7822578" y="845861"/>
                    <a:ext cx="150900" cy="6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1020" y="90774"/>
                        </a:moveTo>
                        <a:cubicBezTo>
                          <a:pt x="33652" y="85912"/>
                          <a:pt x="11547" y="94941"/>
                          <a:pt x="3652" y="90774"/>
                        </a:cubicBezTo>
                        <a:cubicBezTo>
                          <a:pt x="-4241" y="86607"/>
                          <a:pt x="3021" y="73410"/>
                          <a:pt x="3652" y="65771"/>
                        </a:cubicBezTo>
                        <a:cubicBezTo>
                          <a:pt x="4284" y="58130"/>
                          <a:pt x="6810" y="54658"/>
                          <a:pt x="7442" y="44935"/>
                        </a:cubicBezTo>
                        <a:cubicBezTo>
                          <a:pt x="8073" y="35212"/>
                          <a:pt x="7126" y="14374"/>
                          <a:pt x="7442" y="7428"/>
                        </a:cubicBezTo>
                        <a:cubicBezTo>
                          <a:pt x="7757" y="483"/>
                          <a:pt x="-7399" y="-2989"/>
                          <a:pt x="9337" y="3262"/>
                        </a:cubicBezTo>
                        <a:cubicBezTo>
                          <a:pt x="26074" y="9513"/>
                          <a:pt x="89546" y="33822"/>
                          <a:pt x="107862" y="44935"/>
                        </a:cubicBezTo>
                        <a:cubicBezTo>
                          <a:pt x="126178" y="56048"/>
                          <a:pt x="117967" y="60215"/>
                          <a:pt x="119230" y="69938"/>
                        </a:cubicBezTo>
                        <a:cubicBezTo>
                          <a:pt x="120493" y="79661"/>
                          <a:pt x="117336" y="94942"/>
                          <a:pt x="115441" y="103276"/>
                        </a:cubicBezTo>
                        <a:cubicBezTo>
                          <a:pt x="113547" y="111610"/>
                          <a:pt x="112283" y="118556"/>
                          <a:pt x="107862" y="119945"/>
                        </a:cubicBezTo>
                        <a:cubicBezTo>
                          <a:pt x="103441" y="121335"/>
                          <a:pt x="68388" y="95635"/>
                          <a:pt x="51020" y="907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Shape 97">
                    <a:extLst>
                      <a:ext uri="{FF2B5EF4-FFF2-40B4-BE49-F238E27FC236}">
                        <a16:creationId xmlns:a16="http://schemas.microsoft.com/office/drawing/2014/main" id="{B60B0C19-ED14-44BC-B850-285F5526559F}"/>
                      </a:ext>
                    </a:extLst>
                  </p:cNvPr>
                  <p:cNvSpPr/>
                  <p:nvPr/>
                </p:nvSpPr>
                <p:spPr>
                  <a:xfrm>
                    <a:off x="7974863" y="878498"/>
                    <a:ext cx="133800" cy="6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2635" y="92137"/>
                        </a:moveTo>
                        <a:cubicBezTo>
                          <a:pt x="25916" y="80664"/>
                          <a:pt x="8131" y="62307"/>
                          <a:pt x="2083" y="50834"/>
                        </a:cubicBezTo>
                        <a:cubicBezTo>
                          <a:pt x="-3963" y="39362"/>
                          <a:pt x="4929" y="31714"/>
                          <a:pt x="6352" y="23300"/>
                        </a:cubicBezTo>
                        <a:cubicBezTo>
                          <a:pt x="7774" y="14886"/>
                          <a:pt x="-2895" y="-2705"/>
                          <a:pt x="10621" y="352"/>
                        </a:cubicBezTo>
                        <a:cubicBezTo>
                          <a:pt x="24138" y="3411"/>
                          <a:pt x="70382" y="31712"/>
                          <a:pt x="87456" y="41657"/>
                        </a:cubicBezTo>
                        <a:cubicBezTo>
                          <a:pt x="104531" y="51600"/>
                          <a:pt x="107733" y="52365"/>
                          <a:pt x="113068" y="60014"/>
                        </a:cubicBezTo>
                        <a:cubicBezTo>
                          <a:pt x="118404" y="67663"/>
                          <a:pt x="121250" y="77606"/>
                          <a:pt x="119471" y="87549"/>
                        </a:cubicBezTo>
                        <a:cubicBezTo>
                          <a:pt x="117692" y="97491"/>
                          <a:pt x="109155" y="116613"/>
                          <a:pt x="102396" y="119674"/>
                        </a:cubicBezTo>
                        <a:cubicBezTo>
                          <a:pt x="95637" y="122734"/>
                          <a:pt x="59354" y="103610"/>
                          <a:pt x="42635" y="921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Shape 98">
                    <a:extLst>
                      <a:ext uri="{FF2B5EF4-FFF2-40B4-BE49-F238E27FC236}">
                        <a16:creationId xmlns:a16="http://schemas.microsoft.com/office/drawing/2014/main" id="{6659213E-33CE-4B2E-BBFC-BF5DB85A7E5E}"/>
                      </a:ext>
                    </a:extLst>
                  </p:cNvPr>
                  <p:cNvSpPr/>
                  <p:nvPr/>
                </p:nvSpPr>
                <p:spPr>
                  <a:xfrm>
                    <a:off x="8107789" y="894665"/>
                    <a:ext cx="105600" cy="54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" y="112532"/>
                        </a:moveTo>
                        <a:cubicBezTo>
                          <a:pt x="-1388" y="94909"/>
                          <a:pt x="-3645" y="12092"/>
                          <a:pt x="5834" y="1520"/>
                        </a:cubicBezTo>
                        <a:cubicBezTo>
                          <a:pt x="15314" y="-9053"/>
                          <a:pt x="49618" y="38525"/>
                          <a:pt x="68125" y="49096"/>
                        </a:cubicBezTo>
                        <a:cubicBezTo>
                          <a:pt x="86632" y="59668"/>
                          <a:pt x="109652" y="58789"/>
                          <a:pt x="116874" y="64956"/>
                        </a:cubicBezTo>
                        <a:cubicBezTo>
                          <a:pt x="124096" y="71123"/>
                          <a:pt x="117326" y="79052"/>
                          <a:pt x="111458" y="86101"/>
                        </a:cubicBezTo>
                        <a:cubicBezTo>
                          <a:pt x="105590" y="93149"/>
                          <a:pt x="92951" y="102841"/>
                          <a:pt x="81666" y="107246"/>
                        </a:cubicBezTo>
                        <a:cubicBezTo>
                          <a:pt x="70382" y="111650"/>
                          <a:pt x="23889" y="130154"/>
                          <a:pt x="11250" y="1125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" name="Shape 99">
                    <a:extLst>
                      <a:ext uri="{FF2B5EF4-FFF2-40B4-BE49-F238E27FC236}">
                        <a16:creationId xmlns:a16="http://schemas.microsoft.com/office/drawing/2014/main" id="{E6559F86-E067-4E25-857E-3E3D4D6863CE}"/>
                      </a:ext>
                    </a:extLst>
                  </p:cNvPr>
                  <p:cNvSpPr/>
                  <p:nvPr/>
                </p:nvSpPr>
                <p:spPr>
                  <a:xfrm>
                    <a:off x="3633314" y="699591"/>
                    <a:ext cx="229200" cy="239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175" y="93478"/>
                        </a:moveTo>
                        <a:cubicBezTo>
                          <a:pt x="26859" y="88100"/>
                          <a:pt x="9603" y="88697"/>
                          <a:pt x="3990" y="86307"/>
                        </a:cubicBezTo>
                        <a:cubicBezTo>
                          <a:pt x="-1623" y="83917"/>
                          <a:pt x="-167" y="83717"/>
                          <a:pt x="1495" y="79135"/>
                        </a:cubicBezTo>
                        <a:cubicBezTo>
                          <a:pt x="3158" y="74554"/>
                          <a:pt x="8355" y="66585"/>
                          <a:pt x="13969" y="58816"/>
                        </a:cubicBezTo>
                        <a:cubicBezTo>
                          <a:pt x="19583" y="51047"/>
                          <a:pt x="28107" y="38895"/>
                          <a:pt x="35175" y="32520"/>
                        </a:cubicBezTo>
                        <a:cubicBezTo>
                          <a:pt x="42244" y="26146"/>
                          <a:pt x="50144" y="24751"/>
                          <a:pt x="56381" y="20568"/>
                        </a:cubicBezTo>
                        <a:cubicBezTo>
                          <a:pt x="62618" y="16385"/>
                          <a:pt x="68855" y="10807"/>
                          <a:pt x="72598" y="7420"/>
                        </a:cubicBezTo>
                        <a:cubicBezTo>
                          <a:pt x="76340" y="4034"/>
                          <a:pt x="75508" y="1046"/>
                          <a:pt x="78834" y="249"/>
                        </a:cubicBezTo>
                        <a:cubicBezTo>
                          <a:pt x="82161" y="-547"/>
                          <a:pt x="89022" y="647"/>
                          <a:pt x="92556" y="2639"/>
                        </a:cubicBezTo>
                        <a:cubicBezTo>
                          <a:pt x="96091" y="4631"/>
                          <a:pt x="98586" y="9014"/>
                          <a:pt x="100041" y="12201"/>
                        </a:cubicBezTo>
                        <a:cubicBezTo>
                          <a:pt x="101496" y="15389"/>
                          <a:pt x="101704" y="17779"/>
                          <a:pt x="101288" y="21763"/>
                        </a:cubicBezTo>
                        <a:cubicBezTo>
                          <a:pt x="100872" y="25747"/>
                          <a:pt x="97546" y="31126"/>
                          <a:pt x="97546" y="36106"/>
                        </a:cubicBezTo>
                        <a:cubicBezTo>
                          <a:pt x="97546" y="41087"/>
                          <a:pt x="99417" y="47461"/>
                          <a:pt x="101288" y="51644"/>
                        </a:cubicBezTo>
                        <a:cubicBezTo>
                          <a:pt x="103159" y="55828"/>
                          <a:pt x="106070" y="57621"/>
                          <a:pt x="108772" y="61206"/>
                        </a:cubicBezTo>
                        <a:cubicBezTo>
                          <a:pt x="111475" y="64792"/>
                          <a:pt x="115633" y="68777"/>
                          <a:pt x="117504" y="73159"/>
                        </a:cubicBezTo>
                        <a:cubicBezTo>
                          <a:pt x="119376" y="77542"/>
                          <a:pt x="120000" y="84116"/>
                          <a:pt x="120000" y="87502"/>
                        </a:cubicBezTo>
                        <a:cubicBezTo>
                          <a:pt x="120000" y="90889"/>
                          <a:pt x="119792" y="92084"/>
                          <a:pt x="117504" y="93478"/>
                        </a:cubicBezTo>
                        <a:cubicBezTo>
                          <a:pt x="115217" y="94873"/>
                          <a:pt x="109812" y="95471"/>
                          <a:pt x="106278" y="95869"/>
                        </a:cubicBezTo>
                        <a:cubicBezTo>
                          <a:pt x="102743" y="96268"/>
                          <a:pt x="99209" y="96268"/>
                          <a:pt x="96299" y="95869"/>
                        </a:cubicBezTo>
                        <a:cubicBezTo>
                          <a:pt x="93388" y="95471"/>
                          <a:pt x="90685" y="94275"/>
                          <a:pt x="88814" y="93478"/>
                        </a:cubicBezTo>
                        <a:cubicBezTo>
                          <a:pt x="86943" y="92681"/>
                          <a:pt x="87151" y="91487"/>
                          <a:pt x="85072" y="91088"/>
                        </a:cubicBezTo>
                        <a:cubicBezTo>
                          <a:pt x="82993" y="90690"/>
                          <a:pt x="77379" y="90292"/>
                          <a:pt x="76340" y="91088"/>
                        </a:cubicBezTo>
                        <a:cubicBezTo>
                          <a:pt x="75301" y="91885"/>
                          <a:pt x="77587" y="93678"/>
                          <a:pt x="78834" y="95869"/>
                        </a:cubicBezTo>
                        <a:cubicBezTo>
                          <a:pt x="80082" y="98061"/>
                          <a:pt x="82577" y="101247"/>
                          <a:pt x="83824" y="104235"/>
                        </a:cubicBezTo>
                        <a:cubicBezTo>
                          <a:pt x="85071" y="107224"/>
                          <a:pt x="86735" y="111407"/>
                          <a:pt x="86319" y="113797"/>
                        </a:cubicBezTo>
                        <a:cubicBezTo>
                          <a:pt x="85903" y="116188"/>
                          <a:pt x="84448" y="117583"/>
                          <a:pt x="81330" y="118578"/>
                        </a:cubicBezTo>
                        <a:cubicBezTo>
                          <a:pt x="78211" y="119575"/>
                          <a:pt x="71350" y="119575"/>
                          <a:pt x="67608" y="119774"/>
                        </a:cubicBezTo>
                        <a:cubicBezTo>
                          <a:pt x="63865" y="119973"/>
                          <a:pt x="61163" y="119973"/>
                          <a:pt x="58876" y="119774"/>
                        </a:cubicBezTo>
                        <a:cubicBezTo>
                          <a:pt x="56589" y="119575"/>
                          <a:pt x="55549" y="120969"/>
                          <a:pt x="53886" y="118578"/>
                        </a:cubicBezTo>
                        <a:cubicBezTo>
                          <a:pt x="52223" y="116188"/>
                          <a:pt x="43491" y="98857"/>
                          <a:pt x="35175" y="93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Shape 100">
                    <a:extLst>
                      <a:ext uri="{FF2B5EF4-FFF2-40B4-BE49-F238E27FC236}">
                        <a16:creationId xmlns:a16="http://schemas.microsoft.com/office/drawing/2014/main" id="{CE7F8FF6-CED4-4B6F-8F71-E8C15A0F1721}"/>
                      </a:ext>
                    </a:extLst>
                  </p:cNvPr>
                  <p:cNvSpPr/>
                  <p:nvPr/>
                </p:nvSpPr>
                <p:spPr>
                  <a:xfrm>
                    <a:off x="3848176" y="706820"/>
                    <a:ext cx="190500" cy="211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3468" y="100229"/>
                        </a:moveTo>
                        <a:cubicBezTo>
                          <a:pt x="32964" y="94149"/>
                          <a:pt x="15458" y="87166"/>
                          <a:pt x="8955" y="82662"/>
                        </a:cubicBezTo>
                        <a:cubicBezTo>
                          <a:pt x="2452" y="78158"/>
                          <a:pt x="5703" y="77482"/>
                          <a:pt x="4453" y="73203"/>
                        </a:cubicBezTo>
                        <a:cubicBezTo>
                          <a:pt x="3203" y="68924"/>
                          <a:pt x="1952" y="61041"/>
                          <a:pt x="1451" y="56987"/>
                        </a:cubicBezTo>
                        <a:cubicBezTo>
                          <a:pt x="951" y="52933"/>
                          <a:pt x="-1549" y="52032"/>
                          <a:pt x="1451" y="48879"/>
                        </a:cubicBezTo>
                        <a:cubicBezTo>
                          <a:pt x="4452" y="45726"/>
                          <a:pt x="13456" y="41222"/>
                          <a:pt x="19459" y="38069"/>
                        </a:cubicBezTo>
                        <a:cubicBezTo>
                          <a:pt x="25461" y="34916"/>
                          <a:pt x="37466" y="29961"/>
                          <a:pt x="37466" y="29961"/>
                        </a:cubicBezTo>
                        <a:lnTo>
                          <a:pt x="58475" y="20502"/>
                        </a:lnTo>
                        <a:cubicBezTo>
                          <a:pt x="64477" y="17799"/>
                          <a:pt x="69229" y="15998"/>
                          <a:pt x="73481" y="13746"/>
                        </a:cubicBezTo>
                        <a:cubicBezTo>
                          <a:pt x="77732" y="11493"/>
                          <a:pt x="80484" y="9016"/>
                          <a:pt x="83985" y="6989"/>
                        </a:cubicBezTo>
                        <a:cubicBezTo>
                          <a:pt x="87486" y="4962"/>
                          <a:pt x="90488" y="2710"/>
                          <a:pt x="94489" y="1584"/>
                        </a:cubicBezTo>
                        <a:cubicBezTo>
                          <a:pt x="98491" y="457"/>
                          <a:pt x="104993" y="-443"/>
                          <a:pt x="107995" y="232"/>
                        </a:cubicBezTo>
                        <a:cubicBezTo>
                          <a:pt x="110996" y="908"/>
                          <a:pt x="111746" y="2259"/>
                          <a:pt x="112497" y="5637"/>
                        </a:cubicBezTo>
                        <a:cubicBezTo>
                          <a:pt x="113247" y="9016"/>
                          <a:pt x="113747" y="16223"/>
                          <a:pt x="112497" y="20502"/>
                        </a:cubicBezTo>
                        <a:cubicBezTo>
                          <a:pt x="111246" y="24781"/>
                          <a:pt x="106744" y="27934"/>
                          <a:pt x="104994" y="31312"/>
                        </a:cubicBezTo>
                        <a:cubicBezTo>
                          <a:pt x="103243" y="34691"/>
                          <a:pt x="101992" y="37844"/>
                          <a:pt x="101992" y="40772"/>
                        </a:cubicBezTo>
                        <a:cubicBezTo>
                          <a:pt x="101992" y="43699"/>
                          <a:pt x="103743" y="45952"/>
                          <a:pt x="104994" y="48879"/>
                        </a:cubicBezTo>
                        <a:cubicBezTo>
                          <a:pt x="106244" y="51807"/>
                          <a:pt x="107744" y="55411"/>
                          <a:pt x="109495" y="58338"/>
                        </a:cubicBezTo>
                        <a:cubicBezTo>
                          <a:pt x="111246" y="61266"/>
                          <a:pt x="113747" y="63294"/>
                          <a:pt x="115498" y="66447"/>
                        </a:cubicBezTo>
                        <a:cubicBezTo>
                          <a:pt x="117248" y="69600"/>
                          <a:pt x="119249" y="74104"/>
                          <a:pt x="120000" y="77257"/>
                        </a:cubicBezTo>
                        <a:cubicBezTo>
                          <a:pt x="120750" y="80410"/>
                          <a:pt x="120750" y="82662"/>
                          <a:pt x="120000" y="85365"/>
                        </a:cubicBezTo>
                        <a:cubicBezTo>
                          <a:pt x="119249" y="88067"/>
                          <a:pt x="116998" y="91446"/>
                          <a:pt x="115498" y="93473"/>
                        </a:cubicBezTo>
                        <a:cubicBezTo>
                          <a:pt x="113997" y="95500"/>
                          <a:pt x="112747" y="96626"/>
                          <a:pt x="110996" y="97526"/>
                        </a:cubicBezTo>
                        <a:cubicBezTo>
                          <a:pt x="109246" y="98427"/>
                          <a:pt x="107245" y="98202"/>
                          <a:pt x="104994" y="98878"/>
                        </a:cubicBezTo>
                        <a:cubicBezTo>
                          <a:pt x="102743" y="99554"/>
                          <a:pt x="98241" y="100229"/>
                          <a:pt x="97490" y="101580"/>
                        </a:cubicBezTo>
                        <a:cubicBezTo>
                          <a:pt x="96740" y="102931"/>
                          <a:pt x="100742" y="104958"/>
                          <a:pt x="100492" y="106986"/>
                        </a:cubicBezTo>
                        <a:cubicBezTo>
                          <a:pt x="100242" y="109013"/>
                          <a:pt x="98741" y="111715"/>
                          <a:pt x="95990" y="113742"/>
                        </a:cubicBezTo>
                        <a:cubicBezTo>
                          <a:pt x="93239" y="115769"/>
                          <a:pt x="87987" y="118247"/>
                          <a:pt x="83985" y="119147"/>
                        </a:cubicBezTo>
                        <a:cubicBezTo>
                          <a:pt x="79983" y="120048"/>
                          <a:pt x="75481" y="120498"/>
                          <a:pt x="71980" y="119147"/>
                        </a:cubicBezTo>
                        <a:cubicBezTo>
                          <a:pt x="68479" y="117796"/>
                          <a:pt x="53973" y="106310"/>
                          <a:pt x="43468" y="100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Shape 101">
                    <a:extLst>
                      <a:ext uri="{FF2B5EF4-FFF2-40B4-BE49-F238E27FC236}">
                        <a16:creationId xmlns:a16="http://schemas.microsoft.com/office/drawing/2014/main" id="{4F2002D7-866B-4AC1-A447-918C3E0C8D8D}"/>
                      </a:ext>
                    </a:extLst>
                  </p:cNvPr>
                  <p:cNvSpPr/>
                  <p:nvPr/>
                </p:nvSpPr>
                <p:spPr>
                  <a:xfrm>
                    <a:off x="4028617" y="759481"/>
                    <a:ext cx="147900" cy="167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211" y="42803"/>
                        </a:moveTo>
                        <a:cubicBezTo>
                          <a:pt x="122075" y="54760"/>
                          <a:pt x="118855" y="76112"/>
                          <a:pt x="116279" y="83799"/>
                        </a:cubicBezTo>
                        <a:cubicBezTo>
                          <a:pt x="113703" y="91486"/>
                          <a:pt x="106619" y="87501"/>
                          <a:pt x="102756" y="88924"/>
                        </a:cubicBezTo>
                        <a:cubicBezTo>
                          <a:pt x="98892" y="90347"/>
                          <a:pt x="96317" y="92055"/>
                          <a:pt x="93097" y="92340"/>
                        </a:cubicBezTo>
                        <a:cubicBezTo>
                          <a:pt x="89877" y="92625"/>
                          <a:pt x="84083" y="89778"/>
                          <a:pt x="83438" y="90632"/>
                        </a:cubicBezTo>
                        <a:cubicBezTo>
                          <a:pt x="82794" y="91486"/>
                          <a:pt x="87947" y="94333"/>
                          <a:pt x="89234" y="97465"/>
                        </a:cubicBezTo>
                        <a:cubicBezTo>
                          <a:pt x="90522" y="100597"/>
                          <a:pt x="91810" y="106006"/>
                          <a:pt x="91166" y="109422"/>
                        </a:cubicBezTo>
                        <a:cubicBezTo>
                          <a:pt x="90522" y="112838"/>
                          <a:pt x="89233" y="116255"/>
                          <a:pt x="85370" y="117963"/>
                        </a:cubicBezTo>
                        <a:cubicBezTo>
                          <a:pt x="81507" y="119671"/>
                          <a:pt x="73780" y="119386"/>
                          <a:pt x="67984" y="119671"/>
                        </a:cubicBezTo>
                        <a:cubicBezTo>
                          <a:pt x="62188" y="119956"/>
                          <a:pt x="54140" y="120241"/>
                          <a:pt x="50598" y="119671"/>
                        </a:cubicBezTo>
                        <a:cubicBezTo>
                          <a:pt x="47056" y="119101"/>
                          <a:pt x="47378" y="119102"/>
                          <a:pt x="46734" y="116255"/>
                        </a:cubicBezTo>
                        <a:cubicBezTo>
                          <a:pt x="46090" y="113408"/>
                          <a:pt x="46412" y="106860"/>
                          <a:pt x="46734" y="102589"/>
                        </a:cubicBezTo>
                        <a:cubicBezTo>
                          <a:pt x="47056" y="98319"/>
                          <a:pt x="48343" y="92910"/>
                          <a:pt x="48665" y="90632"/>
                        </a:cubicBezTo>
                        <a:cubicBezTo>
                          <a:pt x="48987" y="88354"/>
                          <a:pt x="50275" y="89494"/>
                          <a:pt x="48665" y="88924"/>
                        </a:cubicBezTo>
                        <a:cubicBezTo>
                          <a:pt x="47056" y="88354"/>
                          <a:pt x="44158" y="86931"/>
                          <a:pt x="39007" y="87216"/>
                        </a:cubicBezTo>
                        <a:cubicBezTo>
                          <a:pt x="33855" y="87501"/>
                          <a:pt x="23552" y="90062"/>
                          <a:pt x="17756" y="90632"/>
                        </a:cubicBezTo>
                        <a:cubicBezTo>
                          <a:pt x="11961" y="91202"/>
                          <a:pt x="7132" y="92055"/>
                          <a:pt x="4234" y="90632"/>
                        </a:cubicBezTo>
                        <a:cubicBezTo>
                          <a:pt x="1336" y="89209"/>
                          <a:pt x="-916" y="85507"/>
                          <a:pt x="370" y="82091"/>
                        </a:cubicBezTo>
                        <a:cubicBezTo>
                          <a:pt x="1658" y="78675"/>
                          <a:pt x="10352" y="74119"/>
                          <a:pt x="11962" y="70134"/>
                        </a:cubicBezTo>
                        <a:cubicBezTo>
                          <a:pt x="13571" y="66148"/>
                          <a:pt x="11317" y="62732"/>
                          <a:pt x="10029" y="58176"/>
                        </a:cubicBezTo>
                        <a:cubicBezTo>
                          <a:pt x="8741" y="53621"/>
                          <a:pt x="2624" y="47358"/>
                          <a:pt x="4234" y="42803"/>
                        </a:cubicBezTo>
                        <a:cubicBezTo>
                          <a:pt x="5844" y="38248"/>
                          <a:pt x="11962" y="35116"/>
                          <a:pt x="19689" y="30845"/>
                        </a:cubicBezTo>
                        <a:cubicBezTo>
                          <a:pt x="27416" y="26575"/>
                          <a:pt x="42548" y="21166"/>
                          <a:pt x="50598" y="17180"/>
                        </a:cubicBezTo>
                        <a:cubicBezTo>
                          <a:pt x="58647" y="13194"/>
                          <a:pt x="62832" y="9778"/>
                          <a:pt x="67984" y="6931"/>
                        </a:cubicBezTo>
                        <a:cubicBezTo>
                          <a:pt x="73135" y="4084"/>
                          <a:pt x="77322" y="-755"/>
                          <a:pt x="81507" y="98"/>
                        </a:cubicBezTo>
                        <a:cubicBezTo>
                          <a:pt x="85692" y="953"/>
                          <a:pt x="89556" y="7216"/>
                          <a:pt x="93097" y="12056"/>
                        </a:cubicBezTo>
                        <a:cubicBezTo>
                          <a:pt x="96638" y="16896"/>
                          <a:pt x="114347" y="30845"/>
                          <a:pt x="118211" y="42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Shape 102">
                    <a:extLst>
                      <a:ext uri="{FF2B5EF4-FFF2-40B4-BE49-F238E27FC236}">
                        <a16:creationId xmlns:a16="http://schemas.microsoft.com/office/drawing/2014/main" id="{05DDED5C-B8DC-423A-ACCF-6640AA31C85A}"/>
                      </a:ext>
                    </a:extLst>
                  </p:cNvPr>
                  <p:cNvSpPr/>
                  <p:nvPr/>
                </p:nvSpPr>
                <p:spPr>
                  <a:xfrm>
                    <a:off x="3786701" y="881059"/>
                    <a:ext cx="118500" cy="67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829" y="5"/>
                        </a:moveTo>
                        <a:cubicBezTo>
                          <a:pt x="42528" y="-697"/>
                          <a:pt x="21205" y="52665"/>
                          <a:pt x="11549" y="71621"/>
                        </a:cubicBezTo>
                        <a:cubicBezTo>
                          <a:pt x="1893" y="90577"/>
                          <a:pt x="-2933" y="106023"/>
                          <a:pt x="1893" y="113747"/>
                        </a:cubicBezTo>
                        <a:cubicBezTo>
                          <a:pt x="6721" y="121471"/>
                          <a:pt x="26435" y="117259"/>
                          <a:pt x="40517" y="117961"/>
                        </a:cubicBezTo>
                        <a:cubicBezTo>
                          <a:pt x="54599" y="118664"/>
                          <a:pt x="73509" y="122174"/>
                          <a:pt x="86383" y="117961"/>
                        </a:cubicBezTo>
                        <a:cubicBezTo>
                          <a:pt x="99258" y="113749"/>
                          <a:pt x="112938" y="99706"/>
                          <a:pt x="117765" y="92684"/>
                        </a:cubicBezTo>
                        <a:cubicBezTo>
                          <a:pt x="122593" y="85662"/>
                          <a:pt x="118570" y="84960"/>
                          <a:pt x="115351" y="75833"/>
                        </a:cubicBezTo>
                        <a:cubicBezTo>
                          <a:pt x="112133" y="66706"/>
                          <a:pt x="77130" y="707"/>
                          <a:pt x="59829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Shape 103">
                    <a:extLst>
                      <a:ext uri="{FF2B5EF4-FFF2-40B4-BE49-F238E27FC236}">
                        <a16:creationId xmlns:a16="http://schemas.microsoft.com/office/drawing/2014/main" id="{7CE181EF-7671-40A9-8957-E89CDB7B582D}"/>
                      </a:ext>
                    </a:extLst>
                  </p:cNvPr>
                  <p:cNvSpPr/>
                  <p:nvPr/>
                </p:nvSpPr>
                <p:spPr>
                  <a:xfrm>
                    <a:off x="3693319" y="835819"/>
                    <a:ext cx="91800" cy="9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1921"/>
                        </a:moveTo>
                        <a:cubicBezTo>
                          <a:pt x="18410" y="43462"/>
                          <a:pt x="36821" y="75004"/>
                          <a:pt x="46676" y="92390"/>
                        </a:cubicBezTo>
                        <a:cubicBezTo>
                          <a:pt x="56530" y="109775"/>
                          <a:pt x="52900" y="111762"/>
                          <a:pt x="59123" y="116232"/>
                        </a:cubicBezTo>
                        <a:cubicBezTo>
                          <a:pt x="65345" y="120703"/>
                          <a:pt x="76237" y="118715"/>
                          <a:pt x="84016" y="119212"/>
                        </a:cubicBezTo>
                        <a:cubicBezTo>
                          <a:pt x="91796" y="119709"/>
                          <a:pt x="100094" y="120703"/>
                          <a:pt x="105798" y="119212"/>
                        </a:cubicBezTo>
                        <a:cubicBezTo>
                          <a:pt x="111502" y="117722"/>
                          <a:pt x="116171" y="117225"/>
                          <a:pt x="118245" y="110271"/>
                        </a:cubicBezTo>
                        <a:cubicBezTo>
                          <a:pt x="120318" y="103317"/>
                          <a:pt x="120837" y="86925"/>
                          <a:pt x="118245" y="77487"/>
                        </a:cubicBezTo>
                        <a:cubicBezTo>
                          <a:pt x="115652" y="68049"/>
                          <a:pt x="106316" y="62089"/>
                          <a:pt x="102686" y="53645"/>
                        </a:cubicBezTo>
                        <a:cubicBezTo>
                          <a:pt x="99056" y="45200"/>
                          <a:pt x="98020" y="33776"/>
                          <a:pt x="96463" y="26822"/>
                        </a:cubicBezTo>
                        <a:cubicBezTo>
                          <a:pt x="94907" y="19868"/>
                          <a:pt x="93351" y="16391"/>
                          <a:pt x="93351" y="11921"/>
                        </a:cubicBezTo>
                        <a:cubicBezTo>
                          <a:pt x="93351" y="7450"/>
                          <a:pt x="94907" y="3724"/>
                          <a:pt x="9646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Shape 104">
                    <a:extLst>
                      <a:ext uri="{FF2B5EF4-FFF2-40B4-BE49-F238E27FC236}">
                        <a16:creationId xmlns:a16="http://schemas.microsoft.com/office/drawing/2014/main" id="{775424CF-D59C-496D-A808-13200096A75A}"/>
                      </a:ext>
                    </a:extLst>
                  </p:cNvPr>
                  <p:cNvSpPr/>
                  <p:nvPr/>
                </p:nvSpPr>
                <p:spPr>
                  <a:xfrm>
                    <a:off x="3898105" y="823912"/>
                    <a:ext cx="102900" cy="9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5795"/>
                        </a:moveTo>
                        <a:cubicBezTo>
                          <a:pt x="14803" y="40543"/>
                          <a:pt x="29607" y="65290"/>
                          <a:pt x="41635" y="82139"/>
                        </a:cubicBezTo>
                        <a:cubicBezTo>
                          <a:pt x="53664" y="98988"/>
                          <a:pt x="65692" y="111099"/>
                          <a:pt x="72168" y="116891"/>
                        </a:cubicBezTo>
                        <a:cubicBezTo>
                          <a:pt x="78645" y="122683"/>
                          <a:pt x="74019" y="118997"/>
                          <a:pt x="80496" y="116891"/>
                        </a:cubicBezTo>
                        <a:cubicBezTo>
                          <a:pt x="86972" y="114786"/>
                          <a:pt x="104551" y="108993"/>
                          <a:pt x="111028" y="104254"/>
                        </a:cubicBezTo>
                        <a:cubicBezTo>
                          <a:pt x="117504" y="99515"/>
                          <a:pt x="121668" y="95829"/>
                          <a:pt x="119355" y="88458"/>
                        </a:cubicBezTo>
                        <a:cubicBezTo>
                          <a:pt x="117042" y="81087"/>
                          <a:pt x="97149" y="60024"/>
                          <a:pt x="97149" y="60024"/>
                        </a:cubicBezTo>
                        <a:cubicBezTo>
                          <a:pt x="89747" y="50546"/>
                          <a:pt x="77719" y="41595"/>
                          <a:pt x="74944" y="31591"/>
                        </a:cubicBezTo>
                        <a:cubicBezTo>
                          <a:pt x="72168" y="21588"/>
                          <a:pt x="76332" y="10794"/>
                          <a:pt x="8049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Shape 105">
                    <a:extLst>
                      <a:ext uri="{FF2B5EF4-FFF2-40B4-BE49-F238E27FC236}">
                        <a16:creationId xmlns:a16="http://schemas.microsoft.com/office/drawing/2014/main" id="{AC248C81-2671-47DF-904C-FE32C33D2009}"/>
                      </a:ext>
                    </a:extLst>
                  </p:cNvPr>
                  <p:cNvSpPr/>
                  <p:nvPr/>
                </p:nvSpPr>
                <p:spPr>
                  <a:xfrm>
                    <a:off x="4069555" y="831055"/>
                    <a:ext cx="78600" cy="84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6229" y="0"/>
                        </a:moveTo>
                        <a:cubicBezTo>
                          <a:pt x="72599" y="26607"/>
                          <a:pt x="68970" y="53214"/>
                          <a:pt x="76229" y="70579"/>
                        </a:cubicBezTo>
                        <a:cubicBezTo>
                          <a:pt x="83488" y="87943"/>
                          <a:pt x="117368" y="96905"/>
                          <a:pt x="119788" y="104186"/>
                        </a:cubicBezTo>
                        <a:cubicBezTo>
                          <a:pt x="122207" y="111468"/>
                          <a:pt x="103452" y="112029"/>
                          <a:pt x="90748" y="114269"/>
                        </a:cubicBezTo>
                        <a:cubicBezTo>
                          <a:pt x="78044" y="116509"/>
                          <a:pt x="53238" y="117069"/>
                          <a:pt x="43558" y="117630"/>
                        </a:cubicBezTo>
                        <a:cubicBezTo>
                          <a:pt x="33879" y="118190"/>
                          <a:pt x="35089" y="122671"/>
                          <a:pt x="32670" y="117630"/>
                        </a:cubicBezTo>
                        <a:cubicBezTo>
                          <a:pt x="30249" y="112588"/>
                          <a:pt x="29644" y="96905"/>
                          <a:pt x="29039" y="87382"/>
                        </a:cubicBezTo>
                        <a:cubicBezTo>
                          <a:pt x="28434" y="77860"/>
                          <a:pt x="33879" y="70579"/>
                          <a:pt x="29039" y="60496"/>
                        </a:cubicBezTo>
                        <a:cubicBezTo>
                          <a:pt x="24199" y="50413"/>
                          <a:pt x="0" y="26886"/>
                          <a:pt x="0" y="26886"/>
                        </a:cubicBezTo>
                        <a:lnTo>
                          <a:pt x="0" y="2688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3" name="Shape 106">
                <a:extLst>
                  <a:ext uri="{FF2B5EF4-FFF2-40B4-BE49-F238E27FC236}">
                    <a16:creationId xmlns:a16="http://schemas.microsoft.com/office/drawing/2014/main" id="{8DCC3B35-6343-4FFD-87CB-024D6C5EB932}"/>
                  </a:ext>
                </a:extLst>
              </p:cNvPr>
              <p:cNvGrpSpPr/>
              <p:nvPr/>
            </p:nvGrpSpPr>
            <p:grpSpPr>
              <a:xfrm flipH="1">
                <a:off x="1476229" y="3164616"/>
                <a:ext cx="1951653" cy="598772"/>
                <a:chOff x="6324006" y="4162425"/>
                <a:chExt cx="2038493" cy="752700"/>
              </a:xfrm>
            </p:grpSpPr>
            <p:sp>
              <p:nvSpPr>
                <p:cNvPr id="64" name="Shape 107">
                  <a:extLst>
                    <a:ext uri="{FF2B5EF4-FFF2-40B4-BE49-F238E27FC236}">
                      <a16:creationId xmlns:a16="http://schemas.microsoft.com/office/drawing/2014/main" id="{6C610CBF-A1E3-462A-A1B1-268D397B3AC7}"/>
                    </a:ext>
                  </a:extLst>
                </p:cNvPr>
                <p:cNvSpPr/>
                <p:nvPr/>
              </p:nvSpPr>
              <p:spPr>
                <a:xfrm>
                  <a:off x="6324600" y="4162425"/>
                  <a:ext cx="2037900" cy="752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037"/>
                      </a:moveTo>
                      <a:cubicBezTo>
                        <a:pt x="9371" y="1518"/>
                        <a:pt x="18742" y="0"/>
                        <a:pt x="25800" y="0"/>
                      </a:cubicBezTo>
                      <a:cubicBezTo>
                        <a:pt x="32858" y="0"/>
                        <a:pt x="42346" y="3037"/>
                        <a:pt x="42346" y="3037"/>
                      </a:cubicBezTo>
                      <a:cubicBezTo>
                        <a:pt x="47955" y="4176"/>
                        <a:pt x="54265" y="6454"/>
                        <a:pt x="59453" y="6834"/>
                      </a:cubicBezTo>
                      <a:cubicBezTo>
                        <a:pt x="64642" y="7213"/>
                        <a:pt x="67867" y="5568"/>
                        <a:pt x="73476" y="5315"/>
                      </a:cubicBezTo>
                      <a:cubicBezTo>
                        <a:pt x="79084" y="5062"/>
                        <a:pt x="88339" y="4176"/>
                        <a:pt x="93107" y="5315"/>
                      </a:cubicBezTo>
                      <a:cubicBezTo>
                        <a:pt x="97874" y="6454"/>
                        <a:pt x="98762" y="8732"/>
                        <a:pt x="102081" y="12149"/>
                      </a:cubicBezTo>
                      <a:cubicBezTo>
                        <a:pt x="105399" y="15566"/>
                        <a:pt x="110167" y="21514"/>
                        <a:pt x="113018" y="25817"/>
                      </a:cubicBezTo>
                      <a:cubicBezTo>
                        <a:pt x="115869" y="30120"/>
                        <a:pt x="118066" y="34802"/>
                        <a:pt x="119188" y="37966"/>
                      </a:cubicBezTo>
                      <a:cubicBezTo>
                        <a:pt x="120310" y="41130"/>
                        <a:pt x="120029" y="43788"/>
                        <a:pt x="119749" y="44800"/>
                      </a:cubicBezTo>
                      <a:cubicBezTo>
                        <a:pt x="119468" y="45813"/>
                        <a:pt x="118533" y="43535"/>
                        <a:pt x="117505" y="44041"/>
                      </a:cubicBezTo>
                      <a:cubicBezTo>
                        <a:pt x="116477" y="44547"/>
                        <a:pt x="114654" y="45813"/>
                        <a:pt x="113579" y="47838"/>
                      </a:cubicBezTo>
                      <a:cubicBezTo>
                        <a:pt x="112504" y="49862"/>
                        <a:pt x="112738" y="50875"/>
                        <a:pt x="111055" y="56190"/>
                      </a:cubicBezTo>
                      <a:cubicBezTo>
                        <a:pt x="109372" y="61506"/>
                        <a:pt x="106194" y="72263"/>
                        <a:pt x="103483" y="79730"/>
                      </a:cubicBezTo>
                      <a:cubicBezTo>
                        <a:pt x="100772" y="87196"/>
                        <a:pt x="98482" y="95043"/>
                        <a:pt x="94789" y="100991"/>
                      </a:cubicBezTo>
                      <a:cubicBezTo>
                        <a:pt x="91097" y="106939"/>
                        <a:pt x="87358" y="112254"/>
                        <a:pt x="81328" y="115418"/>
                      </a:cubicBezTo>
                      <a:cubicBezTo>
                        <a:pt x="75298" y="118582"/>
                        <a:pt x="64829" y="120227"/>
                        <a:pt x="58612" y="119974"/>
                      </a:cubicBezTo>
                      <a:cubicBezTo>
                        <a:pt x="52396" y="119721"/>
                        <a:pt x="48423" y="116051"/>
                        <a:pt x="44029" y="113899"/>
                      </a:cubicBezTo>
                      <a:cubicBezTo>
                        <a:pt x="39636" y="111748"/>
                        <a:pt x="37065" y="107951"/>
                        <a:pt x="32250" y="107066"/>
                      </a:cubicBezTo>
                      <a:cubicBezTo>
                        <a:pt x="27436" y="106180"/>
                        <a:pt x="19771" y="107445"/>
                        <a:pt x="15143" y="108584"/>
                      </a:cubicBezTo>
                      <a:cubicBezTo>
                        <a:pt x="10516" y="109723"/>
                        <a:pt x="6870" y="112507"/>
                        <a:pt x="4487" y="113899"/>
                      </a:cubicBezTo>
                      <a:cubicBezTo>
                        <a:pt x="2103" y="115292"/>
                        <a:pt x="1472" y="116114"/>
                        <a:pt x="841" y="116937"/>
                      </a:cubicBezTo>
                    </a:path>
                  </a:pathLst>
                </a:custGeom>
                <a:solidFill>
                  <a:srgbClr val="7F7F7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" name="Shape 108">
                  <a:extLst>
                    <a:ext uri="{FF2B5EF4-FFF2-40B4-BE49-F238E27FC236}">
                      <a16:creationId xmlns:a16="http://schemas.microsoft.com/office/drawing/2014/main" id="{3CD5CDD6-4B82-464C-BBC3-31CE6BF104B0}"/>
                    </a:ext>
                  </a:extLst>
                </p:cNvPr>
                <p:cNvGrpSpPr/>
                <p:nvPr/>
              </p:nvGrpSpPr>
              <p:grpSpPr>
                <a:xfrm>
                  <a:off x="6324006" y="4291969"/>
                  <a:ext cx="1676979" cy="284813"/>
                  <a:chOff x="5929312" y="4333810"/>
                  <a:chExt cx="3127526" cy="777542"/>
                </a:xfrm>
              </p:grpSpPr>
              <p:sp>
                <p:nvSpPr>
                  <p:cNvPr id="66" name="Shape 109">
                    <a:extLst>
                      <a:ext uri="{FF2B5EF4-FFF2-40B4-BE49-F238E27FC236}">
                        <a16:creationId xmlns:a16="http://schemas.microsoft.com/office/drawing/2014/main" id="{0A87CC73-A752-417F-B812-DACB41DFF1B2}"/>
                      </a:ext>
                    </a:extLst>
                  </p:cNvPr>
                  <p:cNvSpPr/>
                  <p:nvPr/>
                </p:nvSpPr>
                <p:spPr>
                  <a:xfrm>
                    <a:off x="5929312" y="4380973"/>
                    <a:ext cx="368100" cy="65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2505" y="97006"/>
                        </a:moveTo>
                        <a:cubicBezTo>
                          <a:pt x="102764" y="99334"/>
                          <a:pt x="113895" y="101517"/>
                          <a:pt x="116483" y="103990"/>
                        </a:cubicBezTo>
                        <a:cubicBezTo>
                          <a:pt x="119072" y="106464"/>
                          <a:pt x="119331" y="109956"/>
                          <a:pt x="118037" y="111848"/>
                        </a:cubicBezTo>
                        <a:cubicBezTo>
                          <a:pt x="116742" y="113740"/>
                          <a:pt x="114930" y="114176"/>
                          <a:pt x="108718" y="115340"/>
                        </a:cubicBezTo>
                        <a:cubicBezTo>
                          <a:pt x="102505" y="116504"/>
                          <a:pt x="88527" y="118105"/>
                          <a:pt x="80762" y="118832"/>
                        </a:cubicBezTo>
                        <a:cubicBezTo>
                          <a:pt x="72996" y="119560"/>
                          <a:pt x="66525" y="119560"/>
                          <a:pt x="62124" y="119705"/>
                        </a:cubicBezTo>
                        <a:cubicBezTo>
                          <a:pt x="57724" y="119851"/>
                          <a:pt x="56170" y="120287"/>
                          <a:pt x="54359" y="119705"/>
                        </a:cubicBezTo>
                        <a:cubicBezTo>
                          <a:pt x="52547" y="119123"/>
                          <a:pt x="51252" y="116213"/>
                          <a:pt x="51252" y="116213"/>
                        </a:cubicBezTo>
                        <a:cubicBezTo>
                          <a:pt x="50217" y="115049"/>
                          <a:pt x="48923" y="114176"/>
                          <a:pt x="48146" y="112721"/>
                        </a:cubicBezTo>
                        <a:cubicBezTo>
                          <a:pt x="47370" y="111266"/>
                          <a:pt x="47370" y="108647"/>
                          <a:pt x="46593" y="107483"/>
                        </a:cubicBezTo>
                        <a:cubicBezTo>
                          <a:pt x="45817" y="106319"/>
                          <a:pt x="45817" y="106028"/>
                          <a:pt x="43487" y="105737"/>
                        </a:cubicBezTo>
                        <a:cubicBezTo>
                          <a:pt x="41157" y="105446"/>
                          <a:pt x="36239" y="105591"/>
                          <a:pt x="32615" y="105737"/>
                        </a:cubicBezTo>
                        <a:cubicBezTo>
                          <a:pt x="28991" y="105882"/>
                          <a:pt x="25885" y="106901"/>
                          <a:pt x="21743" y="106610"/>
                        </a:cubicBezTo>
                        <a:cubicBezTo>
                          <a:pt x="17602" y="106319"/>
                          <a:pt x="10871" y="105300"/>
                          <a:pt x="7765" y="103990"/>
                        </a:cubicBezTo>
                        <a:cubicBezTo>
                          <a:pt x="4659" y="102681"/>
                          <a:pt x="4400" y="101226"/>
                          <a:pt x="3106" y="98752"/>
                        </a:cubicBezTo>
                        <a:cubicBezTo>
                          <a:pt x="1811" y="96278"/>
                          <a:pt x="517" y="92932"/>
                          <a:pt x="0" y="89148"/>
                        </a:cubicBezTo>
                        <a:cubicBezTo>
                          <a:pt x="-517" y="85365"/>
                          <a:pt x="-517" y="80127"/>
                          <a:pt x="0" y="76053"/>
                        </a:cubicBezTo>
                        <a:cubicBezTo>
                          <a:pt x="517" y="71978"/>
                          <a:pt x="1552" y="67904"/>
                          <a:pt x="3106" y="64703"/>
                        </a:cubicBezTo>
                        <a:cubicBezTo>
                          <a:pt x="4659" y="61502"/>
                          <a:pt x="7247" y="59610"/>
                          <a:pt x="9318" y="56845"/>
                        </a:cubicBezTo>
                        <a:cubicBezTo>
                          <a:pt x="11389" y="54081"/>
                          <a:pt x="12942" y="51461"/>
                          <a:pt x="15531" y="48115"/>
                        </a:cubicBezTo>
                        <a:cubicBezTo>
                          <a:pt x="18119" y="44768"/>
                          <a:pt x="23296" y="39530"/>
                          <a:pt x="24849" y="36765"/>
                        </a:cubicBezTo>
                        <a:cubicBezTo>
                          <a:pt x="26402" y="34000"/>
                          <a:pt x="24849" y="31527"/>
                          <a:pt x="24849" y="31527"/>
                        </a:cubicBezTo>
                        <a:cubicBezTo>
                          <a:pt x="24849" y="29635"/>
                          <a:pt x="25367" y="27452"/>
                          <a:pt x="24849" y="25415"/>
                        </a:cubicBezTo>
                        <a:cubicBezTo>
                          <a:pt x="24332" y="23378"/>
                          <a:pt x="23038" y="21341"/>
                          <a:pt x="21743" y="19304"/>
                        </a:cubicBezTo>
                        <a:cubicBezTo>
                          <a:pt x="20449" y="17267"/>
                          <a:pt x="18637" y="14938"/>
                          <a:pt x="17084" y="13192"/>
                        </a:cubicBezTo>
                        <a:cubicBezTo>
                          <a:pt x="15530" y="11446"/>
                          <a:pt x="13201" y="10137"/>
                          <a:pt x="12424" y="8827"/>
                        </a:cubicBezTo>
                        <a:cubicBezTo>
                          <a:pt x="11648" y="7517"/>
                          <a:pt x="11907" y="6353"/>
                          <a:pt x="12424" y="5335"/>
                        </a:cubicBezTo>
                        <a:cubicBezTo>
                          <a:pt x="12942" y="4316"/>
                          <a:pt x="12424" y="3152"/>
                          <a:pt x="15531" y="2716"/>
                        </a:cubicBezTo>
                        <a:cubicBezTo>
                          <a:pt x="18637" y="2279"/>
                          <a:pt x="26661" y="2861"/>
                          <a:pt x="31062" y="2716"/>
                        </a:cubicBezTo>
                        <a:cubicBezTo>
                          <a:pt x="35462" y="2570"/>
                          <a:pt x="38309" y="2279"/>
                          <a:pt x="41934" y="1843"/>
                        </a:cubicBezTo>
                        <a:cubicBezTo>
                          <a:pt x="45557" y="1406"/>
                          <a:pt x="48146" y="242"/>
                          <a:pt x="52806" y="96"/>
                        </a:cubicBezTo>
                        <a:cubicBezTo>
                          <a:pt x="57465" y="-48"/>
                          <a:pt x="65489" y="-194"/>
                          <a:pt x="69890" y="969"/>
                        </a:cubicBezTo>
                        <a:cubicBezTo>
                          <a:pt x="74290" y="2134"/>
                          <a:pt x="76361" y="4171"/>
                          <a:pt x="79208" y="7081"/>
                        </a:cubicBezTo>
                        <a:cubicBezTo>
                          <a:pt x="82056" y="9991"/>
                          <a:pt x="84127" y="14502"/>
                          <a:pt x="86974" y="18431"/>
                        </a:cubicBezTo>
                        <a:cubicBezTo>
                          <a:pt x="89822" y="22359"/>
                          <a:pt x="93705" y="27161"/>
                          <a:pt x="96293" y="30653"/>
                        </a:cubicBezTo>
                        <a:cubicBezTo>
                          <a:pt x="98881" y="34146"/>
                          <a:pt x="100435" y="36910"/>
                          <a:pt x="102505" y="39384"/>
                        </a:cubicBezTo>
                        <a:cubicBezTo>
                          <a:pt x="104576" y="41858"/>
                          <a:pt x="106906" y="43458"/>
                          <a:pt x="108718" y="45496"/>
                        </a:cubicBezTo>
                        <a:cubicBezTo>
                          <a:pt x="110530" y="47533"/>
                          <a:pt x="112342" y="49861"/>
                          <a:pt x="113377" y="51607"/>
                        </a:cubicBezTo>
                        <a:cubicBezTo>
                          <a:pt x="114413" y="53353"/>
                          <a:pt x="114671" y="53499"/>
                          <a:pt x="114930" y="55972"/>
                        </a:cubicBezTo>
                        <a:cubicBezTo>
                          <a:pt x="115189" y="58446"/>
                          <a:pt x="114413" y="63102"/>
                          <a:pt x="114930" y="66449"/>
                        </a:cubicBezTo>
                        <a:cubicBezTo>
                          <a:pt x="115448" y="69796"/>
                          <a:pt x="117260" y="73579"/>
                          <a:pt x="118037" y="76053"/>
                        </a:cubicBezTo>
                        <a:cubicBezTo>
                          <a:pt x="118813" y="78526"/>
                          <a:pt x="119331" y="79690"/>
                          <a:pt x="119590" y="81291"/>
                        </a:cubicBezTo>
                        <a:cubicBezTo>
                          <a:pt x="119849" y="82891"/>
                          <a:pt x="120366" y="84201"/>
                          <a:pt x="119590" y="85656"/>
                        </a:cubicBezTo>
                        <a:cubicBezTo>
                          <a:pt x="118813" y="87111"/>
                          <a:pt x="116225" y="88421"/>
                          <a:pt x="114930" y="90021"/>
                        </a:cubicBezTo>
                        <a:cubicBezTo>
                          <a:pt x="113636" y="91622"/>
                          <a:pt x="102246" y="94678"/>
                          <a:pt x="102505" y="97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" name="Shape 110">
                    <a:extLst>
                      <a:ext uri="{FF2B5EF4-FFF2-40B4-BE49-F238E27FC236}">
                        <a16:creationId xmlns:a16="http://schemas.microsoft.com/office/drawing/2014/main" id="{390AE7AA-41B7-4BDD-B6B2-E6DBD1096A8C}"/>
                      </a:ext>
                    </a:extLst>
                  </p:cNvPr>
                  <p:cNvSpPr/>
                  <p:nvPr/>
                </p:nvSpPr>
                <p:spPr>
                  <a:xfrm>
                    <a:off x="6281737" y="4342144"/>
                    <a:ext cx="366900" cy="635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467" y="96448"/>
                        </a:moveTo>
                        <a:cubicBezTo>
                          <a:pt x="93467" y="99595"/>
                          <a:pt x="108007" y="105889"/>
                          <a:pt x="110603" y="109036"/>
                        </a:cubicBezTo>
                        <a:cubicBezTo>
                          <a:pt x="113199" y="112184"/>
                          <a:pt x="111901" y="113682"/>
                          <a:pt x="109045" y="115331"/>
                        </a:cubicBezTo>
                        <a:cubicBezTo>
                          <a:pt x="106189" y="116979"/>
                          <a:pt x="97621" y="118178"/>
                          <a:pt x="93467" y="118927"/>
                        </a:cubicBezTo>
                        <a:cubicBezTo>
                          <a:pt x="89313" y="119677"/>
                          <a:pt x="88274" y="119677"/>
                          <a:pt x="84120" y="119827"/>
                        </a:cubicBezTo>
                        <a:cubicBezTo>
                          <a:pt x="79966" y="119976"/>
                          <a:pt x="72437" y="120126"/>
                          <a:pt x="68542" y="119827"/>
                        </a:cubicBezTo>
                        <a:cubicBezTo>
                          <a:pt x="64648" y="119527"/>
                          <a:pt x="63349" y="119827"/>
                          <a:pt x="60753" y="118028"/>
                        </a:cubicBezTo>
                        <a:cubicBezTo>
                          <a:pt x="58157" y="116230"/>
                          <a:pt x="54782" y="110985"/>
                          <a:pt x="52964" y="109036"/>
                        </a:cubicBezTo>
                        <a:cubicBezTo>
                          <a:pt x="51147" y="107088"/>
                          <a:pt x="51147" y="107388"/>
                          <a:pt x="49849" y="106339"/>
                        </a:cubicBezTo>
                        <a:cubicBezTo>
                          <a:pt x="48551" y="105290"/>
                          <a:pt x="46214" y="103791"/>
                          <a:pt x="45175" y="102742"/>
                        </a:cubicBezTo>
                        <a:cubicBezTo>
                          <a:pt x="44137" y="101693"/>
                          <a:pt x="44656" y="100494"/>
                          <a:pt x="43618" y="100045"/>
                        </a:cubicBezTo>
                        <a:cubicBezTo>
                          <a:pt x="42579" y="99595"/>
                          <a:pt x="40502" y="99595"/>
                          <a:pt x="38944" y="100045"/>
                        </a:cubicBezTo>
                        <a:cubicBezTo>
                          <a:pt x="37387" y="100494"/>
                          <a:pt x="36608" y="102293"/>
                          <a:pt x="34271" y="102742"/>
                        </a:cubicBezTo>
                        <a:cubicBezTo>
                          <a:pt x="31934" y="103192"/>
                          <a:pt x="28300" y="103641"/>
                          <a:pt x="24924" y="102742"/>
                        </a:cubicBezTo>
                        <a:cubicBezTo>
                          <a:pt x="21549" y="101843"/>
                          <a:pt x="16875" y="99146"/>
                          <a:pt x="14019" y="97347"/>
                        </a:cubicBezTo>
                        <a:cubicBezTo>
                          <a:pt x="11164" y="95549"/>
                          <a:pt x="9346" y="94650"/>
                          <a:pt x="7788" y="91952"/>
                        </a:cubicBezTo>
                        <a:cubicBezTo>
                          <a:pt x="6230" y="89255"/>
                          <a:pt x="5452" y="85059"/>
                          <a:pt x="4673" y="81162"/>
                        </a:cubicBezTo>
                        <a:cubicBezTo>
                          <a:pt x="3894" y="77266"/>
                          <a:pt x="3894" y="71721"/>
                          <a:pt x="3115" y="68574"/>
                        </a:cubicBezTo>
                        <a:cubicBezTo>
                          <a:pt x="2336" y="65427"/>
                          <a:pt x="0" y="64527"/>
                          <a:pt x="0" y="62280"/>
                        </a:cubicBezTo>
                        <a:cubicBezTo>
                          <a:pt x="0" y="60032"/>
                          <a:pt x="1298" y="56885"/>
                          <a:pt x="3115" y="55086"/>
                        </a:cubicBezTo>
                        <a:cubicBezTo>
                          <a:pt x="4932" y="53288"/>
                          <a:pt x="7269" y="53288"/>
                          <a:pt x="10904" y="51490"/>
                        </a:cubicBezTo>
                        <a:cubicBezTo>
                          <a:pt x="14539" y="49691"/>
                          <a:pt x="21290" y="46694"/>
                          <a:pt x="24924" y="44296"/>
                        </a:cubicBezTo>
                        <a:cubicBezTo>
                          <a:pt x="28559" y="41898"/>
                          <a:pt x="30376" y="39351"/>
                          <a:pt x="32713" y="37103"/>
                        </a:cubicBezTo>
                        <a:cubicBezTo>
                          <a:pt x="35050" y="34855"/>
                          <a:pt x="37906" y="32907"/>
                          <a:pt x="38944" y="30809"/>
                        </a:cubicBezTo>
                        <a:cubicBezTo>
                          <a:pt x="39983" y="28710"/>
                          <a:pt x="39204" y="26762"/>
                          <a:pt x="38944" y="24514"/>
                        </a:cubicBezTo>
                        <a:cubicBezTo>
                          <a:pt x="38684" y="22266"/>
                          <a:pt x="38425" y="19419"/>
                          <a:pt x="37387" y="17321"/>
                        </a:cubicBezTo>
                        <a:cubicBezTo>
                          <a:pt x="36348" y="15223"/>
                          <a:pt x="34011" y="13574"/>
                          <a:pt x="32713" y="11926"/>
                        </a:cubicBezTo>
                        <a:cubicBezTo>
                          <a:pt x="31415" y="10278"/>
                          <a:pt x="30117" y="8929"/>
                          <a:pt x="29597" y="7430"/>
                        </a:cubicBezTo>
                        <a:cubicBezTo>
                          <a:pt x="29078" y="5931"/>
                          <a:pt x="28819" y="3983"/>
                          <a:pt x="29597" y="2934"/>
                        </a:cubicBezTo>
                        <a:cubicBezTo>
                          <a:pt x="30376" y="1885"/>
                          <a:pt x="31934" y="1436"/>
                          <a:pt x="34271" y="1136"/>
                        </a:cubicBezTo>
                        <a:cubicBezTo>
                          <a:pt x="36608" y="836"/>
                          <a:pt x="43618" y="1136"/>
                          <a:pt x="43618" y="1136"/>
                        </a:cubicBezTo>
                        <a:lnTo>
                          <a:pt x="57638" y="1136"/>
                        </a:lnTo>
                        <a:cubicBezTo>
                          <a:pt x="61272" y="1136"/>
                          <a:pt x="62831" y="1286"/>
                          <a:pt x="65427" y="1136"/>
                        </a:cubicBezTo>
                        <a:cubicBezTo>
                          <a:pt x="68023" y="986"/>
                          <a:pt x="70879" y="387"/>
                          <a:pt x="73216" y="237"/>
                        </a:cubicBezTo>
                        <a:cubicBezTo>
                          <a:pt x="75552" y="87"/>
                          <a:pt x="76851" y="-212"/>
                          <a:pt x="79447" y="237"/>
                        </a:cubicBezTo>
                        <a:cubicBezTo>
                          <a:pt x="82043" y="686"/>
                          <a:pt x="86457" y="986"/>
                          <a:pt x="88794" y="2934"/>
                        </a:cubicBezTo>
                        <a:cubicBezTo>
                          <a:pt x="91130" y="4882"/>
                          <a:pt x="91909" y="8329"/>
                          <a:pt x="93467" y="11926"/>
                        </a:cubicBezTo>
                        <a:cubicBezTo>
                          <a:pt x="95025" y="15523"/>
                          <a:pt x="96842" y="20618"/>
                          <a:pt x="98140" y="24514"/>
                        </a:cubicBezTo>
                        <a:cubicBezTo>
                          <a:pt x="99439" y="28411"/>
                          <a:pt x="99179" y="31858"/>
                          <a:pt x="101256" y="35304"/>
                        </a:cubicBezTo>
                        <a:cubicBezTo>
                          <a:pt x="103333" y="38751"/>
                          <a:pt x="108266" y="43247"/>
                          <a:pt x="110603" y="45195"/>
                        </a:cubicBezTo>
                        <a:cubicBezTo>
                          <a:pt x="112939" y="47144"/>
                          <a:pt x="113719" y="45795"/>
                          <a:pt x="115276" y="46994"/>
                        </a:cubicBezTo>
                        <a:cubicBezTo>
                          <a:pt x="116834" y="48193"/>
                          <a:pt x="120469" y="50291"/>
                          <a:pt x="119949" y="52389"/>
                        </a:cubicBezTo>
                        <a:cubicBezTo>
                          <a:pt x="119430" y="54487"/>
                          <a:pt x="113459" y="57034"/>
                          <a:pt x="112161" y="59582"/>
                        </a:cubicBezTo>
                        <a:cubicBezTo>
                          <a:pt x="110862" y="62130"/>
                          <a:pt x="112420" y="64827"/>
                          <a:pt x="112161" y="67675"/>
                        </a:cubicBezTo>
                        <a:cubicBezTo>
                          <a:pt x="111901" y="70522"/>
                          <a:pt x="110862" y="73669"/>
                          <a:pt x="110603" y="76666"/>
                        </a:cubicBezTo>
                        <a:cubicBezTo>
                          <a:pt x="110343" y="79664"/>
                          <a:pt x="110603" y="85658"/>
                          <a:pt x="110603" y="85658"/>
                        </a:cubicBezTo>
                        <a:cubicBezTo>
                          <a:pt x="110603" y="87906"/>
                          <a:pt x="110862" y="88805"/>
                          <a:pt x="110603" y="90154"/>
                        </a:cubicBezTo>
                        <a:cubicBezTo>
                          <a:pt x="110343" y="91503"/>
                          <a:pt x="93467" y="93301"/>
                          <a:pt x="93467" y="964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" name="Shape 111">
                    <a:extLst>
                      <a:ext uri="{FF2B5EF4-FFF2-40B4-BE49-F238E27FC236}">
                        <a16:creationId xmlns:a16="http://schemas.microsoft.com/office/drawing/2014/main" id="{DF243FD3-50B6-4FC1-A726-431869F16916}"/>
                      </a:ext>
                    </a:extLst>
                  </p:cNvPr>
                  <p:cNvSpPr/>
                  <p:nvPr/>
                </p:nvSpPr>
                <p:spPr>
                  <a:xfrm>
                    <a:off x="6623579" y="4333810"/>
                    <a:ext cx="354300" cy="621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0711" y="98349"/>
                        </a:moveTo>
                        <a:cubicBezTo>
                          <a:pt x="89098" y="100953"/>
                          <a:pt x="102274" y="107387"/>
                          <a:pt x="103619" y="110297"/>
                        </a:cubicBezTo>
                        <a:cubicBezTo>
                          <a:pt x="104964" y="113207"/>
                          <a:pt x="101468" y="114739"/>
                          <a:pt x="98778" y="115811"/>
                        </a:cubicBezTo>
                        <a:cubicBezTo>
                          <a:pt x="96089" y="116883"/>
                          <a:pt x="91518" y="116270"/>
                          <a:pt x="87484" y="116730"/>
                        </a:cubicBezTo>
                        <a:cubicBezTo>
                          <a:pt x="83451" y="117189"/>
                          <a:pt x="78610" y="118109"/>
                          <a:pt x="74577" y="118568"/>
                        </a:cubicBezTo>
                        <a:cubicBezTo>
                          <a:pt x="70543" y="119027"/>
                          <a:pt x="66509" y="119334"/>
                          <a:pt x="63282" y="119487"/>
                        </a:cubicBezTo>
                        <a:cubicBezTo>
                          <a:pt x="60056" y="119640"/>
                          <a:pt x="57904" y="120559"/>
                          <a:pt x="55215" y="119487"/>
                        </a:cubicBezTo>
                        <a:cubicBezTo>
                          <a:pt x="52526" y="118415"/>
                          <a:pt x="48761" y="115198"/>
                          <a:pt x="47148" y="113054"/>
                        </a:cubicBezTo>
                        <a:cubicBezTo>
                          <a:pt x="45535" y="110909"/>
                          <a:pt x="46879" y="108459"/>
                          <a:pt x="45535" y="106621"/>
                        </a:cubicBezTo>
                        <a:cubicBezTo>
                          <a:pt x="44190" y="104783"/>
                          <a:pt x="40425" y="103251"/>
                          <a:pt x="39081" y="102025"/>
                        </a:cubicBezTo>
                        <a:cubicBezTo>
                          <a:pt x="37736" y="100800"/>
                          <a:pt x="38005" y="99881"/>
                          <a:pt x="37467" y="99268"/>
                        </a:cubicBezTo>
                        <a:cubicBezTo>
                          <a:pt x="36930" y="98656"/>
                          <a:pt x="37199" y="98502"/>
                          <a:pt x="35854" y="98349"/>
                        </a:cubicBezTo>
                        <a:cubicBezTo>
                          <a:pt x="34509" y="98196"/>
                          <a:pt x="32358" y="98502"/>
                          <a:pt x="29400" y="98349"/>
                        </a:cubicBezTo>
                        <a:cubicBezTo>
                          <a:pt x="26442" y="98196"/>
                          <a:pt x="21064" y="98043"/>
                          <a:pt x="18106" y="97430"/>
                        </a:cubicBezTo>
                        <a:cubicBezTo>
                          <a:pt x="15148" y="96818"/>
                          <a:pt x="13803" y="95898"/>
                          <a:pt x="11652" y="94673"/>
                        </a:cubicBezTo>
                        <a:cubicBezTo>
                          <a:pt x="9501" y="93448"/>
                          <a:pt x="7080" y="91916"/>
                          <a:pt x="5198" y="90078"/>
                        </a:cubicBezTo>
                        <a:cubicBezTo>
                          <a:pt x="3316" y="88240"/>
                          <a:pt x="1165" y="85789"/>
                          <a:pt x="358" y="83645"/>
                        </a:cubicBezTo>
                        <a:cubicBezTo>
                          <a:pt x="-448" y="81500"/>
                          <a:pt x="358" y="77211"/>
                          <a:pt x="358" y="77211"/>
                        </a:cubicBezTo>
                        <a:cubicBezTo>
                          <a:pt x="358" y="75220"/>
                          <a:pt x="-179" y="74148"/>
                          <a:pt x="358" y="71697"/>
                        </a:cubicBezTo>
                        <a:cubicBezTo>
                          <a:pt x="896" y="69247"/>
                          <a:pt x="2240" y="65111"/>
                          <a:pt x="3585" y="62507"/>
                        </a:cubicBezTo>
                        <a:cubicBezTo>
                          <a:pt x="4929" y="59903"/>
                          <a:pt x="7618" y="58065"/>
                          <a:pt x="8425" y="56074"/>
                        </a:cubicBezTo>
                        <a:cubicBezTo>
                          <a:pt x="9232" y="54082"/>
                          <a:pt x="7349" y="52244"/>
                          <a:pt x="8425" y="50559"/>
                        </a:cubicBezTo>
                        <a:cubicBezTo>
                          <a:pt x="9501" y="48874"/>
                          <a:pt x="12459" y="47496"/>
                          <a:pt x="14879" y="45964"/>
                        </a:cubicBezTo>
                        <a:cubicBezTo>
                          <a:pt x="17299" y="44432"/>
                          <a:pt x="21064" y="42901"/>
                          <a:pt x="22946" y="41369"/>
                        </a:cubicBezTo>
                        <a:cubicBezTo>
                          <a:pt x="24829" y="39837"/>
                          <a:pt x="25635" y="38612"/>
                          <a:pt x="26173" y="36774"/>
                        </a:cubicBezTo>
                        <a:cubicBezTo>
                          <a:pt x="26711" y="34936"/>
                          <a:pt x="26711" y="32025"/>
                          <a:pt x="26173" y="30341"/>
                        </a:cubicBezTo>
                        <a:cubicBezTo>
                          <a:pt x="25635" y="28656"/>
                          <a:pt x="24560" y="29115"/>
                          <a:pt x="22946" y="26664"/>
                        </a:cubicBezTo>
                        <a:cubicBezTo>
                          <a:pt x="21333" y="24214"/>
                          <a:pt x="18375" y="18393"/>
                          <a:pt x="16492" y="15636"/>
                        </a:cubicBezTo>
                        <a:cubicBezTo>
                          <a:pt x="14610" y="12879"/>
                          <a:pt x="11652" y="10122"/>
                          <a:pt x="11652" y="10122"/>
                        </a:cubicBezTo>
                        <a:cubicBezTo>
                          <a:pt x="10038" y="8284"/>
                          <a:pt x="7349" y="5986"/>
                          <a:pt x="6812" y="4608"/>
                        </a:cubicBezTo>
                        <a:cubicBezTo>
                          <a:pt x="6274" y="3229"/>
                          <a:pt x="7349" y="2616"/>
                          <a:pt x="8425" y="1851"/>
                        </a:cubicBezTo>
                        <a:cubicBezTo>
                          <a:pt x="9501" y="1085"/>
                          <a:pt x="10039" y="-140"/>
                          <a:pt x="13266" y="12"/>
                        </a:cubicBezTo>
                        <a:cubicBezTo>
                          <a:pt x="16492" y="166"/>
                          <a:pt x="27786" y="2769"/>
                          <a:pt x="27786" y="2769"/>
                        </a:cubicBezTo>
                        <a:cubicBezTo>
                          <a:pt x="31820" y="3535"/>
                          <a:pt x="33703" y="4148"/>
                          <a:pt x="37467" y="4608"/>
                        </a:cubicBezTo>
                        <a:cubicBezTo>
                          <a:pt x="41232" y="5067"/>
                          <a:pt x="46610" y="5220"/>
                          <a:pt x="50375" y="5527"/>
                        </a:cubicBezTo>
                        <a:cubicBezTo>
                          <a:pt x="54139" y="5833"/>
                          <a:pt x="57367" y="5986"/>
                          <a:pt x="60056" y="6446"/>
                        </a:cubicBezTo>
                        <a:cubicBezTo>
                          <a:pt x="62744" y="6905"/>
                          <a:pt x="64627" y="7365"/>
                          <a:pt x="66509" y="8284"/>
                        </a:cubicBezTo>
                        <a:cubicBezTo>
                          <a:pt x="68392" y="9203"/>
                          <a:pt x="69737" y="10275"/>
                          <a:pt x="71350" y="11960"/>
                        </a:cubicBezTo>
                        <a:cubicBezTo>
                          <a:pt x="72963" y="13645"/>
                          <a:pt x="74039" y="15330"/>
                          <a:pt x="76190" y="18393"/>
                        </a:cubicBezTo>
                        <a:cubicBezTo>
                          <a:pt x="78341" y="21457"/>
                          <a:pt x="81837" y="26971"/>
                          <a:pt x="84258" y="30341"/>
                        </a:cubicBezTo>
                        <a:cubicBezTo>
                          <a:pt x="86678" y="33710"/>
                          <a:pt x="88560" y="35702"/>
                          <a:pt x="90711" y="38612"/>
                        </a:cubicBezTo>
                        <a:cubicBezTo>
                          <a:pt x="92863" y="41522"/>
                          <a:pt x="95283" y="45811"/>
                          <a:pt x="97165" y="47802"/>
                        </a:cubicBezTo>
                        <a:cubicBezTo>
                          <a:pt x="99047" y="49794"/>
                          <a:pt x="100661" y="49487"/>
                          <a:pt x="102005" y="50559"/>
                        </a:cubicBezTo>
                        <a:cubicBezTo>
                          <a:pt x="103350" y="51631"/>
                          <a:pt x="104426" y="53010"/>
                          <a:pt x="105232" y="54235"/>
                        </a:cubicBezTo>
                        <a:cubicBezTo>
                          <a:pt x="106039" y="55461"/>
                          <a:pt x="106039" y="56227"/>
                          <a:pt x="106846" y="57912"/>
                        </a:cubicBezTo>
                        <a:cubicBezTo>
                          <a:pt x="107653" y="59596"/>
                          <a:pt x="109535" y="62201"/>
                          <a:pt x="110073" y="64345"/>
                        </a:cubicBezTo>
                        <a:cubicBezTo>
                          <a:pt x="110610" y="66489"/>
                          <a:pt x="109804" y="68940"/>
                          <a:pt x="110073" y="70778"/>
                        </a:cubicBezTo>
                        <a:cubicBezTo>
                          <a:pt x="110342" y="72616"/>
                          <a:pt x="111148" y="73689"/>
                          <a:pt x="111686" y="75373"/>
                        </a:cubicBezTo>
                        <a:cubicBezTo>
                          <a:pt x="112224" y="77058"/>
                          <a:pt x="112224" y="79203"/>
                          <a:pt x="113300" y="80888"/>
                        </a:cubicBezTo>
                        <a:cubicBezTo>
                          <a:pt x="114375" y="82572"/>
                          <a:pt x="117064" y="83951"/>
                          <a:pt x="118140" y="85483"/>
                        </a:cubicBezTo>
                        <a:cubicBezTo>
                          <a:pt x="119216" y="87015"/>
                          <a:pt x="120560" y="88546"/>
                          <a:pt x="119754" y="90078"/>
                        </a:cubicBezTo>
                        <a:cubicBezTo>
                          <a:pt x="118947" y="91610"/>
                          <a:pt x="115451" y="93601"/>
                          <a:pt x="113300" y="94673"/>
                        </a:cubicBezTo>
                        <a:cubicBezTo>
                          <a:pt x="111148" y="95745"/>
                          <a:pt x="92325" y="95745"/>
                          <a:pt x="90711" y="98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Shape 112">
                    <a:extLst>
                      <a:ext uri="{FF2B5EF4-FFF2-40B4-BE49-F238E27FC236}">
                        <a16:creationId xmlns:a16="http://schemas.microsoft.com/office/drawing/2014/main" id="{09408595-541E-4ED0-88ED-2EB52FE2FC4C}"/>
                      </a:ext>
                    </a:extLst>
                  </p:cNvPr>
                  <p:cNvSpPr/>
                  <p:nvPr/>
                </p:nvSpPr>
                <p:spPr>
                  <a:xfrm>
                    <a:off x="6951992" y="4381366"/>
                    <a:ext cx="397200" cy="664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932" y="91225"/>
                        </a:moveTo>
                        <a:cubicBezTo>
                          <a:pt x="92253" y="92802"/>
                          <a:pt x="101608" y="97821"/>
                          <a:pt x="104007" y="100689"/>
                        </a:cubicBezTo>
                        <a:cubicBezTo>
                          <a:pt x="106406" y="103557"/>
                          <a:pt x="107125" y="106138"/>
                          <a:pt x="108325" y="108432"/>
                        </a:cubicBezTo>
                        <a:cubicBezTo>
                          <a:pt x="109524" y="110727"/>
                          <a:pt x="113122" y="112591"/>
                          <a:pt x="111203" y="114455"/>
                        </a:cubicBezTo>
                        <a:cubicBezTo>
                          <a:pt x="109284" y="116319"/>
                          <a:pt x="100889" y="118757"/>
                          <a:pt x="96811" y="119617"/>
                        </a:cubicBezTo>
                        <a:cubicBezTo>
                          <a:pt x="92733" y="120478"/>
                          <a:pt x="86736" y="119617"/>
                          <a:pt x="86736" y="119617"/>
                        </a:cubicBezTo>
                        <a:cubicBezTo>
                          <a:pt x="82178" y="119617"/>
                          <a:pt x="75221" y="120334"/>
                          <a:pt x="69464" y="119617"/>
                        </a:cubicBezTo>
                        <a:cubicBezTo>
                          <a:pt x="63707" y="118900"/>
                          <a:pt x="56031" y="116606"/>
                          <a:pt x="52193" y="115315"/>
                        </a:cubicBezTo>
                        <a:cubicBezTo>
                          <a:pt x="48355" y="114025"/>
                          <a:pt x="48115" y="113451"/>
                          <a:pt x="46436" y="111874"/>
                        </a:cubicBezTo>
                        <a:cubicBezTo>
                          <a:pt x="44757" y="110297"/>
                          <a:pt x="43078" y="107859"/>
                          <a:pt x="42118" y="105851"/>
                        </a:cubicBezTo>
                        <a:cubicBezTo>
                          <a:pt x="41159" y="103843"/>
                          <a:pt x="41638" y="101979"/>
                          <a:pt x="40679" y="99829"/>
                        </a:cubicBezTo>
                        <a:cubicBezTo>
                          <a:pt x="39719" y="97678"/>
                          <a:pt x="37321" y="94666"/>
                          <a:pt x="36361" y="92945"/>
                        </a:cubicBezTo>
                        <a:cubicBezTo>
                          <a:pt x="35402" y="91225"/>
                          <a:pt x="36121" y="90938"/>
                          <a:pt x="34922" y="89504"/>
                        </a:cubicBezTo>
                        <a:cubicBezTo>
                          <a:pt x="33722" y="88070"/>
                          <a:pt x="30844" y="85776"/>
                          <a:pt x="29165" y="84342"/>
                        </a:cubicBezTo>
                        <a:cubicBezTo>
                          <a:pt x="27486" y="82908"/>
                          <a:pt x="24128" y="80040"/>
                          <a:pt x="24847" y="80900"/>
                        </a:cubicBezTo>
                        <a:cubicBezTo>
                          <a:pt x="25567" y="81760"/>
                          <a:pt x="32523" y="87640"/>
                          <a:pt x="33483" y="89504"/>
                        </a:cubicBezTo>
                        <a:cubicBezTo>
                          <a:pt x="34442" y="91368"/>
                          <a:pt x="32763" y="92228"/>
                          <a:pt x="30604" y="92085"/>
                        </a:cubicBezTo>
                        <a:cubicBezTo>
                          <a:pt x="28445" y="91942"/>
                          <a:pt x="23408" y="90221"/>
                          <a:pt x="20529" y="88643"/>
                        </a:cubicBezTo>
                        <a:cubicBezTo>
                          <a:pt x="17651" y="87066"/>
                          <a:pt x="15252" y="84628"/>
                          <a:pt x="13333" y="82621"/>
                        </a:cubicBezTo>
                        <a:cubicBezTo>
                          <a:pt x="11414" y="80613"/>
                          <a:pt x="10454" y="79036"/>
                          <a:pt x="9015" y="76598"/>
                        </a:cubicBezTo>
                        <a:cubicBezTo>
                          <a:pt x="7576" y="74160"/>
                          <a:pt x="5897" y="70575"/>
                          <a:pt x="4697" y="67994"/>
                        </a:cubicBezTo>
                        <a:cubicBezTo>
                          <a:pt x="3498" y="65413"/>
                          <a:pt x="2538" y="63549"/>
                          <a:pt x="1819" y="61111"/>
                        </a:cubicBezTo>
                        <a:cubicBezTo>
                          <a:pt x="1099" y="58673"/>
                          <a:pt x="619" y="55375"/>
                          <a:pt x="379" y="53368"/>
                        </a:cubicBezTo>
                        <a:cubicBezTo>
                          <a:pt x="139" y="51360"/>
                          <a:pt x="-339" y="50643"/>
                          <a:pt x="379" y="49066"/>
                        </a:cubicBezTo>
                        <a:cubicBezTo>
                          <a:pt x="1099" y="47488"/>
                          <a:pt x="2778" y="45768"/>
                          <a:pt x="4697" y="43904"/>
                        </a:cubicBezTo>
                        <a:cubicBezTo>
                          <a:pt x="6616" y="42039"/>
                          <a:pt x="9735" y="39458"/>
                          <a:pt x="11894" y="37881"/>
                        </a:cubicBezTo>
                        <a:cubicBezTo>
                          <a:pt x="14053" y="36304"/>
                          <a:pt x="15732" y="35730"/>
                          <a:pt x="17651" y="34439"/>
                        </a:cubicBezTo>
                        <a:cubicBezTo>
                          <a:pt x="19570" y="33149"/>
                          <a:pt x="22208" y="32575"/>
                          <a:pt x="23408" y="30137"/>
                        </a:cubicBezTo>
                        <a:cubicBezTo>
                          <a:pt x="24607" y="27700"/>
                          <a:pt x="25087" y="21820"/>
                          <a:pt x="24847" y="19813"/>
                        </a:cubicBezTo>
                        <a:cubicBezTo>
                          <a:pt x="24607" y="17805"/>
                          <a:pt x="23168" y="19526"/>
                          <a:pt x="21969" y="18092"/>
                        </a:cubicBezTo>
                        <a:cubicBezTo>
                          <a:pt x="20769" y="16658"/>
                          <a:pt x="18850" y="13503"/>
                          <a:pt x="17651" y="11209"/>
                        </a:cubicBezTo>
                        <a:cubicBezTo>
                          <a:pt x="16451" y="8915"/>
                          <a:pt x="15252" y="6190"/>
                          <a:pt x="14772" y="4326"/>
                        </a:cubicBezTo>
                        <a:cubicBezTo>
                          <a:pt x="14292" y="2462"/>
                          <a:pt x="12853" y="311"/>
                          <a:pt x="14772" y="24"/>
                        </a:cubicBezTo>
                        <a:cubicBezTo>
                          <a:pt x="16691" y="-262"/>
                          <a:pt x="22448" y="2032"/>
                          <a:pt x="26286" y="2605"/>
                        </a:cubicBezTo>
                        <a:cubicBezTo>
                          <a:pt x="30124" y="3179"/>
                          <a:pt x="33483" y="3322"/>
                          <a:pt x="37800" y="3466"/>
                        </a:cubicBezTo>
                        <a:cubicBezTo>
                          <a:pt x="42118" y="3609"/>
                          <a:pt x="52193" y="3466"/>
                          <a:pt x="52193" y="3466"/>
                        </a:cubicBezTo>
                        <a:cubicBezTo>
                          <a:pt x="56031" y="3466"/>
                          <a:pt x="57950" y="3035"/>
                          <a:pt x="60829" y="3466"/>
                        </a:cubicBezTo>
                        <a:cubicBezTo>
                          <a:pt x="63707" y="3896"/>
                          <a:pt x="67065" y="4039"/>
                          <a:pt x="69464" y="6047"/>
                        </a:cubicBezTo>
                        <a:cubicBezTo>
                          <a:pt x="71863" y="8054"/>
                          <a:pt x="73542" y="12069"/>
                          <a:pt x="75221" y="15511"/>
                        </a:cubicBezTo>
                        <a:cubicBezTo>
                          <a:pt x="76901" y="18952"/>
                          <a:pt x="77860" y="23828"/>
                          <a:pt x="79539" y="26696"/>
                        </a:cubicBezTo>
                        <a:cubicBezTo>
                          <a:pt x="81219" y="29564"/>
                          <a:pt x="82898" y="30854"/>
                          <a:pt x="85297" y="32719"/>
                        </a:cubicBezTo>
                        <a:cubicBezTo>
                          <a:pt x="87695" y="34583"/>
                          <a:pt x="91534" y="36160"/>
                          <a:pt x="93932" y="37881"/>
                        </a:cubicBezTo>
                        <a:cubicBezTo>
                          <a:pt x="96331" y="39602"/>
                          <a:pt x="97530" y="41753"/>
                          <a:pt x="99689" y="43043"/>
                        </a:cubicBezTo>
                        <a:cubicBezTo>
                          <a:pt x="101848" y="44334"/>
                          <a:pt x="105446" y="45051"/>
                          <a:pt x="106885" y="45624"/>
                        </a:cubicBezTo>
                        <a:cubicBezTo>
                          <a:pt x="108325" y="46198"/>
                          <a:pt x="108085" y="45338"/>
                          <a:pt x="108325" y="46485"/>
                        </a:cubicBezTo>
                        <a:cubicBezTo>
                          <a:pt x="108565" y="47632"/>
                          <a:pt x="108085" y="50213"/>
                          <a:pt x="108325" y="52507"/>
                        </a:cubicBezTo>
                        <a:cubicBezTo>
                          <a:pt x="108565" y="54802"/>
                          <a:pt x="109284" y="57239"/>
                          <a:pt x="109764" y="60251"/>
                        </a:cubicBezTo>
                        <a:cubicBezTo>
                          <a:pt x="110244" y="63262"/>
                          <a:pt x="110484" y="67851"/>
                          <a:pt x="111203" y="70575"/>
                        </a:cubicBezTo>
                        <a:cubicBezTo>
                          <a:pt x="111923" y="73300"/>
                          <a:pt x="112882" y="75021"/>
                          <a:pt x="114082" y="76598"/>
                        </a:cubicBezTo>
                        <a:cubicBezTo>
                          <a:pt x="115281" y="78175"/>
                          <a:pt x="117680" y="78892"/>
                          <a:pt x="118400" y="80040"/>
                        </a:cubicBezTo>
                        <a:cubicBezTo>
                          <a:pt x="119119" y="81187"/>
                          <a:pt x="118160" y="82334"/>
                          <a:pt x="118400" y="83481"/>
                        </a:cubicBezTo>
                        <a:cubicBezTo>
                          <a:pt x="118640" y="84628"/>
                          <a:pt x="120559" y="85632"/>
                          <a:pt x="119839" y="86923"/>
                        </a:cubicBezTo>
                        <a:cubicBezTo>
                          <a:pt x="119119" y="88213"/>
                          <a:pt x="117200" y="90221"/>
                          <a:pt x="114082" y="91225"/>
                        </a:cubicBezTo>
                        <a:cubicBezTo>
                          <a:pt x="110963" y="92228"/>
                          <a:pt x="95611" y="89647"/>
                          <a:pt x="93932" y="912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" name="Shape 113">
                    <a:extLst>
                      <a:ext uri="{FF2B5EF4-FFF2-40B4-BE49-F238E27FC236}">
                        <a16:creationId xmlns:a16="http://schemas.microsoft.com/office/drawing/2014/main" id="{21DAF9F2-CC85-4DA4-8B7D-1B1022E3895C}"/>
                      </a:ext>
                    </a:extLst>
                  </p:cNvPr>
                  <p:cNvSpPr/>
                  <p:nvPr/>
                </p:nvSpPr>
                <p:spPr>
                  <a:xfrm>
                    <a:off x="7313789" y="4405314"/>
                    <a:ext cx="306900" cy="683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572" y="66027"/>
                        </a:moveTo>
                        <a:cubicBezTo>
                          <a:pt x="107640" y="70763"/>
                          <a:pt x="100191" y="77310"/>
                          <a:pt x="101122" y="81071"/>
                        </a:cubicBezTo>
                        <a:cubicBezTo>
                          <a:pt x="102053" y="84832"/>
                          <a:pt x="111365" y="86364"/>
                          <a:pt x="114159" y="88593"/>
                        </a:cubicBezTo>
                        <a:cubicBezTo>
                          <a:pt x="116953" y="90822"/>
                          <a:pt x="116953" y="92075"/>
                          <a:pt x="117884" y="94443"/>
                        </a:cubicBezTo>
                        <a:cubicBezTo>
                          <a:pt x="118815" y="96812"/>
                          <a:pt x="120677" y="100155"/>
                          <a:pt x="119746" y="102801"/>
                        </a:cubicBezTo>
                        <a:cubicBezTo>
                          <a:pt x="118815" y="105448"/>
                          <a:pt x="115400" y="107955"/>
                          <a:pt x="112296" y="110323"/>
                        </a:cubicBezTo>
                        <a:cubicBezTo>
                          <a:pt x="109193" y="112691"/>
                          <a:pt x="105778" y="115477"/>
                          <a:pt x="101122" y="117010"/>
                        </a:cubicBezTo>
                        <a:cubicBezTo>
                          <a:pt x="96466" y="118542"/>
                          <a:pt x="90568" y="119099"/>
                          <a:pt x="84360" y="119517"/>
                        </a:cubicBezTo>
                        <a:cubicBezTo>
                          <a:pt x="78152" y="119935"/>
                          <a:pt x="69150" y="120353"/>
                          <a:pt x="63874" y="119517"/>
                        </a:cubicBezTo>
                        <a:cubicBezTo>
                          <a:pt x="58597" y="118681"/>
                          <a:pt x="55803" y="116453"/>
                          <a:pt x="52699" y="114502"/>
                        </a:cubicBezTo>
                        <a:cubicBezTo>
                          <a:pt x="49595" y="112552"/>
                          <a:pt x="46801" y="110184"/>
                          <a:pt x="45249" y="107816"/>
                        </a:cubicBezTo>
                        <a:cubicBezTo>
                          <a:pt x="43697" y="105448"/>
                          <a:pt x="44629" y="102523"/>
                          <a:pt x="43387" y="100294"/>
                        </a:cubicBezTo>
                        <a:cubicBezTo>
                          <a:pt x="42146" y="98065"/>
                          <a:pt x="39972" y="96394"/>
                          <a:pt x="37800" y="94443"/>
                        </a:cubicBezTo>
                        <a:cubicBezTo>
                          <a:pt x="35627" y="92493"/>
                          <a:pt x="33144" y="90822"/>
                          <a:pt x="30350" y="88593"/>
                        </a:cubicBezTo>
                        <a:cubicBezTo>
                          <a:pt x="27556" y="86364"/>
                          <a:pt x="23211" y="83021"/>
                          <a:pt x="21038" y="81071"/>
                        </a:cubicBezTo>
                        <a:cubicBezTo>
                          <a:pt x="18865" y="79121"/>
                          <a:pt x="18865" y="79260"/>
                          <a:pt x="17313" y="76892"/>
                        </a:cubicBezTo>
                        <a:cubicBezTo>
                          <a:pt x="15761" y="74524"/>
                          <a:pt x="12967" y="69648"/>
                          <a:pt x="11726" y="66862"/>
                        </a:cubicBezTo>
                        <a:cubicBezTo>
                          <a:pt x="10484" y="64076"/>
                          <a:pt x="11105" y="62683"/>
                          <a:pt x="9864" y="60176"/>
                        </a:cubicBezTo>
                        <a:cubicBezTo>
                          <a:pt x="8622" y="57669"/>
                          <a:pt x="5828" y="54744"/>
                          <a:pt x="4276" y="51818"/>
                        </a:cubicBezTo>
                        <a:cubicBezTo>
                          <a:pt x="2724" y="48893"/>
                          <a:pt x="1172" y="45132"/>
                          <a:pt x="551" y="42625"/>
                        </a:cubicBezTo>
                        <a:cubicBezTo>
                          <a:pt x="-68" y="40117"/>
                          <a:pt x="551" y="36774"/>
                          <a:pt x="551" y="36774"/>
                        </a:cubicBezTo>
                        <a:cubicBezTo>
                          <a:pt x="551" y="35242"/>
                          <a:pt x="-689" y="34824"/>
                          <a:pt x="551" y="33431"/>
                        </a:cubicBezTo>
                        <a:cubicBezTo>
                          <a:pt x="1793" y="32038"/>
                          <a:pt x="5518" y="30506"/>
                          <a:pt x="8001" y="28416"/>
                        </a:cubicBezTo>
                        <a:cubicBezTo>
                          <a:pt x="10484" y="26327"/>
                          <a:pt x="14209" y="23262"/>
                          <a:pt x="15451" y="20894"/>
                        </a:cubicBezTo>
                        <a:cubicBezTo>
                          <a:pt x="16692" y="18526"/>
                          <a:pt x="15451" y="14208"/>
                          <a:pt x="15451" y="14208"/>
                        </a:cubicBezTo>
                        <a:cubicBezTo>
                          <a:pt x="15451" y="12258"/>
                          <a:pt x="15140" y="11283"/>
                          <a:pt x="15451" y="9193"/>
                        </a:cubicBezTo>
                        <a:cubicBezTo>
                          <a:pt x="15761" y="7104"/>
                          <a:pt x="15141" y="3203"/>
                          <a:pt x="17313" y="1671"/>
                        </a:cubicBezTo>
                        <a:cubicBezTo>
                          <a:pt x="19486" y="139"/>
                          <a:pt x="23521" y="278"/>
                          <a:pt x="28488" y="0"/>
                        </a:cubicBezTo>
                        <a:cubicBezTo>
                          <a:pt x="33454" y="-278"/>
                          <a:pt x="41835" y="-278"/>
                          <a:pt x="47112" y="0"/>
                        </a:cubicBezTo>
                        <a:cubicBezTo>
                          <a:pt x="52389" y="278"/>
                          <a:pt x="56424" y="278"/>
                          <a:pt x="60149" y="1671"/>
                        </a:cubicBezTo>
                        <a:cubicBezTo>
                          <a:pt x="63874" y="3064"/>
                          <a:pt x="65736" y="5571"/>
                          <a:pt x="69461" y="8357"/>
                        </a:cubicBezTo>
                        <a:cubicBezTo>
                          <a:pt x="73186" y="11143"/>
                          <a:pt x="79083" y="15740"/>
                          <a:pt x="82498" y="18387"/>
                        </a:cubicBezTo>
                        <a:cubicBezTo>
                          <a:pt x="85912" y="21033"/>
                          <a:pt x="87154" y="22009"/>
                          <a:pt x="89947" y="24237"/>
                        </a:cubicBezTo>
                        <a:cubicBezTo>
                          <a:pt x="92741" y="26466"/>
                          <a:pt x="96466" y="29809"/>
                          <a:pt x="99260" y="31759"/>
                        </a:cubicBezTo>
                        <a:cubicBezTo>
                          <a:pt x="102053" y="33709"/>
                          <a:pt x="104537" y="34267"/>
                          <a:pt x="106709" y="35938"/>
                        </a:cubicBezTo>
                        <a:cubicBezTo>
                          <a:pt x="108882" y="37610"/>
                          <a:pt x="111055" y="40535"/>
                          <a:pt x="112296" y="41789"/>
                        </a:cubicBezTo>
                        <a:cubicBezTo>
                          <a:pt x="113538" y="43043"/>
                          <a:pt x="114470" y="42625"/>
                          <a:pt x="114159" y="43460"/>
                        </a:cubicBezTo>
                        <a:cubicBezTo>
                          <a:pt x="113849" y="44296"/>
                          <a:pt x="111676" y="45271"/>
                          <a:pt x="110434" y="46804"/>
                        </a:cubicBezTo>
                        <a:cubicBezTo>
                          <a:pt x="109193" y="48336"/>
                          <a:pt x="107330" y="50425"/>
                          <a:pt x="106709" y="52654"/>
                        </a:cubicBezTo>
                        <a:cubicBezTo>
                          <a:pt x="106089" y="54883"/>
                          <a:pt x="109503" y="61291"/>
                          <a:pt x="108572" y="660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Shape 114">
                    <a:extLst>
                      <a:ext uri="{FF2B5EF4-FFF2-40B4-BE49-F238E27FC236}">
                        <a16:creationId xmlns:a16="http://schemas.microsoft.com/office/drawing/2014/main" id="{2840FADF-283E-4F4E-93C5-4B0B527E6C68}"/>
                      </a:ext>
                    </a:extLst>
                  </p:cNvPr>
                  <p:cNvSpPr/>
                  <p:nvPr/>
                </p:nvSpPr>
                <p:spPr>
                  <a:xfrm>
                    <a:off x="7593439" y="4338553"/>
                    <a:ext cx="1463400" cy="77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06" y="45121"/>
                        </a:moveTo>
                        <a:cubicBezTo>
                          <a:pt x="1136" y="41917"/>
                          <a:pt x="746" y="39945"/>
                          <a:pt x="1006" y="36987"/>
                        </a:cubicBezTo>
                        <a:cubicBezTo>
                          <a:pt x="1266" y="34029"/>
                          <a:pt x="2047" y="30332"/>
                          <a:pt x="2568" y="27374"/>
                        </a:cubicBezTo>
                        <a:cubicBezTo>
                          <a:pt x="3089" y="24416"/>
                          <a:pt x="3609" y="21581"/>
                          <a:pt x="4130" y="19239"/>
                        </a:cubicBezTo>
                        <a:cubicBezTo>
                          <a:pt x="4651" y="16898"/>
                          <a:pt x="5106" y="14802"/>
                          <a:pt x="5692" y="13323"/>
                        </a:cubicBezTo>
                        <a:cubicBezTo>
                          <a:pt x="6278" y="11845"/>
                          <a:pt x="6864" y="10982"/>
                          <a:pt x="7645" y="10366"/>
                        </a:cubicBezTo>
                        <a:cubicBezTo>
                          <a:pt x="8426" y="9749"/>
                          <a:pt x="9207" y="9873"/>
                          <a:pt x="10378" y="9626"/>
                        </a:cubicBezTo>
                        <a:cubicBezTo>
                          <a:pt x="11550" y="9380"/>
                          <a:pt x="12656" y="8763"/>
                          <a:pt x="14674" y="8887"/>
                        </a:cubicBezTo>
                        <a:cubicBezTo>
                          <a:pt x="16692" y="9010"/>
                          <a:pt x="19816" y="9256"/>
                          <a:pt x="22484" y="10366"/>
                        </a:cubicBezTo>
                        <a:cubicBezTo>
                          <a:pt x="25153" y="11475"/>
                          <a:pt x="27496" y="14926"/>
                          <a:pt x="30685" y="15542"/>
                        </a:cubicBezTo>
                        <a:cubicBezTo>
                          <a:pt x="33874" y="16158"/>
                          <a:pt x="35827" y="15912"/>
                          <a:pt x="41620" y="14063"/>
                        </a:cubicBezTo>
                        <a:cubicBezTo>
                          <a:pt x="47412" y="12214"/>
                          <a:pt x="58672" y="6422"/>
                          <a:pt x="65441" y="4450"/>
                        </a:cubicBezTo>
                        <a:cubicBezTo>
                          <a:pt x="72210" y="2478"/>
                          <a:pt x="77222" y="2971"/>
                          <a:pt x="82233" y="2231"/>
                        </a:cubicBezTo>
                        <a:cubicBezTo>
                          <a:pt x="87245" y="1492"/>
                          <a:pt x="91736" y="136"/>
                          <a:pt x="95511" y="13"/>
                        </a:cubicBezTo>
                        <a:cubicBezTo>
                          <a:pt x="99286" y="-109"/>
                          <a:pt x="102085" y="629"/>
                          <a:pt x="104883" y="1492"/>
                        </a:cubicBezTo>
                        <a:cubicBezTo>
                          <a:pt x="107682" y="2354"/>
                          <a:pt x="110220" y="4080"/>
                          <a:pt x="112303" y="5189"/>
                        </a:cubicBezTo>
                        <a:cubicBezTo>
                          <a:pt x="114386" y="6299"/>
                          <a:pt x="116208" y="6792"/>
                          <a:pt x="117380" y="8147"/>
                        </a:cubicBezTo>
                        <a:cubicBezTo>
                          <a:pt x="118551" y="9503"/>
                          <a:pt x="118942" y="11845"/>
                          <a:pt x="119332" y="13323"/>
                        </a:cubicBezTo>
                        <a:cubicBezTo>
                          <a:pt x="119723" y="14802"/>
                          <a:pt x="120374" y="15049"/>
                          <a:pt x="119723" y="17021"/>
                        </a:cubicBezTo>
                        <a:cubicBezTo>
                          <a:pt x="119072" y="18993"/>
                          <a:pt x="117250" y="22690"/>
                          <a:pt x="115427" y="25155"/>
                        </a:cubicBezTo>
                        <a:cubicBezTo>
                          <a:pt x="113605" y="27620"/>
                          <a:pt x="111392" y="30085"/>
                          <a:pt x="108789" y="31811"/>
                        </a:cubicBezTo>
                        <a:cubicBezTo>
                          <a:pt x="106185" y="33536"/>
                          <a:pt x="103517" y="32303"/>
                          <a:pt x="99807" y="35508"/>
                        </a:cubicBezTo>
                        <a:cubicBezTo>
                          <a:pt x="96097" y="38712"/>
                          <a:pt x="90109" y="45491"/>
                          <a:pt x="86529" y="51037"/>
                        </a:cubicBezTo>
                        <a:cubicBezTo>
                          <a:pt x="82949" y="56583"/>
                          <a:pt x="80671" y="64224"/>
                          <a:pt x="78328" y="68785"/>
                        </a:cubicBezTo>
                        <a:cubicBezTo>
                          <a:pt x="75985" y="73345"/>
                          <a:pt x="75074" y="75193"/>
                          <a:pt x="72470" y="78398"/>
                        </a:cubicBezTo>
                        <a:cubicBezTo>
                          <a:pt x="69867" y="81602"/>
                          <a:pt x="66222" y="85053"/>
                          <a:pt x="62708" y="88011"/>
                        </a:cubicBezTo>
                        <a:cubicBezTo>
                          <a:pt x="59193" y="90969"/>
                          <a:pt x="55288" y="93557"/>
                          <a:pt x="51383" y="96145"/>
                        </a:cubicBezTo>
                        <a:cubicBezTo>
                          <a:pt x="47477" y="98733"/>
                          <a:pt x="41685" y="101938"/>
                          <a:pt x="39277" y="103540"/>
                        </a:cubicBezTo>
                        <a:cubicBezTo>
                          <a:pt x="36868" y="105142"/>
                          <a:pt x="38105" y="105389"/>
                          <a:pt x="36933" y="105758"/>
                        </a:cubicBezTo>
                        <a:cubicBezTo>
                          <a:pt x="35762" y="106128"/>
                          <a:pt x="32247" y="105758"/>
                          <a:pt x="32247" y="105758"/>
                        </a:cubicBezTo>
                        <a:lnTo>
                          <a:pt x="32247" y="105758"/>
                        </a:lnTo>
                        <a:cubicBezTo>
                          <a:pt x="31596" y="106498"/>
                          <a:pt x="29839" y="109086"/>
                          <a:pt x="28342" y="110195"/>
                        </a:cubicBezTo>
                        <a:cubicBezTo>
                          <a:pt x="26845" y="111305"/>
                          <a:pt x="24697" y="112044"/>
                          <a:pt x="23265" y="112414"/>
                        </a:cubicBezTo>
                        <a:cubicBezTo>
                          <a:pt x="21834" y="112783"/>
                          <a:pt x="21183" y="112167"/>
                          <a:pt x="19751" y="112414"/>
                        </a:cubicBezTo>
                        <a:cubicBezTo>
                          <a:pt x="18319" y="112660"/>
                          <a:pt x="16431" y="112660"/>
                          <a:pt x="14674" y="113893"/>
                        </a:cubicBezTo>
                        <a:cubicBezTo>
                          <a:pt x="12917" y="115125"/>
                          <a:pt x="10704" y="119069"/>
                          <a:pt x="9207" y="119809"/>
                        </a:cubicBezTo>
                        <a:cubicBezTo>
                          <a:pt x="7710" y="120548"/>
                          <a:pt x="6343" y="118946"/>
                          <a:pt x="5692" y="118330"/>
                        </a:cubicBezTo>
                        <a:cubicBezTo>
                          <a:pt x="5041" y="117713"/>
                          <a:pt x="5497" y="117467"/>
                          <a:pt x="5302" y="116111"/>
                        </a:cubicBezTo>
                        <a:cubicBezTo>
                          <a:pt x="5106" y="114756"/>
                          <a:pt x="4455" y="112660"/>
                          <a:pt x="4521" y="110195"/>
                        </a:cubicBezTo>
                        <a:cubicBezTo>
                          <a:pt x="4586" y="107730"/>
                          <a:pt x="5302" y="104033"/>
                          <a:pt x="5692" y="101322"/>
                        </a:cubicBezTo>
                        <a:cubicBezTo>
                          <a:pt x="6083" y="98610"/>
                          <a:pt x="6929" y="96145"/>
                          <a:pt x="6864" y="93927"/>
                        </a:cubicBezTo>
                        <a:cubicBezTo>
                          <a:pt x="6799" y="91708"/>
                          <a:pt x="5302" y="88011"/>
                          <a:pt x="5302" y="88011"/>
                        </a:cubicBezTo>
                        <a:cubicBezTo>
                          <a:pt x="4586" y="85300"/>
                          <a:pt x="3414" y="81109"/>
                          <a:pt x="2568" y="77658"/>
                        </a:cubicBezTo>
                        <a:cubicBezTo>
                          <a:pt x="1722" y="74207"/>
                          <a:pt x="615" y="70880"/>
                          <a:pt x="225" y="67306"/>
                        </a:cubicBezTo>
                        <a:cubicBezTo>
                          <a:pt x="-165" y="63731"/>
                          <a:pt x="30" y="60527"/>
                          <a:pt x="225" y="56213"/>
                        </a:cubicBezTo>
                        <a:cubicBezTo>
                          <a:pt x="420" y="51900"/>
                          <a:pt x="876" y="48326"/>
                          <a:pt x="1006" y="451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Shape 115">
                    <a:extLst>
                      <a:ext uri="{FF2B5EF4-FFF2-40B4-BE49-F238E27FC236}">
                        <a16:creationId xmlns:a16="http://schemas.microsoft.com/office/drawing/2014/main" id="{45B68889-1DBD-48AC-9C39-2F58BA60821E}"/>
                      </a:ext>
                    </a:extLst>
                  </p:cNvPr>
                  <p:cNvSpPr/>
                  <p:nvPr/>
                </p:nvSpPr>
                <p:spPr>
                  <a:xfrm>
                    <a:off x="5986462" y="4786312"/>
                    <a:ext cx="305400" cy="23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4821" y="0"/>
                        </a:moveTo>
                        <a:cubicBezTo>
                          <a:pt x="82302" y="18303"/>
                          <a:pt x="89784" y="36606"/>
                          <a:pt x="95396" y="47747"/>
                        </a:cubicBezTo>
                        <a:cubicBezTo>
                          <a:pt x="101008" y="58889"/>
                          <a:pt x="105061" y="61674"/>
                          <a:pt x="108490" y="66847"/>
                        </a:cubicBezTo>
                        <a:cubicBezTo>
                          <a:pt x="111919" y="72019"/>
                          <a:pt x="114102" y="73213"/>
                          <a:pt x="115972" y="78783"/>
                        </a:cubicBezTo>
                        <a:cubicBezTo>
                          <a:pt x="117842" y="84354"/>
                          <a:pt x="120960" y="96291"/>
                          <a:pt x="119713" y="100270"/>
                        </a:cubicBezTo>
                        <a:cubicBezTo>
                          <a:pt x="118466" y="104249"/>
                          <a:pt x="113790" y="100668"/>
                          <a:pt x="108490" y="102657"/>
                        </a:cubicBezTo>
                        <a:cubicBezTo>
                          <a:pt x="103190" y="104647"/>
                          <a:pt x="93526" y="109819"/>
                          <a:pt x="87914" y="112207"/>
                        </a:cubicBezTo>
                        <a:cubicBezTo>
                          <a:pt x="82302" y="114595"/>
                          <a:pt x="79809" y="115788"/>
                          <a:pt x="74821" y="116982"/>
                        </a:cubicBezTo>
                        <a:cubicBezTo>
                          <a:pt x="69832" y="118175"/>
                          <a:pt x="62350" y="118971"/>
                          <a:pt x="57986" y="119369"/>
                        </a:cubicBezTo>
                        <a:cubicBezTo>
                          <a:pt x="53621" y="119767"/>
                          <a:pt x="51439" y="120563"/>
                          <a:pt x="48633" y="119369"/>
                        </a:cubicBezTo>
                        <a:cubicBezTo>
                          <a:pt x="45827" y="118176"/>
                          <a:pt x="43021" y="116186"/>
                          <a:pt x="41151" y="112207"/>
                        </a:cubicBezTo>
                        <a:cubicBezTo>
                          <a:pt x="39280" y="108228"/>
                          <a:pt x="38345" y="99474"/>
                          <a:pt x="37410" y="95495"/>
                        </a:cubicBezTo>
                        <a:cubicBezTo>
                          <a:pt x="36475" y="91517"/>
                          <a:pt x="36163" y="92312"/>
                          <a:pt x="35539" y="88333"/>
                        </a:cubicBezTo>
                        <a:cubicBezTo>
                          <a:pt x="34916" y="84354"/>
                          <a:pt x="34604" y="76396"/>
                          <a:pt x="33669" y="71621"/>
                        </a:cubicBezTo>
                        <a:cubicBezTo>
                          <a:pt x="32734" y="66847"/>
                          <a:pt x="31175" y="64857"/>
                          <a:pt x="29928" y="59684"/>
                        </a:cubicBezTo>
                        <a:cubicBezTo>
                          <a:pt x="28681" y="54511"/>
                          <a:pt x="27746" y="45758"/>
                          <a:pt x="26187" y="40585"/>
                        </a:cubicBezTo>
                        <a:cubicBezTo>
                          <a:pt x="24628" y="35412"/>
                          <a:pt x="23069" y="32229"/>
                          <a:pt x="20575" y="28648"/>
                        </a:cubicBezTo>
                        <a:cubicBezTo>
                          <a:pt x="18081" y="25067"/>
                          <a:pt x="14652" y="21088"/>
                          <a:pt x="11223" y="19099"/>
                        </a:cubicBezTo>
                        <a:cubicBezTo>
                          <a:pt x="7793" y="17109"/>
                          <a:pt x="3896" y="16910"/>
                          <a:pt x="0" y="16711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Shape 116">
                    <a:extLst>
                      <a:ext uri="{FF2B5EF4-FFF2-40B4-BE49-F238E27FC236}">
                        <a16:creationId xmlns:a16="http://schemas.microsoft.com/office/drawing/2014/main" id="{B894CBC4-D17C-4AFD-86D4-CC7FE35C6BF3}"/>
                      </a:ext>
                    </a:extLst>
                  </p:cNvPr>
                  <p:cNvSpPr/>
                  <p:nvPr/>
                </p:nvSpPr>
                <p:spPr>
                  <a:xfrm>
                    <a:off x="6357937" y="4732917"/>
                    <a:ext cx="262200" cy="252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655" y="0"/>
                        </a:moveTo>
                        <a:cubicBezTo>
                          <a:pt x="81745" y="12829"/>
                          <a:pt x="82835" y="25660"/>
                          <a:pt x="85015" y="33962"/>
                        </a:cubicBezTo>
                        <a:cubicBezTo>
                          <a:pt x="87195" y="42264"/>
                          <a:pt x="90465" y="43773"/>
                          <a:pt x="93735" y="49811"/>
                        </a:cubicBezTo>
                        <a:cubicBezTo>
                          <a:pt x="97005" y="55848"/>
                          <a:pt x="101364" y="63396"/>
                          <a:pt x="104634" y="70188"/>
                        </a:cubicBezTo>
                        <a:cubicBezTo>
                          <a:pt x="107904" y="76981"/>
                          <a:pt x="110811" y="85660"/>
                          <a:pt x="113354" y="90565"/>
                        </a:cubicBezTo>
                        <a:cubicBezTo>
                          <a:pt x="115897" y="95471"/>
                          <a:pt x="119530" y="95849"/>
                          <a:pt x="119893" y="99622"/>
                        </a:cubicBezTo>
                        <a:cubicBezTo>
                          <a:pt x="120257" y="103395"/>
                          <a:pt x="119893" y="110188"/>
                          <a:pt x="115534" y="113207"/>
                        </a:cubicBezTo>
                        <a:cubicBezTo>
                          <a:pt x="111174" y="116226"/>
                          <a:pt x="101364" y="116603"/>
                          <a:pt x="93735" y="117735"/>
                        </a:cubicBezTo>
                        <a:cubicBezTo>
                          <a:pt x="86105" y="118867"/>
                          <a:pt x="75933" y="120000"/>
                          <a:pt x="69756" y="120000"/>
                        </a:cubicBezTo>
                        <a:cubicBezTo>
                          <a:pt x="63580" y="120000"/>
                          <a:pt x="59947" y="119999"/>
                          <a:pt x="56677" y="117735"/>
                        </a:cubicBezTo>
                        <a:cubicBezTo>
                          <a:pt x="53407" y="115471"/>
                          <a:pt x="51953" y="110565"/>
                          <a:pt x="50137" y="106415"/>
                        </a:cubicBezTo>
                        <a:cubicBezTo>
                          <a:pt x="48320" y="102264"/>
                          <a:pt x="48320" y="97736"/>
                          <a:pt x="45777" y="92830"/>
                        </a:cubicBezTo>
                        <a:cubicBezTo>
                          <a:pt x="43234" y="87924"/>
                          <a:pt x="38511" y="81886"/>
                          <a:pt x="34878" y="76980"/>
                        </a:cubicBezTo>
                        <a:cubicBezTo>
                          <a:pt x="31245" y="72075"/>
                          <a:pt x="27248" y="66792"/>
                          <a:pt x="23978" y="63396"/>
                        </a:cubicBezTo>
                        <a:cubicBezTo>
                          <a:pt x="20708" y="59999"/>
                          <a:pt x="18165" y="58490"/>
                          <a:pt x="15259" y="56603"/>
                        </a:cubicBezTo>
                        <a:cubicBezTo>
                          <a:pt x="12352" y="54716"/>
                          <a:pt x="9082" y="53585"/>
                          <a:pt x="6539" y="52075"/>
                        </a:cubicBezTo>
                        <a:cubicBezTo>
                          <a:pt x="3996" y="50566"/>
                          <a:pt x="1997" y="49056"/>
                          <a:pt x="0" y="4754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Shape 117">
                    <a:extLst>
                      <a:ext uri="{FF2B5EF4-FFF2-40B4-BE49-F238E27FC236}">
                        <a16:creationId xmlns:a16="http://schemas.microsoft.com/office/drawing/2014/main" id="{0BAC64FE-91B1-42B9-8C57-D299FC51C462}"/>
                      </a:ext>
                    </a:extLst>
                  </p:cNvPr>
                  <p:cNvSpPr/>
                  <p:nvPr/>
                </p:nvSpPr>
                <p:spPr>
                  <a:xfrm>
                    <a:off x="6710363" y="4729162"/>
                    <a:ext cx="214800" cy="21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553" y="0"/>
                        </a:moveTo>
                        <a:cubicBezTo>
                          <a:pt x="69881" y="9072"/>
                          <a:pt x="73208" y="18144"/>
                          <a:pt x="77202" y="26553"/>
                        </a:cubicBezTo>
                        <a:cubicBezTo>
                          <a:pt x="81195" y="34961"/>
                          <a:pt x="85632" y="44255"/>
                          <a:pt x="90513" y="50450"/>
                        </a:cubicBezTo>
                        <a:cubicBezTo>
                          <a:pt x="95393" y="56646"/>
                          <a:pt x="102936" y="60187"/>
                          <a:pt x="106486" y="63727"/>
                        </a:cubicBezTo>
                        <a:cubicBezTo>
                          <a:pt x="110035" y="67268"/>
                          <a:pt x="110035" y="68153"/>
                          <a:pt x="111810" y="71693"/>
                        </a:cubicBezTo>
                        <a:cubicBezTo>
                          <a:pt x="113585" y="75233"/>
                          <a:pt x="115803" y="80102"/>
                          <a:pt x="117134" y="84970"/>
                        </a:cubicBezTo>
                        <a:cubicBezTo>
                          <a:pt x="118465" y="89838"/>
                          <a:pt x="120684" y="96919"/>
                          <a:pt x="119796" y="100902"/>
                        </a:cubicBezTo>
                        <a:cubicBezTo>
                          <a:pt x="118909" y="104885"/>
                          <a:pt x="118465" y="106655"/>
                          <a:pt x="111810" y="108867"/>
                        </a:cubicBezTo>
                        <a:cubicBezTo>
                          <a:pt x="105155" y="111080"/>
                          <a:pt x="87850" y="112408"/>
                          <a:pt x="79864" y="114178"/>
                        </a:cubicBezTo>
                        <a:cubicBezTo>
                          <a:pt x="71878" y="115948"/>
                          <a:pt x="69215" y="118604"/>
                          <a:pt x="63891" y="119489"/>
                        </a:cubicBezTo>
                        <a:cubicBezTo>
                          <a:pt x="58567" y="120374"/>
                          <a:pt x="51468" y="119931"/>
                          <a:pt x="47918" y="119489"/>
                        </a:cubicBezTo>
                        <a:cubicBezTo>
                          <a:pt x="44369" y="119046"/>
                          <a:pt x="44369" y="120374"/>
                          <a:pt x="42594" y="116834"/>
                        </a:cubicBezTo>
                        <a:cubicBezTo>
                          <a:pt x="40819" y="113293"/>
                          <a:pt x="38601" y="102229"/>
                          <a:pt x="37270" y="98246"/>
                        </a:cubicBezTo>
                        <a:cubicBezTo>
                          <a:pt x="35939" y="94263"/>
                          <a:pt x="36826" y="96918"/>
                          <a:pt x="34607" y="92936"/>
                        </a:cubicBezTo>
                        <a:cubicBezTo>
                          <a:pt x="32389" y="88953"/>
                          <a:pt x="23959" y="74349"/>
                          <a:pt x="23959" y="74349"/>
                        </a:cubicBezTo>
                        <a:cubicBezTo>
                          <a:pt x="20409" y="68153"/>
                          <a:pt x="15972" y="61514"/>
                          <a:pt x="13310" y="55761"/>
                        </a:cubicBezTo>
                        <a:cubicBezTo>
                          <a:pt x="10648" y="50008"/>
                          <a:pt x="10204" y="44697"/>
                          <a:pt x="7986" y="39829"/>
                        </a:cubicBezTo>
                        <a:cubicBezTo>
                          <a:pt x="5767" y="34961"/>
                          <a:pt x="2218" y="29650"/>
                          <a:pt x="0" y="26553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3B4490B-C10C-4C44-8752-5059C464247D}"/>
                </a:ext>
              </a:extLst>
            </p:cNvPr>
            <p:cNvSpPr/>
            <p:nvPr/>
          </p:nvSpPr>
          <p:spPr>
            <a:xfrm>
              <a:off x="7421227" y="2914255"/>
              <a:ext cx="3198779" cy="8544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F8EADA9-9324-49F9-86C5-344254CD32A8}"/>
              </a:ext>
            </a:extLst>
          </p:cNvPr>
          <p:cNvSpPr txBox="1"/>
          <p:nvPr/>
        </p:nvSpPr>
        <p:spPr>
          <a:xfrm>
            <a:off x="1388214" y="874954"/>
            <a:ext cx="197274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</a:rPr>
              <a:t>Archaeopteryx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2045BC-4610-4EFA-804C-886D5085CA9E}"/>
              </a:ext>
            </a:extLst>
          </p:cNvPr>
          <p:cNvSpPr txBox="1"/>
          <p:nvPr/>
        </p:nvSpPr>
        <p:spPr>
          <a:xfrm>
            <a:off x="2147429" y="1931170"/>
            <a:ext cx="121352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</a:rPr>
              <a:t>Chicken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A5540E-8F65-461D-9D6F-32E6F55694BE}"/>
              </a:ext>
            </a:extLst>
          </p:cNvPr>
          <p:cNvSpPr txBox="1"/>
          <p:nvPr/>
        </p:nvSpPr>
        <p:spPr>
          <a:xfrm>
            <a:off x="0" y="2371695"/>
            <a:ext cx="3428999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not to scale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60342133-4CAF-486B-954E-854B55B55C16}"/>
              </a:ext>
            </a:extLst>
          </p:cNvPr>
          <p:cNvSpPr/>
          <p:nvPr/>
        </p:nvSpPr>
        <p:spPr>
          <a:xfrm rot="17598440" flipV="1">
            <a:off x="2075069" y="1389679"/>
            <a:ext cx="197711" cy="33150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9F564B-12BC-4C1C-8E42-EB4A873E4955}"/>
              </a:ext>
            </a:extLst>
          </p:cNvPr>
          <p:cNvSpPr txBox="1"/>
          <p:nvPr/>
        </p:nvSpPr>
        <p:spPr>
          <a:xfrm>
            <a:off x="765145" y="1335332"/>
            <a:ext cx="121352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C000"/>
                </a:solidFill>
                <a:latin typeface="Calibri" panose="020F0502020204030204"/>
              </a:rPr>
              <a:t>pygostyle</a:t>
            </a:r>
          </a:p>
        </p:txBody>
      </p:sp>
    </p:spTree>
    <p:extLst>
      <p:ext uri="{BB962C8B-B14F-4D97-AF65-F5344CB8AC3E}">
        <p14:creationId xmlns:p14="http://schemas.microsoft.com/office/powerpoint/2010/main" val="186227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Surya</dc:creator>
  <cp:lastModifiedBy>Kevin Surya</cp:lastModifiedBy>
  <cp:revision>8</cp:revision>
  <dcterms:created xsi:type="dcterms:W3CDTF">2018-10-16T12:49:04Z</dcterms:created>
  <dcterms:modified xsi:type="dcterms:W3CDTF">2018-10-16T14:06:45Z</dcterms:modified>
</cp:coreProperties>
</file>