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6" r:id="rId3"/>
    <p:sldId id="277" r:id="rId4"/>
  </p:sldIdLst>
  <p:sldSz cx="3429000" cy="257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9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171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5A92D-55F4-4689-8FBB-5354F02867B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638A-8027-476D-9D79-FAAF64AF2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D124-CA5C-425A-91D4-39A7E21EB3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4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C7D124-CA5C-425A-91D4-39A7E21EB3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8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420886"/>
            <a:ext cx="2914650" cy="89535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" y="1350764"/>
            <a:ext cx="2571750" cy="620911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" y="136922"/>
            <a:ext cx="739378" cy="2179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4" y="136922"/>
            <a:ext cx="2175272" cy="21794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" y="641153"/>
            <a:ext cx="2957513" cy="1069776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" y="1721049"/>
            <a:ext cx="2957513" cy="56257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4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" y="684609"/>
            <a:ext cx="1457325" cy="16317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36923"/>
            <a:ext cx="2957513" cy="497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" y="630436"/>
            <a:ext cx="1450628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" y="939403"/>
            <a:ext cx="1450628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" y="630436"/>
            <a:ext cx="1457772" cy="308967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" y="939403"/>
            <a:ext cx="1457772" cy="138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2" y="370285"/>
            <a:ext cx="1735931" cy="182760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" y="171450"/>
            <a:ext cx="1105942" cy="600075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2" y="370285"/>
            <a:ext cx="1735931" cy="1827609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" y="771525"/>
            <a:ext cx="1105942" cy="1429346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4" y="136923"/>
            <a:ext cx="2957513" cy="49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4" y="684609"/>
            <a:ext cx="2957513" cy="163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4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DA18-73FC-4D16-8CFB-9CCFAA425F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" y="2383632"/>
            <a:ext cx="1157288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" y="2383632"/>
            <a:ext cx="771525" cy="136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D6E6-0C47-403A-A6B5-36B85190D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otes">
            <a:extLst>
              <a:ext uri="{FF2B5EF4-FFF2-40B4-BE49-F238E27FC236}">
                <a16:creationId xmlns:a16="http://schemas.microsoft.com/office/drawing/2014/main" id="{F7A5540E-8F65-461D-9D6F-32E6F55694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356306"/>
            <a:ext cx="3428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are not to scale</a:t>
            </a:r>
          </a:p>
        </p:txBody>
      </p:sp>
      <p:grpSp>
        <p:nvGrpSpPr>
          <p:cNvPr id="2" name="Figure 1">
            <a:extLst>
              <a:ext uri="{FF2B5EF4-FFF2-40B4-BE49-F238E27FC236}">
                <a16:creationId xmlns:a16="http://schemas.microsoft.com/office/drawing/2014/main" id="{5257409E-CA6C-47F3-B219-65C590892CD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5238" y="317414"/>
            <a:ext cx="2943334" cy="1946571"/>
            <a:chOff x="395238" y="317414"/>
            <a:chExt cx="2943334" cy="1946571"/>
          </a:xfrm>
        </p:grpSpPr>
        <p:grpSp>
          <p:nvGrpSpPr>
            <p:cNvPr id="114" name="Archaeopteryx">
              <a:extLst>
                <a:ext uri="{FF2B5EF4-FFF2-40B4-BE49-F238E27FC236}">
                  <a16:creationId xmlns:a16="http://schemas.microsoft.com/office/drawing/2014/main" id="{69A2EB43-331C-44BD-847B-F17E6EB5C3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95238" y="317414"/>
              <a:ext cx="2939757" cy="925621"/>
              <a:chOff x="395238" y="332803"/>
              <a:chExt cx="2939757" cy="925621"/>
            </a:xfrm>
          </p:grpSpPr>
          <p:grpSp>
            <p:nvGrpSpPr>
              <p:cNvPr id="3" name="Archaeopteryx - Tail">
                <a:extLst>
                  <a:ext uri="{FF2B5EF4-FFF2-40B4-BE49-F238E27FC236}">
                    <a16:creationId xmlns:a16="http://schemas.microsoft.com/office/drawing/2014/main" id="{B7FE2A49-EA19-405E-BBDB-0D967C786D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5238" y="332803"/>
                <a:ext cx="2939757" cy="618605"/>
                <a:chOff x="395238" y="332803"/>
                <a:chExt cx="2939757" cy="618605"/>
              </a:xfrm>
            </p:grpSpPr>
            <p:sp>
              <p:nvSpPr>
                <p:cNvPr id="75" name="Archaeopteryx - Tail silhouette">
                  <a:extLst>
                    <a:ext uri="{FF2B5EF4-FFF2-40B4-BE49-F238E27FC236}">
                      <a16:creationId xmlns:a16="http://schemas.microsoft.com/office/drawing/2014/main" id="{2BEA6A9F-0F14-4ADB-8440-DCEA61C6174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flipH="1">
                  <a:off x="395499" y="332803"/>
                  <a:ext cx="2939496" cy="6186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58" y="9698"/>
                      </a:moveTo>
                      <a:cubicBezTo>
                        <a:pt x="1429" y="-7955"/>
                        <a:pt x="4078" y="3393"/>
                        <a:pt x="7678" y="5915"/>
                      </a:cubicBezTo>
                      <a:cubicBezTo>
                        <a:pt x="11278" y="8437"/>
                        <a:pt x="16068" y="21257"/>
                        <a:pt x="21960" y="24830"/>
                      </a:cubicBezTo>
                      <a:cubicBezTo>
                        <a:pt x="27851" y="28403"/>
                        <a:pt x="37104" y="27352"/>
                        <a:pt x="43025" y="27352"/>
                      </a:cubicBezTo>
                      <a:cubicBezTo>
                        <a:pt x="48946" y="27352"/>
                        <a:pt x="57486" y="24830"/>
                        <a:pt x="57486" y="24830"/>
                      </a:cubicBezTo>
                      <a:lnTo>
                        <a:pt x="74624" y="23569"/>
                      </a:lnTo>
                      <a:cubicBezTo>
                        <a:pt x="79057" y="22939"/>
                        <a:pt x="80813" y="20627"/>
                        <a:pt x="84086" y="21047"/>
                      </a:cubicBezTo>
                      <a:cubicBezTo>
                        <a:pt x="87359" y="21468"/>
                        <a:pt x="90036" y="22939"/>
                        <a:pt x="94261" y="26091"/>
                      </a:cubicBezTo>
                      <a:cubicBezTo>
                        <a:pt x="98486" y="29244"/>
                        <a:pt x="105895" y="35759"/>
                        <a:pt x="109436" y="39963"/>
                      </a:cubicBezTo>
                      <a:cubicBezTo>
                        <a:pt x="112977" y="44166"/>
                        <a:pt x="113839" y="47529"/>
                        <a:pt x="115506" y="51312"/>
                      </a:cubicBezTo>
                      <a:cubicBezTo>
                        <a:pt x="117172" y="55095"/>
                        <a:pt x="118719" y="59929"/>
                        <a:pt x="119433" y="62661"/>
                      </a:cubicBezTo>
                      <a:cubicBezTo>
                        <a:pt x="120147" y="65393"/>
                        <a:pt x="120088" y="66234"/>
                        <a:pt x="119790" y="67705"/>
                      </a:cubicBezTo>
                      <a:cubicBezTo>
                        <a:pt x="119493" y="69176"/>
                        <a:pt x="118570" y="70648"/>
                        <a:pt x="117648" y="71488"/>
                      </a:cubicBezTo>
                      <a:cubicBezTo>
                        <a:pt x="116726" y="72329"/>
                        <a:pt x="116101" y="73800"/>
                        <a:pt x="114256" y="72749"/>
                      </a:cubicBezTo>
                      <a:cubicBezTo>
                        <a:pt x="112411" y="71698"/>
                        <a:pt x="110329" y="67285"/>
                        <a:pt x="106580" y="65183"/>
                      </a:cubicBezTo>
                      <a:cubicBezTo>
                        <a:pt x="102831" y="63082"/>
                        <a:pt x="91762" y="60139"/>
                        <a:pt x="91762" y="60139"/>
                      </a:cubicBezTo>
                      <a:cubicBezTo>
                        <a:pt x="86496" y="59719"/>
                        <a:pt x="78968" y="60980"/>
                        <a:pt x="74981" y="62661"/>
                      </a:cubicBezTo>
                      <a:cubicBezTo>
                        <a:pt x="70994" y="64342"/>
                        <a:pt x="71440" y="68336"/>
                        <a:pt x="67840" y="70227"/>
                      </a:cubicBezTo>
                      <a:cubicBezTo>
                        <a:pt x="64240" y="72119"/>
                        <a:pt x="58140" y="72119"/>
                        <a:pt x="53380" y="74010"/>
                      </a:cubicBezTo>
                      <a:cubicBezTo>
                        <a:pt x="48619" y="75902"/>
                        <a:pt x="43055" y="80106"/>
                        <a:pt x="39276" y="81577"/>
                      </a:cubicBezTo>
                      <a:cubicBezTo>
                        <a:pt x="35498" y="83048"/>
                        <a:pt x="30707" y="82838"/>
                        <a:pt x="30707" y="82838"/>
                      </a:cubicBezTo>
                      <a:lnTo>
                        <a:pt x="17318" y="84099"/>
                      </a:lnTo>
                      <a:cubicBezTo>
                        <a:pt x="13629" y="86411"/>
                        <a:pt x="11099" y="92085"/>
                        <a:pt x="8570" y="96709"/>
                      </a:cubicBezTo>
                      <a:cubicBezTo>
                        <a:pt x="6041" y="101333"/>
                        <a:pt x="3363" y="109319"/>
                        <a:pt x="2144" y="111841"/>
                      </a:cubicBezTo>
                      <a:cubicBezTo>
                        <a:pt x="924" y="114363"/>
                        <a:pt x="1578" y="128865"/>
                        <a:pt x="1251" y="111841"/>
                      </a:cubicBezTo>
                      <a:cubicBezTo>
                        <a:pt x="924" y="94817"/>
                        <a:pt x="-712" y="27352"/>
                        <a:pt x="358" y="9698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 w="952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2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6" name="Archaeopteryx - Tail vertebrae">
                  <a:extLst>
                    <a:ext uri="{FF2B5EF4-FFF2-40B4-BE49-F238E27FC236}">
                      <a16:creationId xmlns:a16="http://schemas.microsoft.com/office/drawing/2014/main" id="{2ED5A0A4-F455-4424-8373-E9A6F2128984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flipH="1">
                  <a:off x="395238" y="473073"/>
                  <a:ext cx="2939656" cy="209967"/>
                  <a:chOff x="3633314" y="699591"/>
                  <a:chExt cx="4580075" cy="275092"/>
                </a:xfrm>
              </p:grpSpPr>
              <p:sp>
                <p:nvSpPr>
                  <p:cNvPr id="107" name="Archaeopteryx - Vertebra 1">
                    <a:extLst>
                      <a:ext uri="{FF2B5EF4-FFF2-40B4-BE49-F238E27FC236}">
                        <a16:creationId xmlns:a16="http://schemas.microsoft.com/office/drawing/2014/main" id="{E6559F86-E067-4E25-857E-3E3D4D6863C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633314" y="699591"/>
                    <a:ext cx="229200" cy="239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175" y="93478"/>
                        </a:moveTo>
                        <a:cubicBezTo>
                          <a:pt x="26859" y="88100"/>
                          <a:pt x="9603" y="88697"/>
                          <a:pt x="3990" y="86307"/>
                        </a:cubicBezTo>
                        <a:cubicBezTo>
                          <a:pt x="-1623" y="83917"/>
                          <a:pt x="-167" y="83717"/>
                          <a:pt x="1495" y="79135"/>
                        </a:cubicBezTo>
                        <a:cubicBezTo>
                          <a:pt x="3158" y="74554"/>
                          <a:pt x="8355" y="66585"/>
                          <a:pt x="13969" y="58816"/>
                        </a:cubicBezTo>
                        <a:cubicBezTo>
                          <a:pt x="19583" y="51047"/>
                          <a:pt x="28107" y="38895"/>
                          <a:pt x="35175" y="32520"/>
                        </a:cubicBezTo>
                        <a:cubicBezTo>
                          <a:pt x="42244" y="26146"/>
                          <a:pt x="50144" y="24751"/>
                          <a:pt x="56381" y="20568"/>
                        </a:cubicBezTo>
                        <a:cubicBezTo>
                          <a:pt x="62618" y="16385"/>
                          <a:pt x="68855" y="10807"/>
                          <a:pt x="72598" y="7420"/>
                        </a:cubicBezTo>
                        <a:cubicBezTo>
                          <a:pt x="76340" y="4034"/>
                          <a:pt x="75508" y="1046"/>
                          <a:pt x="78834" y="249"/>
                        </a:cubicBezTo>
                        <a:cubicBezTo>
                          <a:pt x="82161" y="-547"/>
                          <a:pt x="89022" y="647"/>
                          <a:pt x="92556" y="2639"/>
                        </a:cubicBezTo>
                        <a:cubicBezTo>
                          <a:pt x="96091" y="4631"/>
                          <a:pt x="98586" y="9014"/>
                          <a:pt x="100041" y="12201"/>
                        </a:cubicBezTo>
                        <a:cubicBezTo>
                          <a:pt x="101496" y="15389"/>
                          <a:pt x="101704" y="17779"/>
                          <a:pt x="101288" y="21763"/>
                        </a:cubicBezTo>
                        <a:cubicBezTo>
                          <a:pt x="100872" y="25747"/>
                          <a:pt x="97546" y="31126"/>
                          <a:pt x="97546" y="36106"/>
                        </a:cubicBezTo>
                        <a:cubicBezTo>
                          <a:pt x="97546" y="41087"/>
                          <a:pt x="99417" y="47461"/>
                          <a:pt x="101288" y="51644"/>
                        </a:cubicBezTo>
                        <a:cubicBezTo>
                          <a:pt x="103159" y="55828"/>
                          <a:pt x="106070" y="57621"/>
                          <a:pt x="108772" y="61206"/>
                        </a:cubicBezTo>
                        <a:cubicBezTo>
                          <a:pt x="111475" y="64792"/>
                          <a:pt x="115633" y="68777"/>
                          <a:pt x="117504" y="73159"/>
                        </a:cubicBezTo>
                        <a:cubicBezTo>
                          <a:pt x="119376" y="77542"/>
                          <a:pt x="120000" y="84116"/>
                          <a:pt x="120000" y="87502"/>
                        </a:cubicBezTo>
                        <a:cubicBezTo>
                          <a:pt x="120000" y="90889"/>
                          <a:pt x="119792" y="92084"/>
                          <a:pt x="117504" y="93478"/>
                        </a:cubicBezTo>
                        <a:cubicBezTo>
                          <a:pt x="115217" y="94873"/>
                          <a:pt x="109812" y="95471"/>
                          <a:pt x="106278" y="95869"/>
                        </a:cubicBezTo>
                        <a:cubicBezTo>
                          <a:pt x="102743" y="96268"/>
                          <a:pt x="99209" y="96268"/>
                          <a:pt x="96299" y="95869"/>
                        </a:cubicBezTo>
                        <a:cubicBezTo>
                          <a:pt x="93388" y="95471"/>
                          <a:pt x="90685" y="94275"/>
                          <a:pt x="88814" y="93478"/>
                        </a:cubicBezTo>
                        <a:cubicBezTo>
                          <a:pt x="86943" y="92681"/>
                          <a:pt x="87151" y="91487"/>
                          <a:pt x="85072" y="91088"/>
                        </a:cubicBezTo>
                        <a:cubicBezTo>
                          <a:pt x="82993" y="90690"/>
                          <a:pt x="77379" y="90292"/>
                          <a:pt x="76340" y="91088"/>
                        </a:cubicBezTo>
                        <a:cubicBezTo>
                          <a:pt x="75301" y="91885"/>
                          <a:pt x="77587" y="93678"/>
                          <a:pt x="78834" y="95869"/>
                        </a:cubicBezTo>
                        <a:cubicBezTo>
                          <a:pt x="80082" y="98061"/>
                          <a:pt x="82577" y="101247"/>
                          <a:pt x="83824" y="104235"/>
                        </a:cubicBezTo>
                        <a:cubicBezTo>
                          <a:pt x="85071" y="107224"/>
                          <a:pt x="86735" y="111407"/>
                          <a:pt x="86319" y="113797"/>
                        </a:cubicBezTo>
                        <a:cubicBezTo>
                          <a:pt x="85903" y="116188"/>
                          <a:pt x="84448" y="117583"/>
                          <a:pt x="81330" y="118578"/>
                        </a:cubicBezTo>
                        <a:cubicBezTo>
                          <a:pt x="78211" y="119575"/>
                          <a:pt x="71350" y="119575"/>
                          <a:pt x="67608" y="119774"/>
                        </a:cubicBezTo>
                        <a:cubicBezTo>
                          <a:pt x="63865" y="119973"/>
                          <a:pt x="61163" y="119973"/>
                          <a:pt x="58876" y="119774"/>
                        </a:cubicBezTo>
                        <a:cubicBezTo>
                          <a:pt x="56589" y="119575"/>
                          <a:pt x="55549" y="120969"/>
                          <a:pt x="53886" y="118578"/>
                        </a:cubicBezTo>
                        <a:cubicBezTo>
                          <a:pt x="52223" y="116188"/>
                          <a:pt x="43491" y="98857"/>
                          <a:pt x="35175" y="93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Archaeopteryx - Hemal arch 1">
                    <a:extLst>
                      <a:ext uri="{FF2B5EF4-FFF2-40B4-BE49-F238E27FC236}">
                        <a16:creationId xmlns:a16="http://schemas.microsoft.com/office/drawing/2014/main" id="{05DDED5C-B8DC-423A-ACCF-6640AA31C85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86701" y="881059"/>
                    <a:ext cx="118500" cy="67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829" y="5"/>
                        </a:moveTo>
                        <a:cubicBezTo>
                          <a:pt x="42528" y="-697"/>
                          <a:pt x="21205" y="52665"/>
                          <a:pt x="11549" y="71621"/>
                        </a:cubicBezTo>
                        <a:cubicBezTo>
                          <a:pt x="1893" y="90577"/>
                          <a:pt x="-2933" y="106023"/>
                          <a:pt x="1893" y="113747"/>
                        </a:cubicBezTo>
                        <a:cubicBezTo>
                          <a:pt x="6721" y="121471"/>
                          <a:pt x="26435" y="117259"/>
                          <a:pt x="40517" y="117961"/>
                        </a:cubicBezTo>
                        <a:cubicBezTo>
                          <a:pt x="54599" y="118664"/>
                          <a:pt x="73509" y="122174"/>
                          <a:pt x="86383" y="117961"/>
                        </a:cubicBezTo>
                        <a:cubicBezTo>
                          <a:pt x="99258" y="113749"/>
                          <a:pt x="112938" y="99706"/>
                          <a:pt x="117765" y="92684"/>
                        </a:cubicBezTo>
                        <a:cubicBezTo>
                          <a:pt x="122593" y="85662"/>
                          <a:pt x="118570" y="84960"/>
                          <a:pt x="115351" y="75833"/>
                        </a:cubicBezTo>
                        <a:cubicBezTo>
                          <a:pt x="112133" y="66706"/>
                          <a:pt x="77130" y="707"/>
                          <a:pt x="59829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Archaeopteryx - Vertebra 2">
                    <a:extLst>
                      <a:ext uri="{FF2B5EF4-FFF2-40B4-BE49-F238E27FC236}">
                        <a16:creationId xmlns:a16="http://schemas.microsoft.com/office/drawing/2014/main" id="{CE7F8FF6-CED4-4B6F-8F71-E8C15A0F17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48176" y="706820"/>
                    <a:ext cx="190500" cy="211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3468" y="100229"/>
                        </a:moveTo>
                        <a:cubicBezTo>
                          <a:pt x="32964" y="94149"/>
                          <a:pt x="15458" y="87166"/>
                          <a:pt x="8955" y="82662"/>
                        </a:cubicBezTo>
                        <a:cubicBezTo>
                          <a:pt x="2452" y="78158"/>
                          <a:pt x="5703" y="77482"/>
                          <a:pt x="4453" y="73203"/>
                        </a:cubicBezTo>
                        <a:cubicBezTo>
                          <a:pt x="3203" y="68924"/>
                          <a:pt x="1952" y="61041"/>
                          <a:pt x="1451" y="56987"/>
                        </a:cubicBezTo>
                        <a:cubicBezTo>
                          <a:pt x="951" y="52933"/>
                          <a:pt x="-1549" y="52032"/>
                          <a:pt x="1451" y="48879"/>
                        </a:cubicBezTo>
                        <a:cubicBezTo>
                          <a:pt x="4452" y="45726"/>
                          <a:pt x="13456" y="41222"/>
                          <a:pt x="19459" y="38069"/>
                        </a:cubicBezTo>
                        <a:cubicBezTo>
                          <a:pt x="25461" y="34916"/>
                          <a:pt x="37466" y="29961"/>
                          <a:pt x="37466" y="29961"/>
                        </a:cubicBezTo>
                        <a:lnTo>
                          <a:pt x="58475" y="20502"/>
                        </a:lnTo>
                        <a:cubicBezTo>
                          <a:pt x="64477" y="17799"/>
                          <a:pt x="69229" y="15998"/>
                          <a:pt x="73481" y="13746"/>
                        </a:cubicBezTo>
                        <a:cubicBezTo>
                          <a:pt x="77732" y="11493"/>
                          <a:pt x="80484" y="9016"/>
                          <a:pt x="83985" y="6989"/>
                        </a:cubicBezTo>
                        <a:cubicBezTo>
                          <a:pt x="87486" y="4962"/>
                          <a:pt x="90488" y="2710"/>
                          <a:pt x="94489" y="1584"/>
                        </a:cubicBezTo>
                        <a:cubicBezTo>
                          <a:pt x="98491" y="457"/>
                          <a:pt x="104993" y="-443"/>
                          <a:pt x="107995" y="232"/>
                        </a:cubicBezTo>
                        <a:cubicBezTo>
                          <a:pt x="110996" y="908"/>
                          <a:pt x="111746" y="2259"/>
                          <a:pt x="112497" y="5637"/>
                        </a:cubicBezTo>
                        <a:cubicBezTo>
                          <a:pt x="113247" y="9016"/>
                          <a:pt x="113747" y="16223"/>
                          <a:pt x="112497" y="20502"/>
                        </a:cubicBezTo>
                        <a:cubicBezTo>
                          <a:pt x="111246" y="24781"/>
                          <a:pt x="106744" y="27934"/>
                          <a:pt x="104994" y="31312"/>
                        </a:cubicBezTo>
                        <a:cubicBezTo>
                          <a:pt x="103243" y="34691"/>
                          <a:pt x="101992" y="37844"/>
                          <a:pt x="101992" y="40772"/>
                        </a:cubicBezTo>
                        <a:cubicBezTo>
                          <a:pt x="101992" y="43699"/>
                          <a:pt x="103743" y="45952"/>
                          <a:pt x="104994" y="48879"/>
                        </a:cubicBezTo>
                        <a:cubicBezTo>
                          <a:pt x="106244" y="51807"/>
                          <a:pt x="107744" y="55411"/>
                          <a:pt x="109495" y="58338"/>
                        </a:cubicBezTo>
                        <a:cubicBezTo>
                          <a:pt x="111246" y="61266"/>
                          <a:pt x="113747" y="63294"/>
                          <a:pt x="115498" y="66447"/>
                        </a:cubicBezTo>
                        <a:cubicBezTo>
                          <a:pt x="117248" y="69600"/>
                          <a:pt x="119249" y="74104"/>
                          <a:pt x="120000" y="77257"/>
                        </a:cubicBezTo>
                        <a:cubicBezTo>
                          <a:pt x="120750" y="80410"/>
                          <a:pt x="120750" y="82662"/>
                          <a:pt x="120000" y="85365"/>
                        </a:cubicBezTo>
                        <a:cubicBezTo>
                          <a:pt x="119249" y="88067"/>
                          <a:pt x="116998" y="91446"/>
                          <a:pt x="115498" y="93473"/>
                        </a:cubicBezTo>
                        <a:cubicBezTo>
                          <a:pt x="113997" y="95500"/>
                          <a:pt x="112747" y="96626"/>
                          <a:pt x="110996" y="97526"/>
                        </a:cubicBezTo>
                        <a:cubicBezTo>
                          <a:pt x="109246" y="98427"/>
                          <a:pt x="107245" y="98202"/>
                          <a:pt x="104994" y="98878"/>
                        </a:cubicBezTo>
                        <a:cubicBezTo>
                          <a:pt x="102743" y="99554"/>
                          <a:pt x="98241" y="100229"/>
                          <a:pt x="97490" y="101580"/>
                        </a:cubicBezTo>
                        <a:cubicBezTo>
                          <a:pt x="96740" y="102931"/>
                          <a:pt x="100742" y="104958"/>
                          <a:pt x="100492" y="106986"/>
                        </a:cubicBezTo>
                        <a:cubicBezTo>
                          <a:pt x="100242" y="109013"/>
                          <a:pt x="98741" y="111715"/>
                          <a:pt x="95990" y="113742"/>
                        </a:cubicBezTo>
                        <a:cubicBezTo>
                          <a:pt x="93239" y="115769"/>
                          <a:pt x="87987" y="118247"/>
                          <a:pt x="83985" y="119147"/>
                        </a:cubicBezTo>
                        <a:cubicBezTo>
                          <a:pt x="79983" y="120048"/>
                          <a:pt x="75481" y="120498"/>
                          <a:pt x="71980" y="119147"/>
                        </a:cubicBezTo>
                        <a:cubicBezTo>
                          <a:pt x="68479" y="117796"/>
                          <a:pt x="53973" y="106310"/>
                          <a:pt x="43468" y="1002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Archaeopteryx - Hemal arch 2">
                    <a:extLst>
                      <a:ext uri="{FF2B5EF4-FFF2-40B4-BE49-F238E27FC236}">
                        <a16:creationId xmlns:a16="http://schemas.microsoft.com/office/drawing/2014/main" id="{B11A18EE-D667-44C2-A387-172A8582A91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70344" y="883208"/>
                    <a:ext cx="112500" cy="57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186" y="486"/>
                        </a:moveTo>
                        <a:cubicBezTo>
                          <a:pt x="76294" y="-6084"/>
                          <a:pt x="94521" y="55521"/>
                          <a:pt x="103423" y="74413"/>
                        </a:cubicBezTo>
                        <a:cubicBezTo>
                          <a:pt x="112324" y="93305"/>
                          <a:pt x="129280" y="106447"/>
                          <a:pt x="113596" y="113840"/>
                        </a:cubicBezTo>
                        <a:cubicBezTo>
                          <a:pt x="97913" y="121233"/>
                          <a:pt x="27122" y="118768"/>
                          <a:pt x="9319" y="118768"/>
                        </a:cubicBezTo>
                        <a:cubicBezTo>
                          <a:pt x="-8484" y="118768"/>
                          <a:pt x="4232" y="123696"/>
                          <a:pt x="6775" y="113840"/>
                        </a:cubicBezTo>
                        <a:cubicBezTo>
                          <a:pt x="9319" y="103984"/>
                          <a:pt x="44078" y="7057"/>
                          <a:pt x="60186" y="4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Archaeopteryx - Transverse process 2">
                    <a:extLst>
                      <a:ext uri="{FF2B5EF4-FFF2-40B4-BE49-F238E27FC236}">
                        <a16:creationId xmlns:a16="http://schemas.microsoft.com/office/drawing/2014/main" id="{775424CF-D59C-496D-A808-13200096A75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98106" y="823912"/>
                    <a:ext cx="102900" cy="90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0" y="15795"/>
                        </a:moveTo>
                        <a:cubicBezTo>
                          <a:pt x="14803" y="40543"/>
                          <a:pt x="29607" y="65290"/>
                          <a:pt x="41635" y="82139"/>
                        </a:cubicBezTo>
                        <a:cubicBezTo>
                          <a:pt x="53664" y="98988"/>
                          <a:pt x="65692" y="111099"/>
                          <a:pt x="72168" y="116891"/>
                        </a:cubicBezTo>
                        <a:cubicBezTo>
                          <a:pt x="78645" y="122683"/>
                          <a:pt x="74019" y="118997"/>
                          <a:pt x="80496" y="116891"/>
                        </a:cubicBezTo>
                        <a:cubicBezTo>
                          <a:pt x="86972" y="114786"/>
                          <a:pt x="104551" y="108993"/>
                          <a:pt x="111028" y="104254"/>
                        </a:cubicBezTo>
                        <a:cubicBezTo>
                          <a:pt x="117504" y="99515"/>
                          <a:pt x="121668" y="95829"/>
                          <a:pt x="119355" y="88458"/>
                        </a:cubicBezTo>
                        <a:cubicBezTo>
                          <a:pt x="117042" y="81087"/>
                          <a:pt x="97149" y="60024"/>
                          <a:pt x="97149" y="60024"/>
                        </a:cubicBezTo>
                        <a:cubicBezTo>
                          <a:pt x="89747" y="50546"/>
                          <a:pt x="77719" y="41595"/>
                          <a:pt x="74944" y="31591"/>
                        </a:cubicBezTo>
                        <a:cubicBezTo>
                          <a:pt x="72168" y="21588"/>
                          <a:pt x="76332" y="10794"/>
                          <a:pt x="8049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Archaeopteryx - Vertebra 3">
                    <a:extLst>
                      <a:ext uri="{FF2B5EF4-FFF2-40B4-BE49-F238E27FC236}">
                        <a16:creationId xmlns:a16="http://schemas.microsoft.com/office/drawing/2014/main" id="{4F2002D7-866B-4AC1-A447-918C3E0C8D8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28617" y="759481"/>
                    <a:ext cx="147900" cy="167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211" y="42803"/>
                        </a:moveTo>
                        <a:cubicBezTo>
                          <a:pt x="122075" y="54760"/>
                          <a:pt x="118855" y="76112"/>
                          <a:pt x="116279" y="83799"/>
                        </a:cubicBezTo>
                        <a:cubicBezTo>
                          <a:pt x="113703" y="91486"/>
                          <a:pt x="106619" y="87501"/>
                          <a:pt x="102756" y="88924"/>
                        </a:cubicBezTo>
                        <a:cubicBezTo>
                          <a:pt x="98892" y="90347"/>
                          <a:pt x="96317" y="92055"/>
                          <a:pt x="93097" y="92340"/>
                        </a:cubicBezTo>
                        <a:cubicBezTo>
                          <a:pt x="89877" y="92625"/>
                          <a:pt x="84083" y="89778"/>
                          <a:pt x="83438" y="90632"/>
                        </a:cubicBezTo>
                        <a:cubicBezTo>
                          <a:pt x="82794" y="91486"/>
                          <a:pt x="87947" y="94333"/>
                          <a:pt x="89234" y="97465"/>
                        </a:cubicBezTo>
                        <a:cubicBezTo>
                          <a:pt x="90522" y="100597"/>
                          <a:pt x="91810" y="106006"/>
                          <a:pt x="91166" y="109422"/>
                        </a:cubicBezTo>
                        <a:cubicBezTo>
                          <a:pt x="90522" y="112838"/>
                          <a:pt x="89233" y="116255"/>
                          <a:pt x="85370" y="117963"/>
                        </a:cubicBezTo>
                        <a:cubicBezTo>
                          <a:pt x="81507" y="119671"/>
                          <a:pt x="73780" y="119386"/>
                          <a:pt x="67984" y="119671"/>
                        </a:cubicBezTo>
                        <a:cubicBezTo>
                          <a:pt x="62188" y="119956"/>
                          <a:pt x="54140" y="120241"/>
                          <a:pt x="50598" y="119671"/>
                        </a:cubicBezTo>
                        <a:cubicBezTo>
                          <a:pt x="47056" y="119101"/>
                          <a:pt x="47378" y="119102"/>
                          <a:pt x="46734" y="116255"/>
                        </a:cubicBezTo>
                        <a:cubicBezTo>
                          <a:pt x="46090" y="113408"/>
                          <a:pt x="46412" y="106860"/>
                          <a:pt x="46734" y="102589"/>
                        </a:cubicBezTo>
                        <a:cubicBezTo>
                          <a:pt x="47056" y="98319"/>
                          <a:pt x="48343" y="92910"/>
                          <a:pt x="48665" y="90632"/>
                        </a:cubicBezTo>
                        <a:cubicBezTo>
                          <a:pt x="48987" y="88354"/>
                          <a:pt x="50275" y="89494"/>
                          <a:pt x="48665" y="88924"/>
                        </a:cubicBezTo>
                        <a:cubicBezTo>
                          <a:pt x="47056" y="88354"/>
                          <a:pt x="44158" y="86931"/>
                          <a:pt x="39007" y="87216"/>
                        </a:cubicBezTo>
                        <a:cubicBezTo>
                          <a:pt x="33855" y="87501"/>
                          <a:pt x="23552" y="90062"/>
                          <a:pt x="17756" y="90632"/>
                        </a:cubicBezTo>
                        <a:cubicBezTo>
                          <a:pt x="11961" y="91202"/>
                          <a:pt x="7132" y="92055"/>
                          <a:pt x="4234" y="90632"/>
                        </a:cubicBezTo>
                        <a:cubicBezTo>
                          <a:pt x="1336" y="89209"/>
                          <a:pt x="-916" y="85507"/>
                          <a:pt x="370" y="82091"/>
                        </a:cubicBezTo>
                        <a:cubicBezTo>
                          <a:pt x="1658" y="78675"/>
                          <a:pt x="10352" y="74119"/>
                          <a:pt x="11962" y="70134"/>
                        </a:cubicBezTo>
                        <a:cubicBezTo>
                          <a:pt x="13571" y="66148"/>
                          <a:pt x="11317" y="62732"/>
                          <a:pt x="10029" y="58176"/>
                        </a:cubicBezTo>
                        <a:cubicBezTo>
                          <a:pt x="8741" y="53621"/>
                          <a:pt x="2624" y="47358"/>
                          <a:pt x="4234" y="42803"/>
                        </a:cubicBezTo>
                        <a:cubicBezTo>
                          <a:pt x="5844" y="38248"/>
                          <a:pt x="11962" y="35116"/>
                          <a:pt x="19689" y="30845"/>
                        </a:cubicBezTo>
                        <a:cubicBezTo>
                          <a:pt x="27416" y="26575"/>
                          <a:pt x="42548" y="21166"/>
                          <a:pt x="50598" y="17180"/>
                        </a:cubicBezTo>
                        <a:cubicBezTo>
                          <a:pt x="58647" y="13194"/>
                          <a:pt x="62832" y="9778"/>
                          <a:pt x="67984" y="6931"/>
                        </a:cubicBezTo>
                        <a:cubicBezTo>
                          <a:pt x="73135" y="4084"/>
                          <a:pt x="77322" y="-755"/>
                          <a:pt x="81507" y="98"/>
                        </a:cubicBezTo>
                        <a:cubicBezTo>
                          <a:pt x="85692" y="953"/>
                          <a:pt x="89556" y="7216"/>
                          <a:pt x="93097" y="12056"/>
                        </a:cubicBezTo>
                        <a:cubicBezTo>
                          <a:pt x="96638" y="16896"/>
                          <a:pt x="114347" y="30845"/>
                          <a:pt x="118211" y="428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Archaeopteryx - Hemal arch 3">
                    <a:extLst>
                      <a:ext uri="{FF2B5EF4-FFF2-40B4-BE49-F238E27FC236}">
                        <a16:creationId xmlns:a16="http://schemas.microsoft.com/office/drawing/2014/main" id="{29D96C46-BBC3-4473-A909-1BD46734461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40930" y="873738"/>
                    <a:ext cx="88800" cy="55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5489" y="386"/>
                        </a:moveTo>
                        <a:cubicBezTo>
                          <a:pt x="54264" y="-5575"/>
                          <a:pt x="99858" y="59154"/>
                          <a:pt x="112732" y="77039"/>
                        </a:cubicBezTo>
                        <a:cubicBezTo>
                          <a:pt x="125606" y="94923"/>
                          <a:pt x="118633" y="101737"/>
                          <a:pt x="112732" y="107699"/>
                        </a:cubicBezTo>
                        <a:cubicBezTo>
                          <a:pt x="106831" y="113660"/>
                          <a:pt x="90739" y="111956"/>
                          <a:pt x="77329" y="112808"/>
                        </a:cubicBezTo>
                        <a:cubicBezTo>
                          <a:pt x="63918" y="113660"/>
                          <a:pt x="32270" y="112808"/>
                          <a:pt x="32270" y="112808"/>
                        </a:cubicBezTo>
                        <a:cubicBezTo>
                          <a:pt x="19396" y="112808"/>
                          <a:pt x="-1523" y="128989"/>
                          <a:pt x="86" y="112808"/>
                        </a:cubicBezTo>
                        <a:cubicBezTo>
                          <a:pt x="1696" y="96627"/>
                          <a:pt x="16714" y="6347"/>
                          <a:pt x="35489" y="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Archaeopteryx - Transverse process 3">
                    <a:extLst>
                      <a:ext uri="{FF2B5EF4-FFF2-40B4-BE49-F238E27FC236}">
                        <a16:creationId xmlns:a16="http://schemas.microsoft.com/office/drawing/2014/main" id="{AC248C81-2671-47DF-904C-FE32C33D200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69555" y="831055"/>
                    <a:ext cx="78600" cy="84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6229" y="0"/>
                        </a:moveTo>
                        <a:cubicBezTo>
                          <a:pt x="72599" y="26607"/>
                          <a:pt x="68970" y="53214"/>
                          <a:pt x="76229" y="70579"/>
                        </a:cubicBezTo>
                        <a:cubicBezTo>
                          <a:pt x="83488" y="87943"/>
                          <a:pt x="117368" y="96905"/>
                          <a:pt x="119788" y="104186"/>
                        </a:cubicBezTo>
                        <a:cubicBezTo>
                          <a:pt x="122207" y="111468"/>
                          <a:pt x="103452" y="112029"/>
                          <a:pt x="90748" y="114269"/>
                        </a:cubicBezTo>
                        <a:cubicBezTo>
                          <a:pt x="78044" y="116509"/>
                          <a:pt x="53238" y="117069"/>
                          <a:pt x="43558" y="117630"/>
                        </a:cubicBezTo>
                        <a:cubicBezTo>
                          <a:pt x="33879" y="118190"/>
                          <a:pt x="35089" y="122671"/>
                          <a:pt x="32670" y="117630"/>
                        </a:cubicBezTo>
                        <a:cubicBezTo>
                          <a:pt x="30249" y="112588"/>
                          <a:pt x="29644" y="96905"/>
                          <a:pt x="29039" y="87382"/>
                        </a:cubicBezTo>
                        <a:cubicBezTo>
                          <a:pt x="28434" y="77860"/>
                          <a:pt x="33879" y="70579"/>
                          <a:pt x="29039" y="60496"/>
                        </a:cubicBezTo>
                        <a:cubicBezTo>
                          <a:pt x="24199" y="50413"/>
                          <a:pt x="0" y="26886"/>
                          <a:pt x="0" y="26886"/>
                        </a:cubicBezTo>
                        <a:lnTo>
                          <a:pt x="0" y="2688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Archaeopteryx - Vertebra 4">
                    <a:extLst>
                      <a:ext uri="{FF2B5EF4-FFF2-40B4-BE49-F238E27FC236}">
                        <a16:creationId xmlns:a16="http://schemas.microsoft.com/office/drawing/2014/main" id="{9D62842D-CB39-40A2-B0D6-2667DD663C8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169158" y="783927"/>
                    <a:ext cx="179700" cy="10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9541" y="93135"/>
                        </a:moveTo>
                        <a:cubicBezTo>
                          <a:pt x="115830" y="106916"/>
                          <a:pt x="85616" y="113806"/>
                          <a:pt x="76604" y="117940"/>
                        </a:cubicBezTo>
                        <a:cubicBezTo>
                          <a:pt x="67593" y="122075"/>
                          <a:pt x="70509" y="118859"/>
                          <a:pt x="65473" y="117940"/>
                        </a:cubicBezTo>
                        <a:cubicBezTo>
                          <a:pt x="60437" y="117021"/>
                          <a:pt x="53016" y="113807"/>
                          <a:pt x="46390" y="112429"/>
                        </a:cubicBezTo>
                        <a:cubicBezTo>
                          <a:pt x="39764" y="111050"/>
                          <a:pt x="32343" y="111050"/>
                          <a:pt x="25717" y="109672"/>
                        </a:cubicBezTo>
                        <a:cubicBezTo>
                          <a:pt x="19091" y="108293"/>
                          <a:pt x="10875" y="105537"/>
                          <a:pt x="6634" y="104160"/>
                        </a:cubicBezTo>
                        <a:cubicBezTo>
                          <a:pt x="2394" y="102783"/>
                          <a:pt x="1069" y="107835"/>
                          <a:pt x="273" y="101404"/>
                        </a:cubicBezTo>
                        <a:cubicBezTo>
                          <a:pt x="-521" y="94973"/>
                          <a:pt x="538" y="75219"/>
                          <a:pt x="1863" y="65573"/>
                        </a:cubicBezTo>
                        <a:cubicBezTo>
                          <a:pt x="3188" y="55927"/>
                          <a:pt x="3984" y="49955"/>
                          <a:pt x="8224" y="43524"/>
                        </a:cubicBezTo>
                        <a:cubicBezTo>
                          <a:pt x="12465" y="37093"/>
                          <a:pt x="21476" y="32499"/>
                          <a:pt x="27307" y="26988"/>
                        </a:cubicBezTo>
                        <a:cubicBezTo>
                          <a:pt x="33138" y="21476"/>
                          <a:pt x="37114" y="14584"/>
                          <a:pt x="43210" y="10450"/>
                        </a:cubicBezTo>
                        <a:cubicBezTo>
                          <a:pt x="49305" y="6316"/>
                          <a:pt x="58582" y="3560"/>
                          <a:pt x="63882" y="2182"/>
                        </a:cubicBezTo>
                        <a:cubicBezTo>
                          <a:pt x="69183" y="805"/>
                          <a:pt x="71569" y="-1951"/>
                          <a:pt x="75014" y="2182"/>
                        </a:cubicBezTo>
                        <a:cubicBezTo>
                          <a:pt x="78460" y="6317"/>
                          <a:pt x="80580" y="21476"/>
                          <a:pt x="84555" y="26988"/>
                        </a:cubicBezTo>
                        <a:cubicBezTo>
                          <a:pt x="88531" y="32499"/>
                          <a:pt x="94361" y="32960"/>
                          <a:pt x="98867" y="35256"/>
                        </a:cubicBezTo>
                        <a:cubicBezTo>
                          <a:pt x="103373" y="37553"/>
                          <a:pt x="123251" y="79355"/>
                          <a:pt x="119541" y="931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Archaeopteryx - Hemal arch 4">
                    <a:extLst>
                      <a:ext uri="{FF2B5EF4-FFF2-40B4-BE49-F238E27FC236}">
                        <a16:creationId xmlns:a16="http://schemas.microsoft.com/office/drawing/2014/main" id="{4B6C84B7-153C-4537-A9E7-3433D0CFEF4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284387" y="875907"/>
                    <a:ext cx="155100" cy="58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994" y="804"/>
                        </a:moveTo>
                        <a:cubicBezTo>
                          <a:pt x="36423" y="8120"/>
                          <a:pt x="10645" y="71526"/>
                          <a:pt x="3280" y="88595"/>
                        </a:cubicBezTo>
                        <a:cubicBezTo>
                          <a:pt x="-4084" y="105664"/>
                          <a:pt x="2360" y="98348"/>
                          <a:pt x="8804" y="103225"/>
                        </a:cubicBezTo>
                        <a:cubicBezTo>
                          <a:pt x="15248" y="108102"/>
                          <a:pt x="30900" y="115418"/>
                          <a:pt x="41947" y="117857"/>
                        </a:cubicBezTo>
                        <a:cubicBezTo>
                          <a:pt x="52994" y="120296"/>
                          <a:pt x="64962" y="121108"/>
                          <a:pt x="75089" y="117857"/>
                        </a:cubicBezTo>
                        <a:cubicBezTo>
                          <a:pt x="85215" y="114607"/>
                          <a:pt x="95342" y="104038"/>
                          <a:pt x="102707" y="98348"/>
                        </a:cubicBezTo>
                        <a:cubicBezTo>
                          <a:pt x="110072" y="92659"/>
                          <a:pt x="117130" y="88593"/>
                          <a:pt x="119278" y="83716"/>
                        </a:cubicBezTo>
                        <a:cubicBezTo>
                          <a:pt x="121426" y="78840"/>
                          <a:pt x="118358" y="75589"/>
                          <a:pt x="115596" y="69086"/>
                        </a:cubicBezTo>
                        <a:cubicBezTo>
                          <a:pt x="112834" y="62583"/>
                          <a:pt x="108845" y="51202"/>
                          <a:pt x="102707" y="44699"/>
                        </a:cubicBezTo>
                        <a:cubicBezTo>
                          <a:pt x="96569" y="38196"/>
                          <a:pt x="69565" y="-6511"/>
                          <a:pt x="52994" y="80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Archaeopteryx - Vertebra 5">
                    <a:extLst>
                      <a:ext uri="{FF2B5EF4-FFF2-40B4-BE49-F238E27FC236}">
                        <a16:creationId xmlns:a16="http://schemas.microsoft.com/office/drawing/2014/main" id="{227623FD-F768-4E17-8CF7-2ABCE85A8BA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350276" y="807089"/>
                    <a:ext cx="2100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0304" y="111564"/>
                        </a:moveTo>
                        <a:cubicBezTo>
                          <a:pt x="102371" y="125061"/>
                          <a:pt x="82199" y="118313"/>
                          <a:pt x="72227" y="118313"/>
                        </a:cubicBezTo>
                        <a:cubicBezTo>
                          <a:pt x="62254" y="118313"/>
                          <a:pt x="56814" y="113813"/>
                          <a:pt x="50468" y="111564"/>
                        </a:cubicBezTo>
                        <a:cubicBezTo>
                          <a:pt x="44123" y="109316"/>
                          <a:pt x="38909" y="104817"/>
                          <a:pt x="34150" y="104817"/>
                        </a:cubicBezTo>
                        <a:cubicBezTo>
                          <a:pt x="29390" y="104817"/>
                          <a:pt x="21911" y="111564"/>
                          <a:pt x="21911" y="111564"/>
                        </a:cubicBezTo>
                        <a:cubicBezTo>
                          <a:pt x="17831" y="113815"/>
                          <a:pt x="12391" y="121125"/>
                          <a:pt x="9672" y="118313"/>
                        </a:cubicBezTo>
                        <a:cubicBezTo>
                          <a:pt x="6952" y="115502"/>
                          <a:pt x="7179" y="104817"/>
                          <a:pt x="5592" y="94694"/>
                        </a:cubicBezTo>
                        <a:cubicBezTo>
                          <a:pt x="4006" y="84572"/>
                          <a:pt x="606" y="69950"/>
                          <a:pt x="153" y="57579"/>
                        </a:cubicBezTo>
                        <a:cubicBezTo>
                          <a:pt x="-300" y="45207"/>
                          <a:pt x="153" y="30023"/>
                          <a:pt x="2872" y="20463"/>
                        </a:cubicBezTo>
                        <a:cubicBezTo>
                          <a:pt x="5592" y="10903"/>
                          <a:pt x="10578" y="1905"/>
                          <a:pt x="16471" y="219"/>
                        </a:cubicBezTo>
                        <a:cubicBezTo>
                          <a:pt x="22364" y="-1467"/>
                          <a:pt x="29617" y="6968"/>
                          <a:pt x="38230" y="10342"/>
                        </a:cubicBezTo>
                        <a:cubicBezTo>
                          <a:pt x="46842" y="13716"/>
                          <a:pt x="68147" y="20463"/>
                          <a:pt x="68147" y="20463"/>
                        </a:cubicBezTo>
                        <a:cubicBezTo>
                          <a:pt x="76759" y="23274"/>
                          <a:pt x="82426" y="26087"/>
                          <a:pt x="89905" y="27212"/>
                        </a:cubicBezTo>
                        <a:cubicBezTo>
                          <a:pt x="97385" y="28337"/>
                          <a:pt x="108038" y="25524"/>
                          <a:pt x="113024" y="27212"/>
                        </a:cubicBezTo>
                        <a:cubicBezTo>
                          <a:pt x="118010" y="28900"/>
                          <a:pt x="118917" y="31711"/>
                          <a:pt x="119823" y="37335"/>
                        </a:cubicBezTo>
                        <a:cubicBezTo>
                          <a:pt x="120729" y="42959"/>
                          <a:pt x="118237" y="98068"/>
                          <a:pt x="110304" y="111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Archaeopteryx - Hemal arch 5">
                    <a:extLst>
                      <a:ext uri="{FF2B5EF4-FFF2-40B4-BE49-F238E27FC236}">
                        <a16:creationId xmlns:a16="http://schemas.microsoft.com/office/drawing/2014/main" id="{4AA6D880-CD1C-463A-BDDA-E7405B1BB58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485960" y="887892"/>
                    <a:ext cx="152700" cy="55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2639" y="680"/>
                        </a:moveTo>
                        <a:cubicBezTo>
                          <a:pt x="34239" y="-6223"/>
                          <a:pt x="14281" y="41246"/>
                          <a:pt x="5861" y="52465"/>
                        </a:cubicBezTo>
                        <a:cubicBezTo>
                          <a:pt x="-2559" y="63684"/>
                          <a:pt x="-64" y="61960"/>
                          <a:pt x="2118" y="68001"/>
                        </a:cubicBezTo>
                        <a:cubicBezTo>
                          <a:pt x="4301" y="74042"/>
                          <a:pt x="8979" y="81810"/>
                          <a:pt x="18959" y="88715"/>
                        </a:cubicBezTo>
                        <a:cubicBezTo>
                          <a:pt x="28938" y="95619"/>
                          <a:pt x="50144" y="104251"/>
                          <a:pt x="61994" y="109428"/>
                        </a:cubicBezTo>
                        <a:cubicBezTo>
                          <a:pt x="73845" y="114606"/>
                          <a:pt x="81953" y="118921"/>
                          <a:pt x="90061" y="119784"/>
                        </a:cubicBezTo>
                        <a:cubicBezTo>
                          <a:pt x="98170" y="120648"/>
                          <a:pt x="106278" y="118921"/>
                          <a:pt x="110644" y="114606"/>
                        </a:cubicBezTo>
                        <a:cubicBezTo>
                          <a:pt x="115010" y="110292"/>
                          <a:pt x="125613" y="109428"/>
                          <a:pt x="116258" y="93893"/>
                        </a:cubicBezTo>
                        <a:cubicBezTo>
                          <a:pt x="106902" y="78357"/>
                          <a:pt x="71038" y="7585"/>
                          <a:pt x="52639" y="6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Archaeopteryx - Vertebra 6">
                    <a:extLst>
                      <a:ext uri="{FF2B5EF4-FFF2-40B4-BE49-F238E27FC236}">
                        <a16:creationId xmlns:a16="http://schemas.microsoft.com/office/drawing/2014/main" id="{16278253-BD49-471C-AF3A-24088B79358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556666" y="820995"/>
                    <a:ext cx="220500" cy="98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255" y="93544"/>
                        </a:moveTo>
                        <a:cubicBezTo>
                          <a:pt x="112502" y="108542"/>
                          <a:pt x="96511" y="117252"/>
                          <a:pt x="88732" y="119670"/>
                        </a:cubicBezTo>
                        <a:cubicBezTo>
                          <a:pt x="80954" y="122089"/>
                          <a:pt x="75335" y="110477"/>
                          <a:pt x="70581" y="108059"/>
                        </a:cubicBezTo>
                        <a:cubicBezTo>
                          <a:pt x="65827" y="105640"/>
                          <a:pt x="64746" y="104671"/>
                          <a:pt x="60209" y="105155"/>
                        </a:cubicBezTo>
                        <a:cubicBezTo>
                          <a:pt x="55671" y="105639"/>
                          <a:pt x="48108" y="109510"/>
                          <a:pt x="43354" y="110961"/>
                        </a:cubicBezTo>
                        <a:cubicBezTo>
                          <a:pt x="38601" y="112413"/>
                          <a:pt x="36440" y="114832"/>
                          <a:pt x="31686" y="113864"/>
                        </a:cubicBezTo>
                        <a:cubicBezTo>
                          <a:pt x="26932" y="112896"/>
                          <a:pt x="19368" y="108542"/>
                          <a:pt x="14831" y="105155"/>
                        </a:cubicBezTo>
                        <a:cubicBezTo>
                          <a:pt x="10293" y="101769"/>
                          <a:pt x="6835" y="98865"/>
                          <a:pt x="4459" y="93544"/>
                        </a:cubicBezTo>
                        <a:cubicBezTo>
                          <a:pt x="2082" y="88222"/>
                          <a:pt x="1217" y="80965"/>
                          <a:pt x="570" y="73224"/>
                        </a:cubicBezTo>
                        <a:cubicBezTo>
                          <a:pt x="-77" y="65483"/>
                          <a:pt x="-294" y="55807"/>
                          <a:pt x="570" y="47098"/>
                        </a:cubicBezTo>
                        <a:cubicBezTo>
                          <a:pt x="1434" y="38389"/>
                          <a:pt x="3595" y="28229"/>
                          <a:pt x="5756" y="20972"/>
                        </a:cubicBezTo>
                        <a:cubicBezTo>
                          <a:pt x="7917" y="13715"/>
                          <a:pt x="9861" y="6942"/>
                          <a:pt x="13534" y="3555"/>
                        </a:cubicBezTo>
                        <a:cubicBezTo>
                          <a:pt x="17208" y="169"/>
                          <a:pt x="22826" y="-799"/>
                          <a:pt x="27796" y="652"/>
                        </a:cubicBezTo>
                        <a:cubicBezTo>
                          <a:pt x="32766" y="2104"/>
                          <a:pt x="35575" y="8877"/>
                          <a:pt x="43354" y="12263"/>
                        </a:cubicBezTo>
                        <a:cubicBezTo>
                          <a:pt x="51133" y="15650"/>
                          <a:pt x="66043" y="19036"/>
                          <a:pt x="74471" y="20972"/>
                        </a:cubicBezTo>
                        <a:cubicBezTo>
                          <a:pt x="82898" y="22907"/>
                          <a:pt x="87868" y="22423"/>
                          <a:pt x="93918" y="23875"/>
                        </a:cubicBezTo>
                        <a:cubicBezTo>
                          <a:pt x="99969" y="25327"/>
                          <a:pt x="106883" y="28713"/>
                          <a:pt x="110773" y="29681"/>
                        </a:cubicBezTo>
                        <a:cubicBezTo>
                          <a:pt x="114663" y="30649"/>
                          <a:pt x="114878" y="27262"/>
                          <a:pt x="117255" y="29681"/>
                        </a:cubicBezTo>
                        <a:cubicBezTo>
                          <a:pt x="119633" y="32100"/>
                          <a:pt x="122009" y="78546"/>
                          <a:pt x="117255" y="935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Archaeopteryx - Hemal arch 6">
                    <a:extLst>
                      <a:ext uri="{FF2B5EF4-FFF2-40B4-BE49-F238E27FC236}">
                        <a16:creationId xmlns:a16="http://schemas.microsoft.com/office/drawing/2014/main" id="{27A67348-CCBD-4875-821D-EB1961EE9F58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04178" y="914383"/>
                    <a:ext cx="154500" cy="60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6415" y="31"/>
                        </a:moveTo>
                        <a:cubicBezTo>
                          <a:pt x="69983" y="1615"/>
                          <a:pt x="93110" y="56215"/>
                          <a:pt x="102669" y="71251"/>
                        </a:cubicBezTo>
                        <a:cubicBezTo>
                          <a:pt x="112228" y="86287"/>
                          <a:pt x="111303" y="82329"/>
                          <a:pt x="113770" y="90243"/>
                        </a:cubicBezTo>
                        <a:cubicBezTo>
                          <a:pt x="116237" y="98156"/>
                          <a:pt x="123946" y="114774"/>
                          <a:pt x="117470" y="118729"/>
                        </a:cubicBezTo>
                        <a:cubicBezTo>
                          <a:pt x="110995" y="122685"/>
                          <a:pt x="89101" y="116355"/>
                          <a:pt x="74917" y="113982"/>
                        </a:cubicBezTo>
                        <a:cubicBezTo>
                          <a:pt x="60732" y="111609"/>
                          <a:pt x="32363" y="104487"/>
                          <a:pt x="32363" y="104487"/>
                        </a:cubicBezTo>
                        <a:cubicBezTo>
                          <a:pt x="20954" y="102112"/>
                          <a:pt x="11703" y="104485"/>
                          <a:pt x="6461" y="99738"/>
                        </a:cubicBezTo>
                        <a:cubicBezTo>
                          <a:pt x="1219" y="94990"/>
                          <a:pt x="-1556" y="82329"/>
                          <a:pt x="910" y="75998"/>
                        </a:cubicBezTo>
                        <a:cubicBezTo>
                          <a:pt x="3377" y="69668"/>
                          <a:pt x="15095" y="68876"/>
                          <a:pt x="21262" y="61754"/>
                        </a:cubicBezTo>
                        <a:cubicBezTo>
                          <a:pt x="27429" y="54632"/>
                          <a:pt x="42848" y="-1551"/>
                          <a:pt x="56415" y="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Archaeopteryx - Vertebra 7">
                    <a:extLst>
                      <a:ext uri="{FF2B5EF4-FFF2-40B4-BE49-F238E27FC236}">
                        <a16:creationId xmlns:a16="http://schemas.microsoft.com/office/drawing/2014/main" id="{DE907094-EC87-402F-AC50-75ADF3E3ED76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780139" y="837512"/>
                    <a:ext cx="240300" cy="8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6020" y="87082"/>
                        </a:moveTo>
                        <a:cubicBezTo>
                          <a:pt x="110868" y="104102"/>
                          <a:pt x="96008" y="104632"/>
                          <a:pt x="87488" y="106229"/>
                        </a:cubicBezTo>
                        <a:cubicBezTo>
                          <a:pt x="78969" y="107825"/>
                          <a:pt x="71439" y="98251"/>
                          <a:pt x="64901" y="96656"/>
                        </a:cubicBezTo>
                        <a:cubicBezTo>
                          <a:pt x="58362" y="95061"/>
                          <a:pt x="53409" y="94529"/>
                          <a:pt x="48257" y="96656"/>
                        </a:cubicBezTo>
                        <a:cubicBezTo>
                          <a:pt x="43105" y="98784"/>
                          <a:pt x="38350" y="105698"/>
                          <a:pt x="33991" y="109421"/>
                        </a:cubicBezTo>
                        <a:cubicBezTo>
                          <a:pt x="29632" y="113144"/>
                          <a:pt x="26066" y="117398"/>
                          <a:pt x="22103" y="118993"/>
                        </a:cubicBezTo>
                        <a:cubicBezTo>
                          <a:pt x="18141" y="120588"/>
                          <a:pt x="13781" y="120057"/>
                          <a:pt x="10215" y="118993"/>
                        </a:cubicBezTo>
                        <a:cubicBezTo>
                          <a:pt x="6648" y="117929"/>
                          <a:pt x="2289" y="118461"/>
                          <a:pt x="704" y="112611"/>
                        </a:cubicBezTo>
                        <a:cubicBezTo>
                          <a:pt x="-880" y="106762"/>
                          <a:pt x="704" y="83892"/>
                          <a:pt x="704" y="83892"/>
                        </a:cubicBezTo>
                        <a:lnTo>
                          <a:pt x="704" y="51980"/>
                        </a:lnTo>
                        <a:cubicBezTo>
                          <a:pt x="704" y="41343"/>
                          <a:pt x="-88" y="28579"/>
                          <a:pt x="704" y="20069"/>
                        </a:cubicBezTo>
                        <a:cubicBezTo>
                          <a:pt x="1496" y="11559"/>
                          <a:pt x="2685" y="3580"/>
                          <a:pt x="5459" y="921"/>
                        </a:cubicBezTo>
                        <a:cubicBezTo>
                          <a:pt x="8233" y="-1736"/>
                          <a:pt x="12791" y="1984"/>
                          <a:pt x="17348" y="4112"/>
                        </a:cubicBezTo>
                        <a:cubicBezTo>
                          <a:pt x="21905" y="6239"/>
                          <a:pt x="26660" y="11026"/>
                          <a:pt x="32802" y="13686"/>
                        </a:cubicBezTo>
                        <a:cubicBezTo>
                          <a:pt x="38945" y="16345"/>
                          <a:pt x="48059" y="18473"/>
                          <a:pt x="54201" y="20069"/>
                        </a:cubicBezTo>
                        <a:cubicBezTo>
                          <a:pt x="60343" y="21665"/>
                          <a:pt x="65297" y="24856"/>
                          <a:pt x="69656" y="23260"/>
                        </a:cubicBezTo>
                        <a:cubicBezTo>
                          <a:pt x="74015" y="21664"/>
                          <a:pt x="75402" y="13686"/>
                          <a:pt x="80355" y="10495"/>
                        </a:cubicBezTo>
                        <a:cubicBezTo>
                          <a:pt x="85309" y="7304"/>
                          <a:pt x="99377" y="4112"/>
                          <a:pt x="99377" y="4112"/>
                        </a:cubicBezTo>
                        <a:cubicBezTo>
                          <a:pt x="104132" y="2516"/>
                          <a:pt x="105717" y="921"/>
                          <a:pt x="108887" y="921"/>
                        </a:cubicBezTo>
                        <a:cubicBezTo>
                          <a:pt x="112058" y="921"/>
                          <a:pt x="116218" y="389"/>
                          <a:pt x="118398" y="4112"/>
                        </a:cubicBezTo>
                        <a:cubicBezTo>
                          <a:pt x="120578" y="7835"/>
                          <a:pt x="121172" y="70063"/>
                          <a:pt x="116020" y="870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Archaeopteryx - Hemal arch 7">
                    <a:extLst>
                      <a:ext uri="{FF2B5EF4-FFF2-40B4-BE49-F238E27FC236}">
                        <a16:creationId xmlns:a16="http://schemas.microsoft.com/office/drawing/2014/main" id="{83423C38-1BCE-4163-82CE-6B93584BA9A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941416" y="914209"/>
                    <a:ext cx="150900" cy="5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375" y="432"/>
                        </a:moveTo>
                        <a:cubicBezTo>
                          <a:pt x="75534" y="5852"/>
                          <a:pt x="102060" y="62766"/>
                          <a:pt x="111534" y="81736"/>
                        </a:cubicBezTo>
                        <a:cubicBezTo>
                          <a:pt x="121008" y="100706"/>
                          <a:pt x="121955" y="108837"/>
                          <a:pt x="117218" y="114257"/>
                        </a:cubicBezTo>
                        <a:cubicBezTo>
                          <a:pt x="112481" y="119676"/>
                          <a:pt x="96060" y="113353"/>
                          <a:pt x="83113" y="114257"/>
                        </a:cubicBezTo>
                        <a:cubicBezTo>
                          <a:pt x="70165" y="115160"/>
                          <a:pt x="52165" y="121486"/>
                          <a:pt x="39533" y="119679"/>
                        </a:cubicBezTo>
                        <a:cubicBezTo>
                          <a:pt x="26901" y="117871"/>
                          <a:pt x="13638" y="108837"/>
                          <a:pt x="7322" y="103417"/>
                        </a:cubicBezTo>
                        <a:cubicBezTo>
                          <a:pt x="1007" y="97998"/>
                          <a:pt x="2586" y="94383"/>
                          <a:pt x="1638" y="87156"/>
                        </a:cubicBezTo>
                        <a:cubicBezTo>
                          <a:pt x="690" y="79929"/>
                          <a:pt x="-1519" y="66379"/>
                          <a:pt x="1638" y="60055"/>
                        </a:cubicBezTo>
                        <a:cubicBezTo>
                          <a:pt x="4796" y="53732"/>
                          <a:pt x="13323" y="56441"/>
                          <a:pt x="20586" y="49214"/>
                        </a:cubicBezTo>
                        <a:cubicBezTo>
                          <a:pt x="27849" y="41987"/>
                          <a:pt x="45217" y="-4987"/>
                          <a:pt x="60375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Archaeopteryx - Vertebra 8">
                    <a:extLst>
                      <a:ext uri="{FF2B5EF4-FFF2-40B4-BE49-F238E27FC236}">
                        <a16:creationId xmlns:a16="http://schemas.microsoft.com/office/drawing/2014/main" id="{9D897950-39B8-40C8-8895-E0E0CA18286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022037" y="825437"/>
                    <a:ext cx="2493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7770" y="18436"/>
                        </a:moveTo>
                        <a:cubicBezTo>
                          <a:pt x="115031" y="25684"/>
                          <a:pt x="117514" y="61440"/>
                          <a:pt x="119234" y="73520"/>
                        </a:cubicBezTo>
                        <a:cubicBezTo>
                          <a:pt x="120954" y="85600"/>
                          <a:pt x="119425" y="85118"/>
                          <a:pt x="118088" y="90916"/>
                        </a:cubicBezTo>
                        <a:cubicBezTo>
                          <a:pt x="116750" y="96714"/>
                          <a:pt x="113120" y="103961"/>
                          <a:pt x="111210" y="108310"/>
                        </a:cubicBezTo>
                        <a:cubicBezTo>
                          <a:pt x="109299" y="112659"/>
                          <a:pt x="109299" y="115076"/>
                          <a:pt x="106624" y="117008"/>
                        </a:cubicBezTo>
                        <a:cubicBezTo>
                          <a:pt x="103949" y="118940"/>
                          <a:pt x="98790" y="120390"/>
                          <a:pt x="95160" y="119907"/>
                        </a:cubicBezTo>
                        <a:cubicBezTo>
                          <a:pt x="91529" y="119424"/>
                          <a:pt x="89428" y="117008"/>
                          <a:pt x="84842" y="114109"/>
                        </a:cubicBezTo>
                        <a:cubicBezTo>
                          <a:pt x="80257" y="111210"/>
                          <a:pt x="71658" y="104445"/>
                          <a:pt x="67646" y="102513"/>
                        </a:cubicBezTo>
                        <a:cubicBezTo>
                          <a:pt x="63634" y="100580"/>
                          <a:pt x="63634" y="102029"/>
                          <a:pt x="60768" y="102513"/>
                        </a:cubicBezTo>
                        <a:cubicBezTo>
                          <a:pt x="57902" y="102996"/>
                          <a:pt x="54844" y="103479"/>
                          <a:pt x="50450" y="105411"/>
                        </a:cubicBezTo>
                        <a:cubicBezTo>
                          <a:pt x="46055" y="107345"/>
                          <a:pt x="39368" y="111694"/>
                          <a:pt x="34400" y="114109"/>
                        </a:cubicBezTo>
                        <a:cubicBezTo>
                          <a:pt x="29433" y="116525"/>
                          <a:pt x="23892" y="119907"/>
                          <a:pt x="20644" y="119907"/>
                        </a:cubicBezTo>
                        <a:cubicBezTo>
                          <a:pt x="17395" y="119907"/>
                          <a:pt x="17778" y="115559"/>
                          <a:pt x="14912" y="114109"/>
                        </a:cubicBezTo>
                        <a:cubicBezTo>
                          <a:pt x="12046" y="112659"/>
                          <a:pt x="5931" y="112659"/>
                          <a:pt x="3447" y="111209"/>
                        </a:cubicBezTo>
                        <a:cubicBezTo>
                          <a:pt x="964" y="109759"/>
                          <a:pt x="582" y="109277"/>
                          <a:pt x="8" y="105411"/>
                        </a:cubicBezTo>
                        <a:cubicBezTo>
                          <a:pt x="-564" y="101546"/>
                          <a:pt x="-564" y="93331"/>
                          <a:pt x="8" y="88016"/>
                        </a:cubicBezTo>
                        <a:cubicBezTo>
                          <a:pt x="582" y="82700"/>
                          <a:pt x="2683" y="79801"/>
                          <a:pt x="3447" y="73520"/>
                        </a:cubicBezTo>
                        <a:cubicBezTo>
                          <a:pt x="4212" y="67239"/>
                          <a:pt x="4594" y="57092"/>
                          <a:pt x="4594" y="50327"/>
                        </a:cubicBezTo>
                        <a:cubicBezTo>
                          <a:pt x="4594" y="43563"/>
                          <a:pt x="4212" y="37765"/>
                          <a:pt x="3447" y="32933"/>
                        </a:cubicBezTo>
                        <a:cubicBezTo>
                          <a:pt x="2683" y="28101"/>
                          <a:pt x="-182" y="26652"/>
                          <a:pt x="8" y="21336"/>
                        </a:cubicBezTo>
                        <a:cubicBezTo>
                          <a:pt x="199" y="16021"/>
                          <a:pt x="1919" y="3941"/>
                          <a:pt x="4594" y="1042"/>
                        </a:cubicBezTo>
                        <a:cubicBezTo>
                          <a:pt x="7269" y="-1856"/>
                          <a:pt x="12236" y="2007"/>
                          <a:pt x="16058" y="3941"/>
                        </a:cubicBezTo>
                        <a:cubicBezTo>
                          <a:pt x="19880" y="5874"/>
                          <a:pt x="21408" y="9256"/>
                          <a:pt x="27522" y="12638"/>
                        </a:cubicBezTo>
                        <a:cubicBezTo>
                          <a:pt x="33636" y="16021"/>
                          <a:pt x="44718" y="21336"/>
                          <a:pt x="52743" y="24235"/>
                        </a:cubicBezTo>
                        <a:cubicBezTo>
                          <a:pt x="60768" y="27134"/>
                          <a:pt x="69175" y="30033"/>
                          <a:pt x="75671" y="30033"/>
                        </a:cubicBezTo>
                        <a:cubicBezTo>
                          <a:pt x="82167" y="30033"/>
                          <a:pt x="100510" y="11188"/>
                          <a:pt x="107770" y="1843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Archaeopteryx - Hemal arch 8">
                    <a:extLst>
                      <a:ext uri="{FF2B5EF4-FFF2-40B4-BE49-F238E27FC236}">
                        <a16:creationId xmlns:a16="http://schemas.microsoft.com/office/drawing/2014/main" id="{3F3B29E9-CDB3-4E0D-BD5A-004AAE136B5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191726" y="907209"/>
                    <a:ext cx="150000" cy="57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473" y="96"/>
                        </a:moveTo>
                        <a:cubicBezTo>
                          <a:pt x="76347" y="2587"/>
                          <a:pt x="104285" y="48240"/>
                          <a:pt x="113809" y="64839"/>
                        </a:cubicBezTo>
                        <a:cubicBezTo>
                          <a:pt x="123333" y="81438"/>
                          <a:pt x="119524" y="93058"/>
                          <a:pt x="117619" y="99698"/>
                        </a:cubicBezTo>
                        <a:cubicBezTo>
                          <a:pt x="115714" y="106339"/>
                          <a:pt x="113492" y="102189"/>
                          <a:pt x="102380" y="104680"/>
                        </a:cubicBezTo>
                        <a:cubicBezTo>
                          <a:pt x="91268" y="107171"/>
                          <a:pt x="50949" y="114639"/>
                          <a:pt x="50949" y="114639"/>
                        </a:cubicBezTo>
                        <a:cubicBezTo>
                          <a:pt x="37615" y="117128"/>
                          <a:pt x="29996" y="121279"/>
                          <a:pt x="22376" y="119619"/>
                        </a:cubicBezTo>
                        <a:cubicBezTo>
                          <a:pt x="14757" y="117958"/>
                          <a:pt x="8725" y="111320"/>
                          <a:pt x="5233" y="104680"/>
                        </a:cubicBezTo>
                        <a:cubicBezTo>
                          <a:pt x="1740" y="98040"/>
                          <a:pt x="2058" y="85588"/>
                          <a:pt x="1423" y="79778"/>
                        </a:cubicBezTo>
                        <a:cubicBezTo>
                          <a:pt x="787" y="73968"/>
                          <a:pt x="-1434" y="74798"/>
                          <a:pt x="1423" y="69819"/>
                        </a:cubicBezTo>
                        <a:cubicBezTo>
                          <a:pt x="4280" y="64839"/>
                          <a:pt x="11265" y="56538"/>
                          <a:pt x="18567" y="49898"/>
                        </a:cubicBezTo>
                        <a:cubicBezTo>
                          <a:pt x="25869" y="43258"/>
                          <a:pt x="44599" y="-2394"/>
                          <a:pt x="60473" y="9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Archaeopteryx - Vertebra 9">
                    <a:extLst>
                      <a:ext uri="{FF2B5EF4-FFF2-40B4-BE49-F238E27FC236}">
                        <a16:creationId xmlns:a16="http://schemas.microsoft.com/office/drawing/2014/main" id="{65BFBD51-F5AD-472B-94E6-EB87695B7D2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264844" y="829119"/>
                    <a:ext cx="257400" cy="88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3263" y="2637"/>
                        </a:moveTo>
                        <a:cubicBezTo>
                          <a:pt x="120478" y="10203"/>
                          <a:pt x="119368" y="58305"/>
                          <a:pt x="119923" y="73978"/>
                        </a:cubicBezTo>
                        <a:cubicBezTo>
                          <a:pt x="120478" y="89651"/>
                          <a:pt x="117888" y="91273"/>
                          <a:pt x="116593" y="96678"/>
                        </a:cubicBezTo>
                        <a:cubicBezTo>
                          <a:pt x="115298" y="102083"/>
                          <a:pt x="114558" y="103703"/>
                          <a:pt x="112153" y="106405"/>
                        </a:cubicBezTo>
                        <a:cubicBezTo>
                          <a:pt x="109748" y="109107"/>
                          <a:pt x="105308" y="111810"/>
                          <a:pt x="102163" y="112891"/>
                        </a:cubicBezTo>
                        <a:cubicBezTo>
                          <a:pt x="99018" y="113972"/>
                          <a:pt x="95873" y="113972"/>
                          <a:pt x="93284" y="112891"/>
                        </a:cubicBezTo>
                        <a:cubicBezTo>
                          <a:pt x="90694" y="111810"/>
                          <a:pt x="86624" y="106405"/>
                          <a:pt x="86624" y="106405"/>
                        </a:cubicBezTo>
                        <a:cubicBezTo>
                          <a:pt x="83293" y="103162"/>
                          <a:pt x="77189" y="95054"/>
                          <a:pt x="73304" y="93434"/>
                        </a:cubicBezTo>
                        <a:cubicBezTo>
                          <a:pt x="69419" y="91813"/>
                          <a:pt x="67569" y="93976"/>
                          <a:pt x="63314" y="96678"/>
                        </a:cubicBezTo>
                        <a:cubicBezTo>
                          <a:pt x="59059" y="99379"/>
                          <a:pt x="52770" y="106406"/>
                          <a:pt x="47775" y="109649"/>
                        </a:cubicBezTo>
                        <a:cubicBezTo>
                          <a:pt x="42780" y="112891"/>
                          <a:pt x="36675" y="114513"/>
                          <a:pt x="33345" y="116133"/>
                        </a:cubicBezTo>
                        <a:cubicBezTo>
                          <a:pt x="30015" y="117754"/>
                          <a:pt x="29645" y="118835"/>
                          <a:pt x="27795" y="119376"/>
                        </a:cubicBezTo>
                        <a:cubicBezTo>
                          <a:pt x="25945" y="119916"/>
                          <a:pt x="24095" y="120457"/>
                          <a:pt x="22245" y="119376"/>
                        </a:cubicBezTo>
                        <a:cubicBezTo>
                          <a:pt x="20395" y="118295"/>
                          <a:pt x="18175" y="115052"/>
                          <a:pt x="16695" y="112891"/>
                        </a:cubicBezTo>
                        <a:cubicBezTo>
                          <a:pt x="15215" y="110730"/>
                          <a:pt x="15215" y="112350"/>
                          <a:pt x="13365" y="106405"/>
                        </a:cubicBezTo>
                        <a:cubicBezTo>
                          <a:pt x="11515" y="100459"/>
                          <a:pt x="7631" y="88570"/>
                          <a:pt x="5595" y="77221"/>
                        </a:cubicBezTo>
                        <a:cubicBezTo>
                          <a:pt x="3560" y="65871"/>
                          <a:pt x="2080" y="46955"/>
                          <a:pt x="1156" y="38308"/>
                        </a:cubicBezTo>
                        <a:cubicBezTo>
                          <a:pt x="231" y="29660"/>
                          <a:pt x="-138" y="31282"/>
                          <a:pt x="46" y="25337"/>
                        </a:cubicBezTo>
                        <a:cubicBezTo>
                          <a:pt x="231" y="19391"/>
                          <a:pt x="-509" y="6420"/>
                          <a:pt x="2265" y="2637"/>
                        </a:cubicBezTo>
                        <a:cubicBezTo>
                          <a:pt x="5040" y="-1145"/>
                          <a:pt x="11700" y="-604"/>
                          <a:pt x="16695" y="2637"/>
                        </a:cubicBezTo>
                        <a:cubicBezTo>
                          <a:pt x="21690" y="5880"/>
                          <a:pt x="25575" y="17771"/>
                          <a:pt x="32235" y="22094"/>
                        </a:cubicBezTo>
                        <a:cubicBezTo>
                          <a:pt x="38894" y="26418"/>
                          <a:pt x="49255" y="27498"/>
                          <a:pt x="56655" y="28579"/>
                        </a:cubicBezTo>
                        <a:cubicBezTo>
                          <a:pt x="64054" y="29660"/>
                          <a:pt x="70344" y="30200"/>
                          <a:pt x="76634" y="28579"/>
                        </a:cubicBezTo>
                        <a:cubicBezTo>
                          <a:pt x="82924" y="26959"/>
                          <a:pt x="106048" y="-4928"/>
                          <a:pt x="113263" y="26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Archaeopteryx - Hemal arch 9">
                    <a:extLst>
                      <a:ext uri="{FF2B5EF4-FFF2-40B4-BE49-F238E27FC236}">
                        <a16:creationId xmlns:a16="http://schemas.microsoft.com/office/drawing/2014/main" id="{E3155159-3FE9-4D13-B2DF-FBDC9AEF9D2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442253" y="888165"/>
                    <a:ext cx="159300" cy="57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1940" y="85"/>
                        </a:moveTo>
                        <a:cubicBezTo>
                          <a:pt x="80172" y="-2399"/>
                          <a:pt x="104682" y="48992"/>
                          <a:pt x="113947" y="64742"/>
                        </a:cubicBezTo>
                        <a:cubicBezTo>
                          <a:pt x="123213" y="80492"/>
                          <a:pt x="119627" y="87121"/>
                          <a:pt x="117535" y="94581"/>
                        </a:cubicBezTo>
                        <a:cubicBezTo>
                          <a:pt x="115442" y="102042"/>
                          <a:pt x="111258" y="105358"/>
                          <a:pt x="101395" y="109502"/>
                        </a:cubicBezTo>
                        <a:cubicBezTo>
                          <a:pt x="91531" y="113646"/>
                          <a:pt x="73896" y="118619"/>
                          <a:pt x="58354" y="119448"/>
                        </a:cubicBezTo>
                        <a:cubicBezTo>
                          <a:pt x="42812" y="120277"/>
                          <a:pt x="17107" y="121106"/>
                          <a:pt x="8140" y="114475"/>
                        </a:cubicBezTo>
                        <a:cubicBezTo>
                          <a:pt x="-826" y="107844"/>
                          <a:pt x="-2919" y="92923"/>
                          <a:pt x="4553" y="79660"/>
                        </a:cubicBezTo>
                        <a:cubicBezTo>
                          <a:pt x="12025" y="66398"/>
                          <a:pt x="43708" y="2571"/>
                          <a:pt x="61940" y="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Archaeopteryx - Vertebra 10">
                    <a:extLst>
                      <a:ext uri="{FF2B5EF4-FFF2-40B4-BE49-F238E27FC236}">
                        <a16:creationId xmlns:a16="http://schemas.microsoft.com/office/drawing/2014/main" id="{D02F4806-0FDA-4FFE-812A-C24A9E3E6E0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524500" y="816506"/>
                    <a:ext cx="313800" cy="938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8346" y="3378"/>
                        </a:moveTo>
                        <a:cubicBezTo>
                          <a:pt x="122139" y="14031"/>
                          <a:pt x="118345" y="62227"/>
                          <a:pt x="117435" y="76431"/>
                        </a:cubicBezTo>
                        <a:cubicBezTo>
                          <a:pt x="116525" y="90635"/>
                          <a:pt x="115918" y="86070"/>
                          <a:pt x="112883" y="88607"/>
                        </a:cubicBezTo>
                        <a:cubicBezTo>
                          <a:pt x="109849" y="91143"/>
                          <a:pt x="99228" y="91650"/>
                          <a:pt x="99228" y="91650"/>
                        </a:cubicBezTo>
                        <a:cubicBezTo>
                          <a:pt x="94980" y="92665"/>
                          <a:pt x="90731" y="96216"/>
                          <a:pt x="87393" y="94695"/>
                        </a:cubicBezTo>
                        <a:cubicBezTo>
                          <a:pt x="84056" y="93174"/>
                          <a:pt x="82690" y="86070"/>
                          <a:pt x="79200" y="82519"/>
                        </a:cubicBezTo>
                        <a:cubicBezTo>
                          <a:pt x="75711" y="78968"/>
                          <a:pt x="70400" y="72880"/>
                          <a:pt x="66455" y="73387"/>
                        </a:cubicBezTo>
                        <a:cubicBezTo>
                          <a:pt x="62510" y="73895"/>
                          <a:pt x="59476" y="80997"/>
                          <a:pt x="55531" y="85563"/>
                        </a:cubicBezTo>
                        <a:cubicBezTo>
                          <a:pt x="51586" y="90129"/>
                          <a:pt x="47034" y="95201"/>
                          <a:pt x="42786" y="100782"/>
                        </a:cubicBezTo>
                        <a:cubicBezTo>
                          <a:pt x="38538" y="106363"/>
                          <a:pt x="34441" y="116510"/>
                          <a:pt x="30041" y="119046"/>
                        </a:cubicBezTo>
                        <a:cubicBezTo>
                          <a:pt x="25641" y="121582"/>
                          <a:pt x="20331" y="118537"/>
                          <a:pt x="16386" y="116001"/>
                        </a:cubicBezTo>
                        <a:cubicBezTo>
                          <a:pt x="12441" y="113465"/>
                          <a:pt x="8800" y="106362"/>
                          <a:pt x="6372" y="103826"/>
                        </a:cubicBezTo>
                        <a:cubicBezTo>
                          <a:pt x="3944" y="101289"/>
                          <a:pt x="2882" y="107377"/>
                          <a:pt x="1820" y="100782"/>
                        </a:cubicBezTo>
                        <a:cubicBezTo>
                          <a:pt x="758" y="94187"/>
                          <a:pt x="303" y="74909"/>
                          <a:pt x="0" y="64255"/>
                        </a:cubicBezTo>
                        <a:cubicBezTo>
                          <a:pt x="-303" y="53602"/>
                          <a:pt x="-303" y="43456"/>
                          <a:pt x="0" y="36861"/>
                        </a:cubicBezTo>
                        <a:cubicBezTo>
                          <a:pt x="303" y="30266"/>
                          <a:pt x="910" y="28236"/>
                          <a:pt x="1820" y="24685"/>
                        </a:cubicBezTo>
                        <a:cubicBezTo>
                          <a:pt x="2731" y="21134"/>
                          <a:pt x="2276" y="16568"/>
                          <a:pt x="5462" y="15553"/>
                        </a:cubicBezTo>
                        <a:cubicBezTo>
                          <a:pt x="8648" y="14539"/>
                          <a:pt x="15476" y="17075"/>
                          <a:pt x="20938" y="18597"/>
                        </a:cubicBezTo>
                        <a:cubicBezTo>
                          <a:pt x="26400" y="20119"/>
                          <a:pt x="31103" y="24178"/>
                          <a:pt x="38235" y="24685"/>
                        </a:cubicBezTo>
                        <a:cubicBezTo>
                          <a:pt x="45366" y="25193"/>
                          <a:pt x="56593" y="22149"/>
                          <a:pt x="63724" y="21642"/>
                        </a:cubicBezTo>
                        <a:cubicBezTo>
                          <a:pt x="70856" y="21134"/>
                          <a:pt x="75862" y="23164"/>
                          <a:pt x="81021" y="21642"/>
                        </a:cubicBezTo>
                        <a:cubicBezTo>
                          <a:pt x="86180" y="20119"/>
                          <a:pt x="90731" y="14540"/>
                          <a:pt x="94676" y="12510"/>
                        </a:cubicBezTo>
                        <a:cubicBezTo>
                          <a:pt x="98621" y="10481"/>
                          <a:pt x="114552" y="-7274"/>
                          <a:pt x="118346" y="33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Archaeopteryx - Hemal arch 10">
                    <a:extLst>
                      <a:ext uri="{FF2B5EF4-FFF2-40B4-BE49-F238E27FC236}">
                        <a16:creationId xmlns:a16="http://schemas.microsoft.com/office/drawing/2014/main" id="{0568FB5D-3E47-4464-87F5-5749A7F932F5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755569" y="881019"/>
                    <a:ext cx="117900" cy="36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2585" y="146"/>
                        </a:moveTo>
                        <a:cubicBezTo>
                          <a:pt x="91561" y="4101"/>
                          <a:pt x="127495" y="92400"/>
                          <a:pt x="118613" y="110851"/>
                        </a:cubicBezTo>
                        <a:cubicBezTo>
                          <a:pt x="109731" y="129301"/>
                          <a:pt x="38266" y="114806"/>
                          <a:pt x="19290" y="110851"/>
                        </a:cubicBezTo>
                        <a:cubicBezTo>
                          <a:pt x="314" y="106896"/>
                          <a:pt x="-4934" y="101626"/>
                          <a:pt x="4755" y="87127"/>
                        </a:cubicBezTo>
                        <a:cubicBezTo>
                          <a:pt x="14445" y="72628"/>
                          <a:pt x="53609" y="-3808"/>
                          <a:pt x="72585" y="14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Archaeopteryx - Vertebra 11">
                    <a:extLst>
                      <a:ext uri="{FF2B5EF4-FFF2-40B4-BE49-F238E27FC236}">
                        <a16:creationId xmlns:a16="http://schemas.microsoft.com/office/drawing/2014/main" id="{6033888D-6BFB-4FF4-A818-50F426EE800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836341" y="804760"/>
                    <a:ext cx="256200" cy="9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7107" y="3016"/>
                        </a:moveTo>
                        <a:cubicBezTo>
                          <a:pt x="122124" y="13140"/>
                          <a:pt x="117850" y="59908"/>
                          <a:pt x="118222" y="75336"/>
                        </a:cubicBezTo>
                        <a:cubicBezTo>
                          <a:pt x="118594" y="90765"/>
                          <a:pt x="121195" y="90282"/>
                          <a:pt x="119337" y="95586"/>
                        </a:cubicBezTo>
                        <a:cubicBezTo>
                          <a:pt x="117479" y="100890"/>
                          <a:pt x="112276" y="105711"/>
                          <a:pt x="107074" y="107157"/>
                        </a:cubicBezTo>
                        <a:cubicBezTo>
                          <a:pt x="101871" y="108604"/>
                          <a:pt x="93324" y="107157"/>
                          <a:pt x="88121" y="104265"/>
                        </a:cubicBezTo>
                        <a:cubicBezTo>
                          <a:pt x="82919" y="101372"/>
                          <a:pt x="80131" y="91729"/>
                          <a:pt x="75858" y="89800"/>
                        </a:cubicBezTo>
                        <a:cubicBezTo>
                          <a:pt x="71584" y="87872"/>
                          <a:pt x="66939" y="89801"/>
                          <a:pt x="62479" y="92694"/>
                        </a:cubicBezTo>
                        <a:cubicBezTo>
                          <a:pt x="58020" y="95586"/>
                          <a:pt x="53932" y="102818"/>
                          <a:pt x="49101" y="107157"/>
                        </a:cubicBezTo>
                        <a:cubicBezTo>
                          <a:pt x="44270" y="111497"/>
                          <a:pt x="38881" y="116801"/>
                          <a:pt x="33493" y="118729"/>
                        </a:cubicBezTo>
                        <a:cubicBezTo>
                          <a:pt x="28105" y="120657"/>
                          <a:pt x="21602" y="120176"/>
                          <a:pt x="16771" y="118729"/>
                        </a:cubicBezTo>
                        <a:cubicBezTo>
                          <a:pt x="11939" y="117282"/>
                          <a:pt x="7294" y="113907"/>
                          <a:pt x="4507" y="110050"/>
                        </a:cubicBezTo>
                        <a:cubicBezTo>
                          <a:pt x="1720" y="106193"/>
                          <a:pt x="419" y="102818"/>
                          <a:pt x="48" y="95586"/>
                        </a:cubicBezTo>
                        <a:cubicBezTo>
                          <a:pt x="-323" y="88354"/>
                          <a:pt x="1534" y="76782"/>
                          <a:pt x="2277" y="66657"/>
                        </a:cubicBezTo>
                        <a:cubicBezTo>
                          <a:pt x="3020" y="56533"/>
                          <a:pt x="4135" y="43997"/>
                          <a:pt x="4507" y="34837"/>
                        </a:cubicBezTo>
                        <a:cubicBezTo>
                          <a:pt x="4879" y="25677"/>
                          <a:pt x="2649" y="16034"/>
                          <a:pt x="4507" y="11695"/>
                        </a:cubicBezTo>
                        <a:cubicBezTo>
                          <a:pt x="6365" y="7355"/>
                          <a:pt x="10638" y="7836"/>
                          <a:pt x="15655" y="8801"/>
                        </a:cubicBezTo>
                        <a:cubicBezTo>
                          <a:pt x="20672" y="9766"/>
                          <a:pt x="27176" y="15070"/>
                          <a:pt x="34608" y="17480"/>
                        </a:cubicBezTo>
                        <a:cubicBezTo>
                          <a:pt x="42041" y="19890"/>
                          <a:pt x="53003" y="21819"/>
                          <a:pt x="60250" y="23266"/>
                        </a:cubicBezTo>
                        <a:cubicBezTo>
                          <a:pt x="67496" y="24713"/>
                          <a:pt x="73442" y="27605"/>
                          <a:pt x="78087" y="26159"/>
                        </a:cubicBezTo>
                        <a:cubicBezTo>
                          <a:pt x="82732" y="24712"/>
                          <a:pt x="84962" y="17962"/>
                          <a:pt x="88121" y="14587"/>
                        </a:cubicBezTo>
                        <a:cubicBezTo>
                          <a:pt x="91280" y="11212"/>
                          <a:pt x="112091" y="-7107"/>
                          <a:pt x="117107" y="30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Archaeopteryx - Hemal arch 11">
                    <a:extLst>
                      <a:ext uri="{FF2B5EF4-FFF2-40B4-BE49-F238E27FC236}">
                        <a16:creationId xmlns:a16="http://schemas.microsoft.com/office/drawing/2014/main" id="{A6109DD4-9AF6-475F-9B57-058F7B154B53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035260" y="875916"/>
                    <a:ext cx="141300" cy="3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5615" y="1187"/>
                        </a:moveTo>
                        <a:cubicBezTo>
                          <a:pt x="72800" y="-7427"/>
                          <a:pt x="101105" y="33187"/>
                          <a:pt x="110203" y="45496"/>
                        </a:cubicBezTo>
                        <a:cubicBezTo>
                          <a:pt x="119301" y="57804"/>
                          <a:pt x="126715" y="62725"/>
                          <a:pt x="110203" y="75034"/>
                        </a:cubicBezTo>
                        <a:cubicBezTo>
                          <a:pt x="93691" y="87342"/>
                          <a:pt x="28319" y="115649"/>
                          <a:pt x="11134" y="119339"/>
                        </a:cubicBezTo>
                        <a:cubicBezTo>
                          <a:pt x="-6050" y="123029"/>
                          <a:pt x="15" y="110724"/>
                          <a:pt x="7091" y="97185"/>
                        </a:cubicBezTo>
                        <a:cubicBezTo>
                          <a:pt x="14167" y="83645"/>
                          <a:pt x="38429" y="9802"/>
                          <a:pt x="55615" y="118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Archaeopteryx - Vertebra 12">
                    <a:extLst>
                      <a:ext uri="{FF2B5EF4-FFF2-40B4-BE49-F238E27FC236}">
                        <a16:creationId xmlns:a16="http://schemas.microsoft.com/office/drawing/2014/main" id="{C27E36CC-8A80-4520-8A3E-B66D2681F7BC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091019" y="787506"/>
                    <a:ext cx="283800" cy="92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3555" y="34807"/>
                        </a:moveTo>
                        <a:cubicBezTo>
                          <a:pt x="83115" y="31724"/>
                          <a:pt x="95024" y="29154"/>
                          <a:pt x="100727" y="25557"/>
                        </a:cubicBezTo>
                        <a:cubicBezTo>
                          <a:pt x="106429" y="21960"/>
                          <a:pt x="105758" y="16821"/>
                          <a:pt x="107771" y="13223"/>
                        </a:cubicBezTo>
                        <a:cubicBezTo>
                          <a:pt x="109784" y="9626"/>
                          <a:pt x="110958" y="6028"/>
                          <a:pt x="112803" y="3973"/>
                        </a:cubicBezTo>
                        <a:cubicBezTo>
                          <a:pt x="114648" y="1918"/>
                          <a:pt x="117667" y="-1678"/>
                          <a:pt x="118841" y="890"/>
                        </a:cubicBezTo>
                        <a:cubicBezTo>
                          <a:pt x="120015" y="3459"/>
                          <a:pt x="120182" y="11681"/>
                          <a:pt x="119847" y="19389"/>
                        </a:cubicBezTo>
                        <a:cubicBezTo>
                          <a:pt x="119511" y="27097"/>
                          <a:pt x="117332" y="33779"/>
                          <a:pt x="116828" y="47140"/>
                        </a:cubicBezTo>
                        <a:cubicBezTo>
                          <a:pt x="116325" y="60501"/>
                          <a:pt x="117332" y="87736"/>
                          <a:pt x="116828" y="99556"/>
                        </a:cubicBezTo>
                        <a:cubicBezTo>
                          <a:pt x="116325" y="111375"/>
                          <a:pt x="116157" y="114972"/>
                          <a:pt x="113809" y="118055"/>
                        </a:cubicBezTo>
                        <a:cubicBezTo>
                          <a:pt x="111461" y="121138"/>
                          <a:pt x="107268" y="120110"/>
                          <a:pt x="102739" y="118055"/>
                        </a:cubicBezTo>
                        <a:cubicBezTo>
                          <a:pt x="98210" y="116000"/>
                          <a:pt x="92508" y="107778"/>
                          <a:pt x="86637" y="105722"/>
                        </a:cubicBezTo>
                        <a:cubicBezTo>
                          <a:pt x="80767" y="103665"/>
                          <a:pt x="73890" y="105207"/>
                          <a:pt x="67517" y="105722"/>
                        </a:cubicBezTo>
                        <a:cubicBezTo>
                          <a:pt x="61143" y="106236"/>
                          <a:pt x="48396" y="108806"/>
                          <a:pt x="48396" y="108806"/>
                        </a:cubicBezTo>
                        <a:lnTo>
                          <a:pt x="29276" y="111889"/>
                        </a:lnTo>
                        <a:cubicBezTo>
                          <a:pt x="23573" y="112917"/>
                          <a:pt x="17870" y="114972"/>
                          <a:pt x="14180" y="114972"/>
                        </a:cubicBezTo>
                        <a:cubicBezTo>
                          <a:pt x="10490" y="114972"/>
                          <a:pt x="8813" y="114458"/>
                          <a:pt x="7136" y="111889"/>
                        </a:cubicBezTo>
                        <a:cubicBezTo>
                          <a:pt x="5458" y="109320"/>
                          <a:pt x="4788" y="105722"/>
                          <a:pt x="4117" y="99556"/>
                        </a:cubicBezTo>
                        <a:cubicBezTo>
                          <a:pt x="3446" y="93390"/>
                          <a:pt x="3278" y="83625"/>
                          <a:pt x="3110" y="74889"/>
                        </a:cubicBezTo>
                        <a:cubicBezTo>
                          <a:pt x="2943" y="66153"/>
                          <a:pt x="3613" y="56390"/>
                          <a:pt x="3110" y="47140"/>
                        </a:cubicBezTo>
                        <a:cubicBezTo>
                          <a:pt x="2607" y="37890"/>
                          <a:pt x="-578" y="25043"/>
                          <a:pt x="92" y="19389"/>
                        </a:cubicBezTo>
                        <a:cubicBezTo>
                          <a:pt x="762" y="13736"/>
                          <a:pt x="3614" y="11681"/>
                          <a:pt x="7136" y="13223"/>
                        </a:cubicBezTo>
                        <a:cubicBezTo>
                          <a:pt x="10658" y="14766"/>
                          <a:pt x="15187" y="23500"/>
                          <a:pt x="21225" y="28640"/>
                        </a:cubicBezTo>
                        <a:cubicBezTo>
                          <a:pt x="27263" y="33779"/>
                          <a:pt x="36488" y="41487"/>
                          <a:pt x="43364" y="44056"/>
                        </a:cubicBezTo>
                        <a:cubicBezTo>
                          <a:pt x="50241" y="46625"/>
                          <a:pt x="63995" y="37890"/>
                          <a:pt x="73555" y="3480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Archaeopteryx - Vertebra 13">
                    <a:extLst>
                      <a:ext uri="{FF2B5EF4-FFF2-40B4-BE49-F238E27FC236}">
                        <a16:creationId xmlns:a16="http://schemas.microsoft.com/office/drawing/2014/main" id="{006D6DE1-7D9E-49D7-A0DF-08898080C35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367280" y="782612"/>
                    <a:ext cx="207299" cy="986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254" y="15478"/>
                        </a:moveTo>
                        <a:cubicBezTo>
                          <a:pt x="79346" y="14513"/>
                          <a:pt x="97950" y="14994"/>
                          <a:pt x="106219" y="12581"/>
                        </a:cubicBezTo>
                        <a:cubicBezTo>
                          <a:pt x="114487" y="10168"/>
                          <a:pt x="113569" y="2442"/>
                          <a:pt x="115866" y="995"/>
                        </a:cubicBezTo>
                        <a:cubicBezTo>
                          <a:pt x="118163" y="-452"/>
                          <a:pt x="120000" y="-935"/>
                          <a:pt x="120000" y="3892"/>
                        </a:cubicBezTo>
                        <a:cubicBezTo>
                          <a:pt x="120000" y="8720"/>
                          <a:pt x="117014" y="18858"/>
                          <a:pt x="115866" y="29961"/>
                        </a:cubicBezTo>
                        <a:cubicBezTo>
                          <a:pt x="114717" y="41065"/>
                          <a:pt x="114028" y="61823"/>
                          <a:pt x="113109" y="70513"/>
                        </a:cubicBezTo>
                        <a:cubicBezTo>
                          <a:pt x="112191" y="79203"/>
                          <a:pt x="113798" y="80169"/>
                          <a:pt x="110353" y="82099"/>
                        </a:cubicBezTo>
                        <a:cubicBezTo>
                          <a:pt x="106908" y="84031"/>
                          <a:pt x="97261" y="82582"/>
                          <a:pt x="92437" y="82099"/>
                        </a:cubicBezTo>
                        <a:cubicBezTo>
                          <a:pt x="87614" y="81617"/>
                          <a:pt x="86236" y="79686"/>
                          <a:pt x="81413" y="79203"/>
                        </a:cubicBezTo>
                        <a:cubicBezTo>
                          <a:pt x="76589" y="78720"/>
                          <a:pt x="69240" y="78237"/>
                          <a:pt x="63497" y="79203"/>
                        </a:cubicBezTo>
                        <a:cubicBezTo>
                          <a:pt x="57755" y="80169"/>
                          <a:pt x="52702" y="81618"/>
                          <a:pt x="46960" y="84997"/>
                        </a:cubicBezTo>
                        <a:cubicBezTo>
                          <a:pt x="41218" y="88376"/>
                          <a:pt x="35247" y="94170"/>
                          <a:pt x="29045" y="99480"/>
                        </a:cubicBezTo>
                        <a:cubicBezTo>
                          <a:pt x="22843" y="104789"/>
                          <a:pt x="13886" y="113962"/>
                          <a:pt x="9751" y="116859"/>
                        </a:cubicBezTo>
                        <a:cubicBezTo>
                          <a:pt x="5617" y="119755"/>
                          <a:pt x="5846" y="122168"/>
                          <a:pt x="4239" y="116859"/>
                        </a:cubicBezTo>
                        <a:cubicBezTo>
                          <a:pt x="2631" y="111549"/>
                          <a:pt x="564" y="95618"/>
                          <a:pt x="105" y="84997"/>
                        </a:cubicBezTo>
                        <a:cubicBezTo>
                          <a:pt x="-354" y="74376"/>
                          <a:pt x="794" y="62789"/>
                          <a:pt x="1483" y="53134"/>
                        </a:cubicBezTo>
                        <a:cubicBezTo>
                          <a:pt x="2171" y="43479"/>
                          <a:pt x="3549" y="33823"/>
                          <a:pt x="4239" y="27065"/>
                        </a:cubicBezTo>
                        <a:cubicBezTo>
                          <a:pt x="4928" y="20306"/>
                          <a:pt x="3550" y="14994"/>
                          <a:pt x="5617" y="12581"/>
                        </a:cubicBezTo>
                        <a:cubicBezTo>
                          <a:pt x="7684" y="10168"/>
                          <a:pt x="12967" y="11615"/>
                          <a:pt x="16642" y="12581"/>
                        </a:cubicBezTo>
                        <a:cubicBezTo>
                          <a:pt x="20317" y="13547"/>
                          <a:pt x="22384" y="15961"/>
                          <a:pt x="27667" y="18375"/>
                        </a:cubicBezTo>
                        <a:cubicBezTo>
                          <a:pt x="32950" y="20788"/>
                          <a:pt x="53162" y="16444"/>
                          <a:pt x="66254" y="1547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Archaeopteryx - Vertebra 14">
                    <a:extLst>
                      <a:ext uri="{FF2B5EF4-FFF2-40B4-BE49-F238E27FC236}">
                        <a16:creationId xmlns:a16="http://schemas.microsoft.com/office/drawing/2014/main" id="{0DD87486-F92E-4B01-B80F-E113980229B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558842" y="783327"/>
                    <a:ext cx="198300" cy="713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950" y="20145"/>
                        </a:moveTo>
                        <a:cubicBezTo>
                          <a:pt x="71951" y="20145"/>
                          <a:pt x="92111" y="10824"/>
                          <a:pt x="100271" y="8162"/>
                        </a:cubicBezTo>
                        <a:cubicBezTo>
                          <a:pt x="108432" y="5500"/>
                          <a:pt x="105792" y="2170"/>
                          <a:pt x="108912" y="4168"/>
                        </a:cubicBezTo>
                        <a:cubicBezTo>
                          <a:pt x="112032" y="6165"/>
                          <a:pt x="117312" y="15485"/>
                          <a:pt x="118992" y="20145"/>
                        </a:cubicBezTo>
                        <a:cubicBezTo>
                          <a:pt x="120672" y="24804"/>
                          <a:pt x="119952" y="25469"/>
                          <a:pt x="118992" y="32126"/>
                        </a:cubicBezTo>
                        <a:cubicBezTo>
                          <a:pt x="118032" y="38783"/>
                          <a:pt x="114192" y="48769"/>
                          <a:pt x="113232" y="60086"/>
                        </a:cubicBezTo>
                        <a:cubicBezTo>
                          <a:pt x="112272" y="71403"/>
                          <a:pt x="113472" y="90709"/>
                          <a:pt x="113232" y="100029"/>
                        </a:cubicBezTo>
                        <a:cubicBezTo>
                          <a:pt x="112992" y="109348"/>
                          <a:pt x="114672" y="114674"/>
                          <a:pt x="111792" y="116006"/>
                        </a:cubicBezTo>
                        <a:cubicBezTo>
                          <a:pt x="108912" y="117338"/>
                          <a:pt x="102431" y="110014"/>
                          <a:pt x="95951" y="108016"/>
                        </a:cubicBezTo>
                        <a:cubicBezTo>
                          <a:pt x="89471" y="106019"/>
                          <a:pt x="81550" y="104689"/>
                          <a:pt x="72910" y="104023"/>
                        </a:cubicBezTo>
                        <a:cubicBezTo>
                          <a:pt x="64270" y="103357"/>
                          <a:pt x="51549" y="103357"/>
                          <a:pt x="44109" y="104023"/>
                        </a:cubicBezTo>
                        <a:cubicBezTo>
                          <a:pt x="36669" y="104689"/>
                          <a:pt x="34029" y="105354"/>
                          <a:pt x="28269" y="108016"/>
                        </a:cubicBezTo>
                        <a:cubicBezTo>
                          <a:pt x="22509" y="110680"/>
                          <a:pt x="14108" y="120000"/>
                          <a:pt x="9548" y="120000"/>
                        </a:cubicBezTo>
                        <a:cubicBezTo>
                          <a:pt x="4987" y="120000"/>
                          <a:pt x="2348" y="114674"/>
                          <a:pt x="908" y="108016"/>
                        </a:cubicBezTo>
                        <a:cubicBezTo>
                          <a:pt x="-531" y="101359"/>
                          <a:pt x="-52" y="91374"/>
                          <a:pt x="908" y="80057"/>
                        </a:cubicBezTo>
                        <a:cubicBezTo>
                          <a:pt x="1868" y="68739"/>
                          <a:pt x="5228" y="50766"/>
                          <a:pt x="6668" y="40115"/>
                        </a:cubicBezTo>
                        <a:cubicBezTo>
                          <a:pt x="8108" y="29464"/>
                          <a:pt x="8108" y="22807"/>
                          <a:pt x="9548" y="16149"/>
                        </a:cubicBezTo>
                        <a:cubicBezTo>
                          <a:pt x="10988" y="9492"/>
                          <a:pt x="12188" y="1504"/>
                          <a:pt x="15308" y="172"/>
                        </a:cubicBezTo>
                        <a:cubicBezTo>
                          <a:pt x="18428" y="-1159"/>
                          <a:pt x="24189" y="5498"/>
                          <a:pt x="28269" y="8162"/>
                        </a:cubicBezTo>
                        <a:cubicBezTo>
                          <a:pt x="32349" y="10824"/>
                          <a:pt x="47949" y="20145"/>
                          <a:pt x="59950" y="20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Archaeopteryx - Vertebra 15">
                    <a:extLst>
                      <a:ext uri="{FF2B5EF4-FFF2-40B4-BE49-F238E27FC236}">
                        <a16:creationId xmlns:a16="http://schemas.microsoft.com/office/drawing/2014/main" id="{E7370F29-B547-45FD-B895-D4095B2E6F1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45899" y="777702"/>
                    <a:ext cx="216900" cy="75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9628" y="24272"/>
                        </a:moveTo>
                        <a:cubicBezTo>
                          <a:pt x="51486" y="24272"/>
                          <a:pt x="72787" y="22376"/>
                          <a:pt x="81790" y="20483"/>
                        </a:cubicBezTo>
                        <a:cubicBezTo>
                          <a:pt x="90794" y="18589"/>
                          <a:pt x="90135" y="15431"/>
                          <a:pt x="93648" y="12906"/>
                        </a:cubicBezTo>
                        <a:cubicBezTo>
                          <a:pt x="97162" y="10379"/>
                          <a:pt x="100017" y="7222"/>
                          <a:pt x="102871" y="5327"/>
                        </a:cubicBezTo>
                        <a:cubicBezTo>
                          <a:pt x="105726" y="3432"/>
                          <a:pt x="108361" y="-2881"/>
                          <a:pt x="110776" y="1538"/>
                        </a:cubicBezTo>
                        <a:cubicBezTo>
                          <a:pt x="113192" y="5959"/>
                          <a:pt x="115828" y="21746"/>
                          <a:pt x="117365" y="31850"/>
                        </a:cubicBezTo>
                        <a:cubicBezTo>
                          <a:pt x="118902" y="41955"/>
                          <a:pt x="120000" y="52690"/>
                          <a:pt x="120000" y="62163"/>
                        </a:cubicBezTo>
                        <a:cubicBezTo>
                          <a:pt x="120000" y="71635"/>
                          <a:pt x="118902" y="81739"/>
                          <a:pt x="117365" y="88686"/>
                        </a:cubicBezTo>
                        <a:cubicBezTo>
                          <a:pt x="115828" y="95634"/>
                          <a:pt x="113411" y="100054"/>
                          <a:pt x="110776" y="103843"/>
                        </a:cubicBezTo>
                        <a:cubicBezTo>
                          <a:pt x="108141" y="107631"/>
                          <a:pt x="105287" y="111420"/>
                          <a:pt x="101554" y="111420"/>
                        </a:cubicBezTo>
                        <a:cubicBezTo>
                          <a:pt x="97821" y="111420"/>
                          <a:pt x="92111" y="105738"/>
                          <a:pt x="88378" y="103843"/>
                        </a:cubicBezTo>
                        <a:cubicBezTo>
                          <a:pt x="84645" y="101947"/>
                          <a:pt x="82668" y="101947"/>
                          <a:pt x="79155" y="100052"/>
                        </a:cubicBezTo>
                        <a:cubicBezTo>
                          <a:pt x="75641" y="98157"/>
                          <a:pt x="72347" y="91843"/>
                          <a:pt x="67297" y="92475"/>
                        </a:cubicBezTo>
                        <a:cubicBezTo>
                          <a:pt x="62246" y="93107"/>
                          <a:pt x="54341" y="100054"/>
                          <a:pt x="48851" y="103843"/>
                        </a:cubicBezTo>
                        <a:cubicBezTo>
                          <a:pt x="43361" y="107631"/>
                          <a:pt x="38969" y="112683"/>
                          <a:pt x="34357" y="115208"/>
                        </a:cubicBezTo>
                        <a:cubicBezTo>
                          <a:pt x="29746" y="117734"/>
                          <a:pt x="25354" y="118367"/>
                          <a:pt x="21181" y="118999"/>
                        </a:cubicBezTo>
                        <a:cubicBezTo>
                          <a:pt x="17009" y="119630"/>
                          <a:pt x="12178" y="120894"/>
                          <a:pt x="9323" y="118999"/>
                        </a:cubicBezTo>
                        <a:cubicBezTo>
                          <a:pt x="6469" y="117104"/>
                          <a:pt x="5370" y="112683"/>
                          <a:pt x="4053" y="107631"/>
                        </a:cubicBezTo>
                        <a:cubicBezTo>
                          <a:pt x="2736" y="102579"/>
                          <a:pt x="2077" y="95634"/>
                          <a:pt x="1418" y="88686"/>
                        </a:cubicBezTo>
                        <a:cubicBezTo>
                          <a:pt x="759" y="81739"/>
                          <a:pt x="-338" y="74792"/>
                          <a:pt x="100" y="65951"/>
                        </a:cubicBezTo>
                        <a:cubicBezTo>
                          <a:pt x="540" y="57111"/>
                          <a:pt x="2296" y="43216"/>
                          <a:pt x="4053" y="35639"/>
                        </a:cubicBezTo>
                        <a:cubicBezTo>
                          <a:pt x="5810" y="28062"/>
                          <a:pt x="8225" y="22378"/>
                          <a:pt x="10641" y="20483"/>
                        </a:cubicBezTo>
                        <a:cubicBezTo>
                          <a:pt x="13057" y="18588"/>
                          <a:pt x="27770" y="24272"/>
                          <a:pt x="39628" y="2427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Archaeopteryx - Vertebra 16">
                    <a:extLst>
                      <a:ext uri="{FF2B5EF4-FFF2-40B4-BE49-F238E27FC236}">
                        <a16:creationId xmlns:a16="http://schemas.microsoft.com/office/drawing/2014/main" id="{B3FE8A16-AC76-4925-A57E-D64D117FEFF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958264" y="771877"/>
                    <a:ext cx="149100" cy="73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3632" y="3305"/>
                        </a:moveTo>
                        <a:cubicBezTo>
                          <a:pt x="11305" y="-10272"/>
                          <a:pt x="39758" y="22058"/>
                          <a:pt x="49668" y="26584"/>
                        </a:cubicBezTo>
                        <a:cubicBezTo>
                          <a:pt x="59578" y="31110"/>
                          <a:pt x="57660" y="31110"/>
                          <a:pt x="63095" y="30463"/>
                        </a:cubicBezTo>
                        <a:cubicBezTo>
                          <a:pt x="68530" y="29816"/>
                          <a:pt x="76522" y="24645"/>
                          <a:pt x="82276" y="22705"/>
                        </a:cubicBezTo>
                        <a:cubicBezTo>
                          <a:pt x="88031" y="20764"/>
                          <a:pt x="92826" y="19471"/>
                          <a:pt x="97621" y="18824"/>
                        </a:cubicBezTo>
                        <a:cubicBezTo>
                          <a:pt x="102417" y="18177"/>
                          <a:pt x="108171" y="16237"/>
                          <a:pt x="111049" y="18824"/>
                        </a:cubicBezTo>
                        <a:cubicBezTo>
                          <a:pt x="113926" y="21411"/>
                          <a:pt x="113607" y="27229"/>
                          <a:pt x="114885" y="34342"/>
                        </a:cubicBezTo>
                        <a:cubicBezTo>
                          <a:pt x="116164" y="41455"/>
                          <a:pt x="118082" y="51801"/>
                          <a:pt x="118721" y="61500"/>
                        </a:cubicBezTo>
                        <a:cubicBezTo>
                          <a:pt x="119361" y="71199"/>
                          <a:pt x="118721" y="92537"/>
                          <a:pt x="118721" y="92537"/>
                        </a:cubicBezTo>
                        <a:cubicBezTo>
                          <a:pt x="118721" y="101589"/>
                          <a:pt x="121598" y="111290"/>
                          <a:pt x="118721" y="115816"/>
                        </a:cubicBezTo>
                        <a:cubicBezTo>
                          <a:pt x="115844" y="120342"/>
                          <a:pt x="106253" y="120342"/>
                          <a:pt x="101458" y="119695"/>
                        </a:cubicBezTo>
                        <a:cubicBezTo>
                          <a:pt x="96663" y="119048"/>
                          <a:pt x="94104" y="114520"/>
                          <a:pt x="89949" y="111935"/>
                        </a:cubicBezTo>
                        <a:cubicBezTo>
                          <a:pt x="85793" y="109349"/>
                          <a:pt x="81637" y="105470"/>
                          <a:pt x="76522" y="104176"/>
                        </a:cubicBezTo>
                        <a:cubicBezTo>
                          <a:pt x="71407" y="102883"/>
                          <a:pt x="59258" y="104176"/>
                          <a:pt x="59258" y="104176"/>
                        </a:cubicBezTo>
                        <a:lnTo>
                          <a:pt x="41995" y="104176"/>
                        </a:lnTo>
                        <a:cubicBezTo>
                          <a:pt x="36560" y="104176"/>
                          <a:pt x="31765" y="102236"/>
                          <a:pt x="26650" y="104176"/>
                        </a:cubicBezTo>
                        <a:cubicBezTo>
                          <a:pt x="21535" y="106117"/>
                          <a:pt x="15141" y="115169"/>
                          <a:pt x="11305" y="115816"/>
                        </a:cubicBezTo>
                        <a:cubicBezTo>
                          <a:pt x="7469" y="116462"/>
                          <a:pt x="4592" y="113875"/>
                          <a:pt x="3632" y="108056"/>
                        </a:cubicBezTo>
                        <a:cubicBezTo>
                          <a:pt x="2673" y="102236"/>
                          <a:pt x="-4039" y="16883"/>
                          <a:pt x="3632" y="33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Archaeopteryx - Vertebra 17">
                    <a:extLst>
                      <a:ext uri="{FF2B5EF4-FFF2-40B4-BE49-F238E27FC236}">
                        <a16:creationId xmlns:a16="http://schemas.microsoft.com/office/drawing/2014/main" id="{C9F43070-4C01-4B4C-90E6-624DC50EE4B0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048425" y="768393"/>
                    <a:ext cx="233400" cy="82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0013" y="102061"/>
                        </a:moveTo>
                        <a:cubicBezTo>
                          <a:pt x="51445" y="105543"/>
                          <a:pt x="38593" y="115407"/>
                          <a:pt x="34310" y="112506"/>
                        </a:cubicBezTo>
                        <a:cubicBezTo>
                          <a:pt x="30026" y="109606"/>
                          <a:pt x="34310" y="84654"/>
                          <a:pt x="34310" y="84654"/>
                        </a:cubicBezTo>
                        <a:cubicBezTo>
                          <a:pt x="34310" y="74209"/>
                          <a:pt x="34718" y="60283"/>
                          <a:pt x="34310" y="49838"/>
                        </a:cubicBezTo>
                        <a:cubicBezTo>
                          <a:pt x="33901" y="39393"/>
                          <a:pt x="34106" y="28368"/>
                          <a:pt x="31862" y="21986"/>
                        </a:cubicBezTo>
                        <a:cubicBezTo>
                          <a:pt x="29618" y="15604"/>
                          <a:pt x="24722" y="13864"/>
                          <a:pt x="20845" y="11542"/>
                        </a:cubicBezTo>
                        <a:cubicBezTo>
                          <a:pt x="16969" y="9221"/>
                          <a:pt x="11666" y="9221"/>
                          <a:pt x="8606" y="8060"/>
                        </a:cubicBezTo>
                        <a:cubicBezTo>
                          <a:pt x="5546" y="6899"/>
                          <a:pt x="-4653" y="5740"/>
                          <a:pt x="2486" y="4579"/>
                        </a:cubicBezTo>
                        <a:cubicBezTo>
                          <a:pt x="9626" y="3418"/>
                          <a:pt x="41654" y="-2383"/>
                          <a:pt x="51446" y="1098"/>
                        </a:cubicBezTo>
                        <a:cubicBezTo>
                          <a:pt x="61238" y="4579"/>
                          <a:pt x="57566" y="19666"/>
                          <a:pt x="61238" y="25469"/>
                        </a:cubicBezTo>
                        <a:cubicBezTo>
                          <a:pt x="64910" y="31271"/>
                          <a:pt x="69194" y="34172"/>
                          <a:pt x="73478" y="35912"/>
                        </a:cubicBezTo>
                        <a:cubicBezTo>
                          <a:pt x="77761" y="37652"/>
                          <a:pt x="86942" y="35912"/>
                          <a:pt x="86942" y="35912"/>
                        </a:cubicBezTo>
                        <a:cubicBezTo>
                          <a:pt x="91634" y="35912"/>
                          <a:pt x="97549" y="34171"/>
                          <a:pt x="101630" y="35912"/>
                        </a:cubicBezTo>
                        <a:cubicBezTo>
                          <a:pt x="105710" y="37653"/>
                          <a:pt x="108566" y="43456"/>
                          <a:pt x="111422" y="46357"/>
                        </a:cubicBezTo>
                        <a:cubicBezTo>
                          <a:pt x="114277" y="49258"/>
                          <a:pt x="117337" y="47518"/>
                          <a:pt x="118765" y="53321"/>
                        </a:cubicBezTo>
                        <a:cubicBezTo>
                          <a:pt x="120193" y="59124"/>
                          <a:pt x="119990" y="72469"/>
                          <a:pt x="119990" y="81173"/>
                        </a:cubicBezTo>
                        <a:cubicBezTo>
                          <a:pt x="119990" y="89877"/>
                          <a:pt x="119581" y="99161"/>
                          <a:pt x="118765" y="105543"/>
                        </a:cubicBezTo>
                        <a:cubicBezTo>
                          <a:pt x="117950" y="111925"/>
                          <a:pt x="117541" y="117727"/>
                          <a:pt x="115094" y="119469"/>
                        </a:cubicBezTo>
                        <a:cubicBezTo>
                          <a:pt x="112646" y="121210"/>
                          <a:pt x="107545" y="118309"/>
                          <a:pt x="104077" y="115988"/>
                        </a:cubicBezTo>
                        <a:cubicBezTo>
                          <a:pt x="100609" y="113667"/>
                          <a:pt x="97345" y="109604"/>
                          <a:pt x="94285" y="105543"/>
                        </a:cubicBezTo>
                        <a:cubicBezTo>
                          <a:pt x="91225" y="101481"/>
                          <a:pt x="88982" y="93937"/>
                          <a:pt x="85718" y="91617"/>
                        </a:cubicBezTo>
                        <a:cubicBezTo>
                          <a:pt x="82454" y="89295"/>
                          <a:pt x="68582" y="98580"/>
                          <a:pt x="60013" y="10206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Archaeopteryx - Vertebra 18">
                    <a:extLst>
                      <a:ext uri="{FF2B5EF4-FFF2-40B4-BE49-F238E27FC236}">
                        <a16:creationId xmlns:a16="http://schemas.microsoft.com/office/drawing/2014/main" id="{FD28981E-5F8F-452F-A9E1-039A5E479DC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224977" y="771356"/>
                    <a:ext cx="252900" cy="95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9759" y="96009"/>
                        </a:moveTo>
                        <a:cubicBezTo>
                          <a:pt x="48460" y="94512"/>
                          <a:pt x="33394" y="105988"/>
                          <a:pt x="28122" y="104990"/>
                        </a:cubicBezTo>
                        <a:cubicBezTo>
                          <a:pt x="22849" y="103992"/>
                          <a:pt x="27556" y="96009"/>
                          <a:pt x="28122" y="90022"/>
                        </a:cubicBezTo>
                        <a:cubicBezTo>
                          <a:pt x="28687" y="84035"/>
                          <a:pt x="31135" y="76550"/>
                          <a:pt x="31511" y="69066"/>
                        </a:cubicBezTo>
                        <a:cubicBezTo>
                          <a:pt x="31888" y="61582"/>
                          <a:pt x="30946" y="50606"/>
                          <a:pt x="30381" y="45117"/>
                        </a:cubicBezTo>
                        <a:cubicBezTo>
                          <a:pt x="29816" y="39628"/>
                          <a:pt x="29628" y="40626"/>
                          <a:pt x="28122" y="36136"/>
                        </a:cubicBezTo>
                        <a:cubicBezTo>
                          <a:pt x="26615" y="31645"/>
                          <a:pt x="25296" y="21168"/>
                          <a:pt x="21342" y="18174"/>
                        </a:cubicBezTo>
                        <a:cubicBezTo>
                          <a:pt x="17387" y="15181"/>
                          <a:pt x="7595" y="19672"/>
                          <a:pt x="4394" y="18174"/>
                        </a:cubicBezTo>
                        <a:cubicBezTo>
                          <a:pt x="1192" y="16677"/>
                          <a:pt x="-2385" y="11687"/>
                          <a:pt x="2134" y="9193"/>
                        </a:cubicBezTo>
                        <a:cubicBezTo>
                          <a:pt x="6653" y="6698"/>
                          <a:pt x="17764" y="-5775"/>
                          <a:pt x="31511" y="3205"/>
                        </a:cubicBezTo>
                        <a:cubicBezTo>
                          <a:pt x="45259" y="12187"/>
                          <a:pt x="74824" y="53099"/>
                          <a:pt x="84616" y="63078"/>
                        </a:cubicBezTo>
                        <a:cubicBezTo>
                          <a:pt x="94409" y="73057"/>
                          <a:pt x="87630" y="64574"/>
                          <a:pt x="90266" y="63078"/>
                        </a:cubicBezTo>
                        <a:cubicBezTo>
                          <a:pt x="92902" y="61582"/>
                          <a:pt x="97045" y="55594"/>
                          <a:pt x="100435" y="54098"/>
                        </a:cubicBezTo>
                        <a:cubicBezTo>
                          <a:pt x="103825" y="52602"/>
                          <a:pt x="107968" y="53599"/>
                          <a:pt x="110604" y="54098"/>
                        </a:cubicBezTo>
                        <a:cubicBezTo>
                          <a:pt x="113240" y="54597"/>
                          <a:pt x="114747" y="52601"/>
                          <a:pt x="116253" y="57092"/>
                        </a:cubicBezTo>
                        <a:cubicBezTo>
                          <a:pt x="117760" y="61582"/>
                          <a:pt x="119078" y="74555"/>
                          <a:pt x="119643" y="81041"/>
                        </a:cubicBezTo>
                        <a:cubicBezTo>
                          <a:pt x="120208" y="87527"/>
                          <a:pt x="120020" y="91019"/>
                          <a:pt x="119643" y="96009"/>
                        </a:cubicBezTo>
                        <a:cubicBezTo>
                          <a:pt x="119266" y="100999"/>
                          <a:pt x="119455" y="106985"/>
                          <a:pt x="117384" y="110977"/>
                        </a:cubicBezTo>
                        <a:cubicBezTo>
                          <a:pt x="115312" y="114968"/>
                          <a:pt x="110792" y="119459"/>
                          <a:pt x="107214" y="119958"/>
                        </a:cubicBezTo>
                        <a:cubicBezTo>
                          <a:pt x="103636" y="120457"/>
                          <a:pt x="100247" y="116466"/>
                          <a:pt x="95915" y="113971"/>
                        </a:cubicBezTo>
                        <a:cubicBezTo>
                          <a:pt x="91584" y="111477"/>
                          <a:pt x="71057" y="97506"/>
                          <a:pt x="59759" y="9600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Archaeopteryx - Vertebra 19">
                    <a:extLst>
                      <a:ext uri="{FF2B5EF4-FFF2-40B4-BE49-F238E27FC236}">
                        <a16:creationId xmlns:a16="http://schemas.microsoft.com/office/drawing/2014/main" id="{2641EF14-38E0-4834-8A62-9915019EB28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421503" y="788525"/>
                    <a:ext cx="220500" cy="975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8819" y="87613"/>
                        </a:moveTo>
                        <a:cubicBezTo>
                          <a:pt x="48445" y="80767"/>
                          <a:pt x="36125" y="76366"/>
                          <a:pt x="31586" y="70009"/>
                        </a:cubicBezTo>
                        <a:cubicBezTo>
                          <a:pt x="27048" y="63652"/>
                          <a:pt x="31586" y="49470"/>
                          <a:pt x="31586" y="49470"/>
                        </a:cubicBezTo>
                        <a:cubicBezTo>
                          <a:pt x="31586" y="43113"/>
                          <a:pt x="32883" y="36756"/>
                          <a:pt x="31586" y="31866"/>
                        </a:cubicBezTo>
                        <a:cubicBezTo>
                          <a:pt x="30290" y="26975"/>
                          <a:pt x="27048" y="23063"/>
                          <a:pt x="23806" y="20129"/>
                        </a:cubicBezTo>
                        <a:cubicBezTo>
                          <a:pt x="20564" y="17196"/>
                          <a:pt x="15593" y="14750"/>
                          <a:pt x="12135" y="14261"/>
                        </a:cubicBezTo>
                        <a:cubicBezTo>
                          <a:pt x="8677" y="13771"/>
                          <a:pt x="4571" y="17684"/>
                          <a:pt x="3058" y="17194"/>
                        </a:cubicBezTo>
                        <a:cubicBezTo>
                          <a:pt x="1545" y="16705"/>
                          <a:pt x="-2993" y="13771"/>
                          <a:pt x="3058" y="11327"/>
                        </a:cubicBezTo>
                        <a:cubicBezTo>
                          <a:pt x="9109" y="8882"/>
                          <a:pt x="24670" y="-5788"/>
                          <a:pt x="39367" y="2524"/>
                        </a:cubicBezTo>
                        <a:cubicBezTo>
                          <a:pt x="54063" y="10838"/>
                          <a:pt x="80863" y="50937"/>
                          <a:pt x="91237" y="61206"/>
                        </a:cubicBezTo>
                        <a:cubicBezTo>
                          <a:pt x="101612" y="71475"/>
                          <a:pt x="97937" y="64140"/>
                          <a:pt x="101612" y="64140"/>
                        </a:cubicBezTo>
                        <a:cubicBezTo>
                          <a:pt x="105286" y="64140"/>
                          <a:pt x="110257" y="57294"/>
                          <a:pt x="113282" y="61206"/>
                        </a:cubicBezTo>
                        <a:cubicBezTo>
                          <a:pt x="116308" y="65119"/>
                          <a:pt x="119117" y="78810"/>
                          <a:pt x="119766" y="87613"/>
                        </a:cubicBezTo>
                        <a:cubicBezTo>
                          <a:pt x="120414" y="96416"/>
                          <a:pt x="119766" y="108641"/>
                          <a:pt x="117173" y="114021"/>
                        </a:cubicBezTo>
                        <a:cubicBezTo>
                          <a:pt x="114579" y="119401"/>
                          <a:pt x="108095" y="120378"/>
                          <a:pt x="104205" y="119889"/>
                        </a:cubicBezTo>
                        <a:cubicBezTo>
                          <a:pt x="100314" y="119399"/>
                          <a:pt x="97073" y="114998"/>
                          <a:pt x="93831" y="111086"/>
                        </a:cubicBezTo>
                        <a:cubicBezTo>
                          <a:pt x="90589" y="107174"/>
                          <a:pt x="69193" y="94459"/>
                          <a:pt x="58819" y="876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Archaeopteryx - Vertebra 20">
                    <a:extLst>
                      <a:ext uri="{FF2B5EF4-FFF2-40B4-BE49-F238E27FC236}">
                        <a16:creationId xmlns:a16="http://schemas.microsoft.com/office/drawing/2014/main" id="{3E7A3F4E-6D62-4CFE-80C3-577C60532D3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582164" y="809514"/>
                    <a:ext cx="237900" cy="8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2300" y="111699"/>
                        </a:moveTo>
                        <a:cubicBezTo>
                          <a:pt x="52095" y="110572"/>
                          <a:pt x="35286" y="107192"/>
                          <a:pt x="29883" y="104939"/>
                        </a:cubicBezTo>
                        <a:cubicBezTo>
                          <a:pt x="24480" y="102687"/>
                          <a:pt x="29682" y="107192"/>
                          <a:pt x="29883" y="98178"/>
                        </a:cubicBezTo>
                        <a:cubicBezTo>
                          <a:pt x="30083" y="89165"/>
                          <a:pt x="30884" y="62124"/>
                          <a:pt x="31084" y="50858"/>
                        </a:cubicBezTo>
                        <a:cubicBezTo>
                          <a:pt x="31284" y="39592"/>
                          <a:pt x="32484" y="36211"/>
                          <a:pt x="31084" y="30577"/>
                        </a:cubicBezTo>
                        <a:cubicBezTo>
                          <a:pt x="29683" y="24943"/>
                          <a:pt x="27081" y="19311"/>
                          <a:pt x="22679" y="17057"/>
                        </a:cubicBezTo>
                        <a:cubicBezTo>
                          <a:pt x="18277" y="14803"/>
                          <a:pt x="8071" y="17621"/>
                          <a:pt x="4669" y="17057"/>
                        </a:cubicBezTo>
                        <a:cubicBezTo>
                          <a:pt x="1267" y="16493"/>
                          <a:pt x="-2534" y="16493"/>
                          <a:pt x="2268" y="13677"/>
                        </a:cubicBezTo>
                        <a:cubicBezTo>
                          <a:pt x="7071" y="10861"/>
                          <a:pt x="24280" y="-1533"/>
                          <a:pt x="33485" y="157"/>
                        </a:cubicBezTo>
                        <a:cubicBezTo>
                          <a:pt x="42690" y="1848"/>
                          <a:pt x="50294" y="16495"/>
                          <a:pt x="57498" y="23818"/>
                        </a:cubicBezTo>
                        <a:cubicBezTo>
                          <a:pt x="64702" y="31141"/>
                          <a:pt x="69704" y="39027"/>
                          <a:pt x="76708" y="44097"/>
                        </a:cubicBezTo>
                        <a:cubicBezTo>
                          <a:pt x="83712" y="49168"/>
                          <a:pt x="93518" y="51985"/>
                          <a:pt x="99521" y="54238"/>
                        </a:cubicBezTo>
                        <a:cubicBezTo>
                          <a:pt x="105524" y="56491"/>
                          <a:pt x="109527" y="54801"/>
                          <a:pt x="112728" y="57618"/>
                        </a:cubicBezTo>
                        <a:cubicBezTo>
                          <a:pt x="115930" y="60434"/>
                          <a:pt x="117531" y="63815"/>
                          <a:pt x="118731" y="71138"/>
                        </a:cubicBezTo>
                        <a:cubicBezTo>
                          <a:pt x="119932" y="78461"/>
                          <a:pt x="120132" y="93673"/>
                          <a:pt x="119932" y="101559"/>
                        </a:cubicBezTo>
                        <a:cubicBezTo>
                          <a:pt x="119732" y="109446"/>
                          <a:pt x="120132" y="115643"/>
                          <a:pt x="117531" y="118459"/>
                        </a:cubicBezTo>
                        <a:cubicBezTo>
                          <a:pt x="114930" y="121276"/>
                          <a:pt x="108726" y="119586"/>
                          <a:pt x="104324" y="118459"/>
                        </a:cubicBezTo>
                        <a:cubicBezTo>
                          <a:pt x="99921" y="117332"/>
                          <a:pt x="94718" y="114515"/>
                          <a:pt x="91116" y="111699"/>
                        </a:cubicBezTo>
                        <a:cubicBezTo>
                          <a:pt x="87514" y="108882"/>
                          <a:pt x="72506" y="112826"/>
                          <a:pt x="62300" y="111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Archaeopteryx - Vertebra 21">
                    <a:extLst>
                      <a:ext uri="{FF2B5EF4-FFF2-40B4-BE49-F238E27FC236}">
                        <a16:creationId xmlns:a16="http://schemas.microsoft.com/office/drawing/2014/main" id="{B83AED77-2048-4048-B4ED-D555A8CFCB4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822578" y="845861"/>
                    <a:ext cx="150900" cy="68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51020" y="90774"/>
                        </a:moveTo>
                        <a:cubicBezTo>
                          <a:pt x="33652" y="85912"/>
                          <a:pt x="11547" y="94941"/>
                          <a:pt x="3652" y="90774"/>
                        </a:cubicBezTo>
                        <a:cubicBezTo>
                          <a:pt x="-4241" y="86607"/>
                          <a:pt x="3021" y="73410"/>
                          <a:pt x="3652" y="65771"/>
                        </a:cubicBezTo>
                        <a:cubicBezTo>
                          <a:pt x="4284" y="58130"/>
                          <a:pt x="6810" y="54658"/>
                          <a:pt x="7442" y="44935"/>
                        </a:cubicBezTo>
                        <a:cubicBezTo>
                          <a:pt x="8073" y="35212"/>
                          <a:pt x="7126" y="14374"/>
                          <a:pt x="7442" y="7428"/>
                        </a:cubicBezTo>
                        <a:cubicBezTo>
                          <a:pt x="7757" y="483"/>
                          <a:pt x="-7399" y="-2989"/>
                          <a:pt x="9337" y="3262"/>
                        </a:cubicBezTo>
                        <a:cubicBezTo>
                          <a:pt x="26074" y="9513"/>
                          <a:pt x="89546" y="33822"/>
                          <a:pt x="107862" y="44935"/>
                        </a:cubicBezTo>
                        <a:cubicBezTo>
                          <a:pt x="126178" y="56048"/>
                          <a:pt x="117967" y="60215"/>
                          <a:pt x="119230" y="69938"/>
                        </a:cubicBezTo>
                        <a:cubicBezTo>
                          <a:pt x="120493" y="79661"/>
                          <a:pt x="117336" y="94942"/>
                          <a:pt x="115441" y="103276"/>
                        </a:cubicBezTo>
                        <a:cubicBezTo>
                          <a:pt x="113547" y="111610"/>
                          <a:pt x="112283" y="118556"/>
                          <a:pt x="107862" y="119945"/>
                        </a:cubicBezTo>
                        <a:cubicBezTo>
                          <a:pt x="103441" y="121335"/>
                          <a:pt x="68388" y="95635"/>
                          <a:pt x="51020" y="9077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Archaeopteryx - Vertebra 22">
                    <a:extLst>
                      <a:ext uri="{FF2B5EF4-FFF2-40B4-BE49-F238E27FC236}">
                        <a16:creationId xmlns:a16="http://schemas.microsoft.com/office/drawing/2014/main" id="{B60B0C19-ED14-44BC-B850-285F5526559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974863" y="878498"/>
                    <a:ext cx="133800" cy="62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42635" y="92137"/>
                        </a:moveTo>
                        <a:cubicBezTo>
                          <a:pt x="25916" y="80664"/>
                          <a:pt x="8131" y="62307"/>
                          <a:pt x="2083" y="50834"/>
                        </a:cubicBezTo>
                        <a:cubicBezTo>
                          <a:pt x="-3963" y="39362"/>
                          <a:pt x="4929" y="31714"/>
                          <a:pt x="6352" y="23300"/>
                        </a:cubicBezTo>
                        <a:cubicBezTo>
                          <a:pt x="7774" y="14886"/>
                          <a:pt x="-2895" y="-2705"/>
                          <a:pt x="10621" y="352"/>
                        </a:cubicBezTo>
                        <a:cubicBezTo>
                          <a:pt x="24138" y="3411"/>
                          <a:pt x="70382" y="31712"/>
                          <a:pt x="87456" y="41657"/>
                        </a:cubicBezTo>
                        <a:cubicBezTo>
                          <a:pt x="104531" y="51600"/>
                          <a:pt x="107733" y="52365"/>
                          <a:pt x="113068" y="60014"/>
                        </a:cubicBezTo>
                        <a:cubicBezTo>
                          <a:pt x="118404" y="67663"/>
                          <a:pt x="121250" y="77606"/>
                          <a:pt x="119471" y="87549"/>
                        </a:cubicBezTo>
                        <a:cubicBezTo>
                          <a:pt x="117692" y="97491"/>
                          <a:pt x="109155" y="116613"/>
                          <a:pt x="102396" y="119674"/>
                        </a:cubicBezTo>
                        <a:cubicBezTo>
                          <a:pt x="95637" y="122734"/>
                          <a:pt x="59354" y="103610"/>
                          <a:pt x="42635" y="921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Archaeopteryx - Vertebra 23">
                    <a:extLst>
                      <a:ext uri="{FF2B5EF4-FFF2-40B4-BE49-F238E27FC236}">
                        <a16:creationId xmlns:a16="http://schemas.microsoft.com/office/drawing/2014/main" id="{6659213E-33CE-4B2E-BBFC-BF5DB85A7E5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8107789" y="894665"/>
                    <a:ext cx="105600" cy="54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1250" y="112532"/>
                        </a:moveTo>
                        <a:cubicBezTo>
                          <a:pt x="-1388" y="94909"/>
                          <a:pt x="-3645" y="12092"/>
                          <a:pt x="5834" y="1520"/>
                        </a:cubicBezTo>
                        <a:cubicBezTo>
                          <a:pt x="15314" y="-9053"/>
                          <a:pt x="49618" y="38525"/>
                          <a:pt x="68125" y="49096"/>
                        </a:cubicBezTo>
                        <a:cubicBezTo>
                          <a:pt x="86632" y="59668"/>
                          <a:pt x="109652" y="58789"/>
                          <a:pt x="116874" y="64956"/>
                        </a:cubicBezTo>
                        <a:cubicBezTo>
                          <a:pt x="124096" y="71123"/>
                          <a:pt x="117326" y="79052"/>
                          <a:pt x="111458" y="86101"/>
                        </a:cubicBezTo>
                        <a:cubicBezTo>
                          <a:pt x="105590" y="93149"/>
                          <a:pt x="92951" y="102841"/>
                          <a:pt x="81666" y="107246"/>
                        </a:cubicBezTo>
                        <a:cubicBezTo>
                          <a:pt x="70382" y="111650"/>
                          <a:pt x="23889" y="130154"/>
                          <a:pt x="11250" y="1125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5" name="Archaeopteryx - Label">
                <a:extLst>
                  <a:ext uri="{FF2B5EF4-FFF2-40B4-BE49-F238E27FC236}">
                    <a16:creationId xmlns:a16="http://schemas.microsoft.com/office/drawing/2014/main" id="{8F8EADA9-9324-49F9-86C5-344254CD32A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049453" y="950647"/>
                <a:ext cx="128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i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Archaeopteryx</a:t>
                </a:r>
              </a:p>
            </p:txBody>
          </p:sp>
        </p:grpSp>
        <p:grpSp>
          <p:nvGrpSpPr>
            <p:cNvPr id="122" name="Chicken">
              <a:extLst>
                <a:ext uri="{FF2B5EF4-FFF2-40B4-BE49-F238E27FC236}">
                  <a16:creationId xmlns:a16="http://schemas.microsoft.com/office/drawing/2014/main" id="{03C71F82-BF9F-44EB-8062-DFC736F3CD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151000" y="1544547"/>
              <a:ext cx="1187572" cy="719438"/>
              <a:chOff x="2151000" y="1559936"/>
              <a:chExt cx="1187572" cy="719438"/>
            </a:xfrm>
          </p:grpSpPr>
          <p:grpSp>
            <p:nvGrpSpPr>
              <p:cNvPr id="117" name="Chicken - Tail">
                <a:extLst>
                  <a:ext uri="{FF2B5EF4-FFF2-40B4-BE49-F238E27FC236}">
                    <a16:creationId xmlns:a16="http://schemas.microsoft.com/office/drawing/2014/main" id="{49665C88-ED72-47DE-8619-28A53BCDCF23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151000" y="1559936"/>
                <a:ext cx="1187572" cy="364350"/>
                <a:chOff x="2151000" y="1559936"/>
                <a:chExt cx="1187572" cy="364350"/>
              </a:xfrm>
            </p:grpSpPr>
            <p:sp>
              <p:nvSpPr>
                <p:cNvPr id="9" name="Chicken - Tail silhouette">
                  <a:extLst>
                    <a:ext uri="{FF2B5EF4-FFF2-40B4-BE49-F238E27FC236}">
                      <a16:creationId xmlns:a16="http://schemas.microsoft.com/office/drawing/2014/main" id="{08E88B03-6553-4E21-B12F-7A68FC85DA2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flipH="1">
                  <a:off x="2151000" y="1559936"/>
                  <a:ext cx="1187226" cy="36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037"/>
                      </a:moveTo>
                      <a:cubicBezTo>
                        <a:pt x="9371" y="1518"/>
                        <a:pt x="18742" y="0"/>
                        <a:pt x="25800" y="0"/>
                      </a:cubicBezTo>
                      <a:cubicBezTo>
                        <a:pt x="32858" y="0"/>
                        <a:pt x="42346" y="3037"/>
                        <a:pt x="42346" y="3037"/>
                      </a:cubicBezTo>
                      <a:cubicBezTo>
                        <a:pt x="47955" y="4176"/>
                        <a:pt x="54265" y="6454"/>
                        <a:pt x="59453" y="6834"/>
                      </a:cubicBezTo>
                      <a:cubicBezTo>
                        <a:pt x="64642" y="7213"/>
                        <a:pt x="67867" y="5568"/>
                        <a:pt x="73476" y="5315"/>
                      </a:cubicBezTo>
                      <a:cubicBezTo>
                        <a:pt x="79084" y="5062"/>
                        <a:pt x="88339" y="4176"/>
                        <a:pt x="93107" y="5315"/>
                      </a:cubicBezTo>
                      <a:cubicBezTo>
                        <a:pt x="97874" y="6454"/>
                        <a:pt x="98762" y="8732"/>
                        <a:pt x="102081" y="12149"/>
                      </a:cubicBezTo>
                      <a:cubicBezTo>
                        <a:pt x="105399" y="15566"/>
                        <a:pt x="110167" y="21514"/>
                        <a:pt x="113018" y="25817"/>
                      </a:cubicBezTo>
                      <a:cubicBezTo>
                        <a:pt x="115869" y="30120"/>
                        <a:pt x="118066" y="34802"/>
                        <a:pt x="119188" y="37966"/>
                      </a:cubicBezTo>
                      <a:cubicBezTo>
                        <a:pt x="120310" y="41130"/>
                        <a:pt x="120029" y="43788"/>
                        <a:pt x="119749" y="44800"/>
                      </a:cubicBezTo>
                      <a:cubicBezTo>
                        <a:pt x="119468" y="45813"/>
                        <a:pt x="118533" y="43535"/>
                        <a:pt x="117505" y="44041"/>
                      </a:cubicBezTo>
                      <a:cubicBezTo>
                        <a:pt x="116477" y="44547"/>
                        <a:pt x="114654" y="45813"/>
                        <a:pt x="113579" y="47838"/>
                      </a:cubicBezTo>
                      <a:cubicBezTo>
                        <a:pt x="112504" y="49862"/>
                        <a:pt x="112738" y="50875"/>
                        <a:pt x="111055" y="56190"/>
                      </a:cubicBezTo>
                      <a:cubicBezTo>
                        <a:pt x="109372" y="61506"/>
                        <a:pt x="106194" y="72263"/>
                        <a:pt x="103483" y="79730"/>
                      </a:cubicBezTo>
                      <a:cubicBezTo>
                        <a:pt x="100772" y="87196"/>
                        <a:pt x="98482" y="95043"/>
                        <a:pt x="94789" y="100991"/>
                      </a:cubicBezTo>
                      <a:cubicBezTo>
                        <a:pt x="91097" y="106939"/>
                        <a:pt x="87358" y="112254"/>
                        <a:pt x="81328" y="115418"/>
                      </a:cubicBezTo>
                      <a:cubicBezTo>
                        <a:pt x="75298" y="118582"/>
                        <a:pt x="64829" y="120227"/>
                        <a:pt x="58612" y="119974"/>
                      </a:cubicBezTo>
                      <a:cubicBezTo>
                        <a:pt x="52396" y="119721"/>
                        <a:pt x="48423" y="116051"/>
                        <a:pt x="44029" y="113899"/>
                      </a:cubicBezTo>
                      <a:cubicBezTo>
                        <a:pt x="39636" y="111748"/>
                        <a:pt x="37065" y="107951"/>
                        <a:pt x="32250" y="107066"/>
                      </a:cubicBezTo>
                      <a:cubicBezTo>
                        <a:pt x="27436" y="106180"/>
                        <a:pt x="19771" y="107445"/>
                        <a:pt x="15143" y="108584"/>
                      </a:cubicBezTo>
                      <a:cubicBezTo>
                        <a:pt x="10516" y="109723"/>
                        <a:pt x="6870" y="112507"/>
                        <a:pt x="4487" y="113899"/>
                      </a:cubicBezTo>
                      <a:cubicBezTo>
                        <a:pt x="2103" y="115292"/>
                        <a:pt x="1472" y="116114"/>
                        <a:pt x="841" y="116937"/>
                      </a:cubicBezTo>
                    </a:path>
                  </a:pathLst>
                </a:custGeom>
                <a:solidFill>
                  <a:srgbClr val="7F7F7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endParaRPr sz="1800" dirty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" name="Chicken - Tail Vertebrae">
                  <a:extLst>
                    <a:ext uri="{FF2B5EF4-FFF2-40B4-BE49-F238E27FC236}">
                      <a16:creationId xmlns:a16="http://schemas.microsoft.com/office/drawing/2014/main" id="{CE9E1106-E970-4775-8F54-52EC770183AA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 flipH="1">
                  <a:off x="2361609" y="1622643"/>
                  <a:ext cx="976963" cy="137866"/>
                  <a:chOff x="5929312" y="4333810"/>
                  <a:chExt cx="3127526" cy="777542"/>
                </a:xfrm>
              </p:grpSpPr>
              <p:sp>
                <p:nvSpPr>
                  <p:cNvPr id="11" name="Chicken - Vertebra 1">
                    <a:extLst>
                      <a:ext uri="{FF2B5EF4-FFF2-40B4-BE49-F238E27FC236}">
                        <a16:creationId xmlns:a16="http://schemas.microsoft.com/office/drawing/2014/main" id="{ECDAFAC1-A246-4FF7-8CB6-0278ED65CD8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929312" y="4380973"/>
                    <a:ext cx="368100" cy="6546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2505" y="97006"/>
                        </a:moveTo>
                        <a:cubicBezTo>
                          <a:pt x="102764" y="99334"/>
                          <a:pt x="113895" y="101517"/>
                          <a:pt x="116483" y="103990"/>
                        </a:cubicBezTo>
                        <a:cubicBezTo>
                          <a:pt x="119072" y="106464"/>
                          <a:pt x="119331" y="109956"/>
                          <a:pt x="118037" y="111848"/>
                        </a:cubicBezTo>
                        <a:cubicBezTo>
                          <a:pt x="116742" y="113740"/>
                          <a:pt x="114930" y="114176"/>
                          <a:pt x="108718" y="115340"/>
                        </a:cubicBezTo>
                        <a:cubicBezTo>
                          <a:pt x="102505" y="116504"/>
                          <a:pt x="88527" y="118105"/>
                          <a:pt x="80762" y="118832"/>
                        </a:cubicBezTo>
                        <a:cubicBezTo>
                          <a:pt x="72996" y="119560"/>
                          <a:pt x="66525" y="119560"/>
                          <a:pt x="62124" y="119705"/>
                        </a:cubicBezTo>
                        <a:cubicBezTo>
                          <a:pt x="57724" y="119851"/>
                          <a:pt x="56170" y="120287"/>
                          <a:pt x="54359" y="119705"/>
                        </a:cubicBezTo>
                        <a:cubicBezTo>
                          <a:pt x="52547" y="119123"/>
                          <a:pt x="51252" y="116213"/>
                          <a:pt x="51252" y="116213"/>
                        </a:cubicBezTo>
                        <a:cubicBezTo>
                          <a:pt x="50217" y="115049"/>
                          <a:pt x="48923" y="114176"/>
                          <a:pt x="48146" y="112721"/>
                        </a:cubicBezTo>
                        <a:cubicBezTo>
                          <a:pt x="47370" y="111266"/>
                          <a:pt x="47370" y="108647"/>
                          <a:pt x="46593" y="107483"/>
                        </a:cubicBezTo>
                        <a:cubicBezTo>
                          <a:pt x="45817" y="106319"/>
                          <a:pt x="45817" y="106028"/>
                          <a:pt x="43487" y="105737"/>
                        </a:cubicBezTo>
                        <a:cubicBezTo>
                          <a:pt x="41157" y="105446"/>
                          <a:pt x="36239" y="105591"/>
                          <a:pt x="32615" y="105737"/>
                        </a:cubicBezTo>
                        <a:cubicBezTo>
                          <a:pt x="28991" y="105882"/>
                          <a:pt x="25885" y="106901"/>
                          <a:pt x="21743" y="106610"/>
                        </a:cubicBezTo>
                        <a:cubicBezTo>
                          <a:pt x="17602" y="106319"/>
                          <a:pt x="10871" y="105300"/>
                          <a:pt x="7765" y="103990"/>
                        </a:cubicBezTo>
                        <a:cubicBezTo>
                          <a:pt x="4659" y="102681"/>
                          <a:pt x="4400" y="101226"/>
                          <a:pt x="3106" y="98752"/>
                        </a:cubicBezTo>
                        <a:cubicBezTo>
                          <a:pt x="1811" y="96278"/>
                          <a:pt x="517" y="92932"/>
                          <a:pt x="0" y="89148"/>
                        </a:cubicBezTo>
                        <a:cubicBezTo>
                          <a:pt x="-517" y="85365"/>
                          <a:pt x="-517" y="80127"/>
                          <a:pt x="0" y="76053"/>
                        </a:cubicBezTo>
                        <a:cubicBezTo>
                          <a:pt x="517" y="71978"/>
                          <a:pt x="1552" y="67904"/>
                          <a:pt x="3106" y="64703"/>
                        </a:cubicBezTo>
                        <a:cubicBezTo>
                          <a:pt x="4659" y="61502"/>
                          <a:pt x="7247" y="59610"/>
                          <a:pt x="9318" y="56845"/>
                        </a:cubicBezTo>
                        <a:cubicBezTo>
                          <a:pt x="11389" y="54081"/>
                          <a:pt x="12942" y="51461"/>
                          <a:pt x="15531" y="48115"/>
                        </a:cubicBezTo>
                        <a:cubicBezTo>
                          <a:pt x="18119" y="44768"/>
                          <a:pt x="23296" y="39530"/>
                          <a:pt x="24849" y="36765"/>
                        </a:cubicBezTo>
                        <a:cubicBezTo>
                          <a:pt x="26402" y="34000"/>
                          <a:pt x="24849" y="31527"/>
                          <a:pt x="24849" y="31527"/>
                        </a:cubicBezTo>
                        <a:cubicBezTo>
                          <a:pt x="24849" y="29635"/>
                          <a:pt x="25367" y="27452"/>
                          <a:pt x="24849" y="25415"/>
                        </a:cubicBezTo>
                        <a:cubicBezTo>
                          <a:pt x="24332" y="23378"/>
                          <a:pt x="23038" y="21341"/>
                          <a:pt x="21743" y="19304"/>
                        </a:cubicBezTo>
                        <a:cubicBezTo>
                          <a:pt x="20449" y="17267"/>
                          <a:pt x="18637" y="14938"/>
                          <a:pt x="17084" y="13192"/>
                        </a:cubicBezTo>
                        <a:cubicBezTo>
                          <a:pt x="15530" y="11446"/>
                          <a:pt x="13201" y="10137"/>
                          <a:pt x="12424" y="8827"/>
                        </a:cubicBezTo>
                        <a:cubicBezTo>
                          <a:pt x="11648" y="7517"/>
                          <a:pt x="11907" y="6353"/>
                          <a:pt x="12424" y="5335"/>
                        </a:cubicBezTo>
                        <a:cubicBezTo>
                          <a:pt x="12942" y="4316"/>
                          <a:pt x="12424" y="3152"/>
                          <a:pt x="15531" y="2716"/>
                        </a:cubicBezTo>
                        <a:cubicBezTo>
                          <a:pt x="18637" y="2279"/>
                          <a:pt x="26661" y="2861"/>
                          <a:pt x="31062" y="2716"/>
                        </a:cubicBezTo>
                        <a:cubicBezTo>
                          <a:pt x="35462" y="2570"/>
                          <a:pt x="38309" y="2279"/>
                          <a:pt x="41934" y="1843"/>
                        </a:cubicBezTo>
                        <a:cubicBezTo>
                          <a:pt x="45557" y="1406"/>
                          <a:pt x="48146" y="242"/>
                          <a:pt x="52806" y="96"/>
                        </a:cubicBezTo>
                        <a:cubicBezTo>
                          <a:pt x="57465" y="-48"/>
                          <a:pt x="65489" y="-194"/>
                          <a:pt x="69890" y="969"/>
                        </a:cubicBezTo>
                        <a:cubicBezTo>
                          <a:pt x="74290" y="2134"/>
                          <a:pt x="76361" y="4171"/>
                          <a:pt x="79208" y="7081"/>
                        </a:cubicBezTo>
                        <a:cubicBezTo>
                          <a:pt x="82056" y="9991"/>
                          <a:pt x="84127" y="14502"/>
                          <a:pt x="86974" y="18431"/>
                        </a:cubicBezTo>
                        <a:cubicBezTo>
                          <a:pt x="89822" y="22359"/>
                          <a:pt x="93705" y="27161"/>
                          <a:pt x="96293" y="30653"/>
                        </a:cubicBezTo>
                        <a:cubicBezTo>
                          <a:pt x="98881" y="34146"/>
                          <a:pt x="100435" y="36910"/>
                          <a:pt x="102505" y="39384"/>
                        </a:cubicBezTo>
                        <a:cubicBezTo>
                          <a:pt x="104576" y="41858"/>
                          <a:pt x="106906" y="43458"/>
                          <a:pt x="108718" y="45496"/>
                        </a:cubicBezTo>
                        <a:cubicBezTo>
                          <a:pt x="110530" y="47533"/>
                          <a:pt x="112342" y="49861"/>
                          <a:pt x="113377" y="51607"/>
                        </a:cubicBezTo>
                        <a:cubicBezTo>
                          <a:pt x="114413" y="53353"/>
                          <a:pt x="114671" y="53499"/>
                          <a:pt x="114930" y="55972"/>
                        </a:cubicBezTo>
                        <a:cubicBezTo>
                          <a:pt x="115189" y="58446"/>
                          <a:pt x="114413" y="63102"/>
                          <a:pt x="114930" y="66449"/>
                        </a:cubicBezTo>
                        <a:cubicBezTo>
                          <a:pt x="115448" y="69796"/>
                          <a:pt x="117260" y="73579"/>
                          <a:pt x="118037" y="76053"/>
                        </a:cubicBezTo>
                        <a:cubicBezTo>
                          <a:pt x="118813" y="78526"/>
                          <a:pt x="119331" y="79690"/>
                          <a:pt x="119590" y="81291"/>
                        </a:cubicBezTo>
                        <a:cubicBezTo>
                          <a:pt x="119849" y="82891"/>
                          <a:pt x="120366" y="84201"/>
                          <a:pt x="119590" y="85656"/>
                        </a:cubicBezTo>
                        <a:cubicBezTo>
                          <a:pt x="118813" y="87111"/>
                          <a:pt x="116225" y="88421"/>
                          <a:pt x="114930" y="90021"/>
                        </a:cubicBezTo>
                        <a:cubicBezTo>
                          <a:pt x="113636" y="91622"/>
                          <a:pt x="102246" y="94678"/>
                          <a:pt x="102505" y="9700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" name="Chicken - Transverse process 1">
                    <a:extLst>
                      <a:ext uri="{FF2B5EF4-FFF2-40B4-BE49-F238E27FC236}">
                        <a16:creationId xmlns:a16="http://schemas.microsoft.com/office/drawing/2014/main" id="{DFF6A5E1-EC15-4C93-BD21-20F313CAA0E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5986462" y="4786312"/>
                    <a:ext cx="305400" cy="2394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74821" y="0"/>
                        </a:moveTo>
                        <a:cubicBezTo>
                          <a:pt x="82302" y="18303"/>
                          <a:pt x="89784" y="36606"/>
                          <a:pt x="95396" y="47747"/>
                        </a:cubicBezTo>
                        <a:cubicBezTo>
                          <a:pt x="101008" y="58889"/>
                          <a:pt x="105061" y="61674"/>
                          <a:pt x="108490" y="66847"/>
                        </a:cubicBezTo>
                        <a:cubicBezTo>
                          <a:pt x="111919" y="72019"/>
                          <a:pt x="114102" y="73213"/>
                          <a:pt x="115972" y="78783"/>
                        </a:cubicBezTo>
                        <a:cubicBezTo>
                          <a:pt x="117842" y="84354"/>
                          <a:pt x="120960" y="96291"/>
                          <a:pt x="119713" y="100270"/>
                        </a:cubicBezTo>
                        <a:cubicBezTo>
                          <a:pt x="118466" y="104249"/>
                          <a:pt x="113790" y="100668"/>
                          <a:pt x="108490" y="102657"/>
                        </a:cubicBezTo>
                        <a:cubicBezTo>
                          <a:pt x="103190" y="104647"/>
                          <a:pt x="93526" y="109819"/>
                          <a:pt x="87914" y="112207"/>
                        </a:cubicBezTo>
                        <a:cubicBezTo>
                          <a:pt x="82302" y="114595"/>
                          <a:pt x="79809" y="115788"/>
                          <a:pt x="74821" y="116982"/>
                        </a:cubicBezTo>
                        <a:cubicBezTo>
                          <a:pt x="69832" y="118175"/>
                          <a:pt x="62350" y="118971"/>
                          <a:pt x="57986" y="119369"/>
                        </a:cubicBezTo>
                        <a:cubicBezTo>
                          <a:pt x="53621" y="119767"/>
                          <a:pt x="51439" y="120563"/>
                          <a:pt x="48633" y="119369"/>
                        </a:cubicBezTo>
                        <a:cubicBezTo>
                          <a:pt x="45827" y="118176"/>
                          <a:pt x="43021" y="116186"/>
                          <a:pt x="41151" y="112207"/>
                        </a:cubicBezTo>
                        <a:cubicBezTo>
                          <a:pt x="39280" y="108228"/>
                          <a:pt x="38345" y="99474"/>
                          <a:pt x="37410" y="95495"/>
                        </a:cubicBezTo>
                        <a:cubicBezTo>
                          <a:pt x="36475" y="91517"/>
                          <a:pt x="36163" y="92312"/>
                          <a:pt x="35539" y="88333"/>
                        </a:cubicBezTo>
                        <a:cubicBezTo>
                          <a:pt x="34916" y="84354"/>
                          <a:pt x="34604" y="76396"/>
                          <a:pt x="33669" y="71621"/>
                        </a:cubicBezTo>
                        <a:cubicBezTo>
                          <a:pt x="32734" y="66847"/>
                          <a:pt x="31175" y="64857"/>
                          <a:pt x="29928" y="59684"/>
                        </a:cubicBezTo>
                        <a:cubicBezTo>
                          <a:pt x="28681" y="54511"/>
                          <a:pt x="27746" y="45758"/>
                          <a:pt x="26187" y="40585"/>
                        </a:cubicBezTo>
                        <a:cubicBezTo>
                          <a:pt x="24628" y="35412"/>
                          <a:pt x="23069" y="32229"/>
                          <a:pt x="20575" y="28648"/>
                        </a:cubicBezTo>
                        <a:cubicBezTo>
                          <a:pt x="18081" y="25067"/>
                          <a:pt x="14652" y="21088"/>
                          <a:pt x="11223" y="19099"/>
                        </a:cubicBezTo>
                        <a:cubicBezTo>
                          <a:pt x="7793" y="17109"/>
                          <a:pt x="3896" y="16910"/>
                          <a:pt x="0" y="16711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Chicken - Vertebra 2">
                    <a:extLst>
                      <a:ext uri="{FF2B5EF4-FFF2-40B4-BE49-F238E27FC236}">
                        <a16:creationId xmlns:a16="http://schemas.microsoft.com/office/drawing/2014/main" id="{936BFD86-2E28-43F4-B653-1D68E38E7F9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281737" y="4342144"/>
                    <a:ext cx="366900" cy="635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467" y="96448"/>
                        </a:moveTo>
                        <a:cubicBezTo>
                          <a:pt x="93467" y="99595"/>
                          <a:pt x="108007" y="105889"/>
                          <a:pt x="110603" y="109036"/>
                        </a:cubicBezTo>
                        <a:cubicBezTo>
                          <a:pt x="113199" y="112184"/>
                          <a:pt x="111901" y="113682"/>
                          <a:pt x="109045" y="115331"/>
                        </a:cubicBezTo>
                        <a:cubicBezTo>
                          <a:pt x="106189" y="116979"/>
                          <a:pt x="97621" y="118178"/>
                          <a:pt x="93467" y="118927"/>
                        </a:cubicBezTo>
                        <a:cubicBezTo>
                          <a:pt x="89313" y="119677"/>
                          <a:pt x="88274" y="119677"/>
                          <a:pt x="84120" y="119827"/>
                        </a:cubicBezTo>
                        <a:cubicBezTo>
                          <a:pt x="79966" y="119976"/>
                          <a:pt x="72437" y="120126"/>
                          <a:pt x="68542" y="119827"/>
                        </a:cubicBezTo>
                        <a:cubicBezTo>
                          <a:pt x="64648" y="119527"/>
                          <a:pt x="63349" y="119827"/>
                          <a:pt x="60753" y="118028"/>
                        </a:cubicBezTo>
                        <a:cubicBezTo>
                          <a:pt x="58157" y="116230"/>
                          <a:pt x="54782" y="110985"/>
                          <a:pt x="52964" y="109036"/>
                        </a:cubicBezTo>
                        <a:cubicBezTo>
                          <a:pt x="51147" y="107088"/>
                          <a:pt x="51147" y="107388"/>
                          <a:pt x="49849" y="106339"/>
                        </a:cubicBezTo>
                        <a:cubicBezTo>
                          <a:pt x="48551" y="105290"/>
                          <a:pt x="46214" y="103791"/>
                          <a:pt x="45175" y="102742"/>
                        </a:cubicBezTo>
                        <a:cubicBezTo>
                          <a:pt x="44137" y="101693"/>
                          <a:pt x="44656" y="100494"/>
                          <a:pt x="43618" y="100045"/>
                        </a:cubicBezTo>
                        <a:cubicBezTo>
                          <a:pt x="42579" y="99595"/>
                          <a:pt x="40502" y="99595"/>
                          <a:pt x="38944" y="100045"/>
                        </a:cubicBezTo>
                        <a:cubicBezTo>
                          <a:pt x="37387" y="100494"/>
                          <a:pt x="36608" y="102293"/>
                          <a:pt x="34271" y="102742"/>
                        </a:cubicBezTo>
                        <a:cubicBezTo>
                          <a:pt x="31934" y="103192"/>
                          <a:pt x="28300" y="103641"/>
                          <a:pt x="24924" y="102742"/>
                        </a:cubicBezTo>
                        <a:cubicBezTo>
                          <a:pt x="21549" y="101843"/>
                          <a:pt x="16875" y="99146"/>
                          <a:pt x="14019" y="97347"/>
                        </a:cubicBezTo>
                        <a:cubicBezTo>
                          <a:pt x="11164" y="95549"/>
                          <a:pt x="9346" y="94650"/>
                          <a:pt x="7788" y="91952"/>
                        </a:cubicBezTo>
                        <a:cubicBezTo>
                          <a:pt x="6230" y="89255"/>
                          <a:pt x="5452" y="85059"/>
                          <a:pt x="4673" y="81162"/>
                        </a:cubicBezTo>
                        <a:cubicBezTo>
                          <a:pt x="3894" y="77266"/>
                          <a:pt x="3894" y="71721"/>
                          <a:pt x="3115" y="68574"/>
                        </a:cubicBezTo>
                        <a:cubicBezTo>
                          <a:pt x="2336" y="65427"/>
                          <a:pt x="0" y="64527"/>
                          <a:pt x="0" y="62280"/>
                        </a:cubicBezTo>
                        <a:cubicBezTo>
                          <a:pt x="0" y="60032"/>
                          <a:pt x="1298" y="56885"/>
                          <a:pt x="3115" y="55086"/>
                        </a:cubicBezTo>
                        <a:cubicBezTo>
                          <a:pt x="4932" y="53288"/>
                          <a:pt x="7269" y="53288"/>
                          <a:pt x="10904" y="51490"/>
                        </a:cubicBezTo>
                        <a:cubicBezTo>
                          <a:pt x="14539" y="49691"/>
                          <a:pt x="21290" y="46694"/>
                          <a:pt x="24924" y="44296"/>
                        </a:cubicBezTo>
                        <a:cubicBezTo>
                          <a:pt x="28559" y="41898"/>
                          <a:pt x="30376" y="39351"/>
                          <a:pt x="32713" y="37103"/>
                        </a:cubicBezTo>
                        <a:cubicBezTo>
                          <a:pt x="35050" y="34855"/>
                          <a:pt x="37906" y="32907"/>
                          <a:pt x="38944" y="30809"/>
                        </a:cubicBezTo>
                        <a:cubicBezTo>
                          <a:pt x="39983" y="28710"/>
                          <a:pt x="39204" y="26762"/>
                          <a:pt x="38944" y="24514"/>
                        </a:cubicBezTo>
                        <a:cubicBezTo>
                          <a:pt x="38684" y="22266"/>
                          <a:pt x="38425" y="19419"/>
                          <a:pt x="37387" y="17321"/>
                        </a:cubicBezTo>
                        <a:cubicBezTo>
                          <a:pt x="36348" y="15223"/>
                          <a:pt x="34011" y="13574"/>
                          <a:pt x="32713" y="11926"/>
                        </a:cubicBezTo>
                        <a:cubicBezTo>
                          <a:pt x="31415" y="10278"/>
                          <a:pt x="30117" y="8929"/>
                          <a:pt x="29597" y="7430"/>
                        </a:cubicBezTo>
                        <a:cubicBezTo>
                          <a:pt x="29078" y="5931"/>
                          <a:pt x="28819" y="3983"/>
                          <a:pt x="29597" y="2934"/>
                        </a:cubicBezTo>
                        <a:cubicBezTo>
                          <a:pt x="30376" y="1885"/>
                          <a:pt x="31934" y="1436"/>
                          <a:pt x="34271" y="1136"/>
                        </a:cubicBezTo>
                        <a:cubicBezTo>
                          <a:pt x="36608" y="836"/>
                          <a:pt x="43618" y="1136"/>
                          <a:pt x="43618" y="1136"/>
                        </a:cubicBezTo>
                        <a:lnTo>
                          <a:pt x="57638" y="1136"/>
                        </a:lnTo>
                        <a:cubicBezTo>
                          <a:pt x="61272" y="1136"/>
                          <a:pt x="62831" y="1286"/>
                          <a:pt x="65427" y="1136"/>
                        </a:cubicBezTo>
                        <a:cubicBezTo>
                          <a:pt x="68023" y="986"/>
                          <a:pt x="70879" y="387"/>
                          <a:pt x="73216" y="237"/>
                        </a:cubicBezTo>
                        <a:cubicBezTo>
                          <a:pt x="75552" y="87"/>
                          <a:pt x="76851" y="-212"/>
                          <a:pt x="79447" y="237"/>
                        </a:cubicBezTo>
                        <a:cubicBezTo>
                          <a:pt x="82043" y="686"/>
                          <a:pt x="86457" y="986"/>
                          <a:pt x="88794" y="2934"/>
                        </a:cubicBezTo>
                        <a:cubicBezTo>
                          <a:pt x="91130" y="4882"/>
                          <a:pt x="91909" y="8329"/>
                          <a:pt x="93467" y="11926"/>
                        </a:cubicBezTo>
                        <a:cubicBezTo>
                          <a:pt x="95025" y="15523"/>
                          <a:pt x="96842" y="20618"/>
                          <a:pt x="98140" y="24514"/>
                        </a:cubicBezTo>
                        <a:cubicBezTo>
                          <a:pt x="99439" y="28411"/>
                          <a:pt x="99179" y="31858"/>
                          <a:pt x="101256" y="35304"/>
                        </a:cubicBezTo>
                        <a:cubicBezTo>
                          <a:pt x="103333" y="38751"/>
                          <a:pt x="108266" y="43247"/>
                          <a:pt x="110603" y="45195"/>
                        </a:cubicBezTo>
                        <a:cubicBezTo>
                          <a:pt x="112939" y="47144"/>
                          <a:pt x="113719" y="45795"/>
                          <a:pt x="115276" y="46994"/>
                        </a:cubicBezTo>
                        <a:cubicBezTo>
                          <a:pt x="116834" y="48193"/>
                          <a:pt x="120469" y="50291"/>
                          <a:pt x="119949" y="52389"/>
                        </a:cubicBezTo>
                        <a:cubicBezTo>
                          <a:pt x="119430" y="54487"/>
                          <a:pt x="113459" y="57034"/>
                          <a:pt x="112161" y="59582"/>
                        </a:cubicBezTo>
                        <a:cubicBezTo>
                          <a:pt x="110862" y="62130"/>
                          <a:pt x="112420" y="64827"/>
                          <a:pt x="112161" y="67675"/>
                        </a:cubicBezTo>
                        <a:cubicBezTo>
                          <a:pt x="111901" y="70522"/>
                          <a:pt x="110862" y="73669"/>
                          <a:pt x="110603" y="76666"/>
                        </a:cubicBezTo>
                        <a:cubicBezTo>
                          <a:pt x="110343" y="79664"/>
                          <a:pt x="110603" y="85658"/>
                          <a:pt x="110603" y="85658"/>
                        </a:cubicBezTo>
                        <a:cubicBezTo>
                          <a:pt x="110603" y="87906"/>
                          <a:pt x="110862" y="88805"/>
                          <a:pt x="110603" y="90154"/>
                        </a:cubicBezTo>
                        <a:cubicBezTo>
                          <a:pt x="110343" y="91503"/>
                          <a:pt x="93467" y="93301"/>
                          <a:pt x="93467" y="9644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" name="Chicken - Transverse process 2">
                    <a:extLst>
                      <a:ext uri="{FF2B5EF4-FFF2-40B4-BE49-F238E27FC236}">
                        <a16:creationId xmlns:a16="http://schemas.microsoft.com/office/drawing/2014/main" id="{E4CCEA44-07C4-43BE-B8D5-917B8C74EF3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357937" y="4732917"/>
                    <a:ext cx="262200" cy="2523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80655" y="0"/>
                        </a:moveTo>
                        <a:cubicBezTo>
                          <a:pt x="81745" y="12829"/>
                          <a:pt x="82835" y="25660"/>
                          <a:pt x="85015" y="33962"/>
                        </a:cubicBezTo>
                        <a:cubicBezTo>
                          <a:pt x="87195" y="42264"/>
                          <a:pt x="90465" y="43773"/>
                          <a:pt x="93735" y="49811"/>
                        </a:cubicBezTo>
                        <a:cubicBezTo>
                          <a:pt x="97005" y="55848"/>
                          <a:pt x="101364" y="63396"/>
                          <a:pt x="104634" y="70188"/>
                        </a:cubicBezTo>
                        <a:cubicBezTo>
                          <a:pt x="107904" y="76981"/>
                          <a:pt x="110811" y="85660"/>
                          <a:pt x="113354" y="90565"/>
                        </a:cubicBezTo>
                        <a:cubicBezTo>
                          <a:pt x="115897" y="95471"/>
                          <a:pt x="119530" y="95849"/>
                          <a:pt x="119893" y="99622"/>
                        </a:cubicBezTo>
                        <a:cubicBezTo>
                          <a:pt x="120257" y="103395"/>
                          <a:pt x="119893" y="110188"/>
                          <a:pt x="115534" y="113207"/>
                        </a:cubicBezTo>
                        <a:cubicBezTo>
                          <a:pt x="111174" y="116226"/>
                          <a:pt x="101364" y="116603"/>
                          <a:pt x="93735" y="117735"/>
                        </a:cubicBezTo>
                        <a:cubicBezTo>
                          <a:pt x="86105" y="118867"/>
                          <a:pt x="75933" y="120000"/>
                          <a:pt x="69756" y="120000"/>
                        </a:cubicBezTo>
                        <a:cubicBezTo>
                          <a:pt x="63580" y="120000"/>
                          <a:pt x="59947" y="119999"/>
                          <a:pt x="56677" y="117735"/>
                        </a:cubicBezTo>
                        <a:cubicBezTo>
                          <a:pt x="53407" y="115471"/>
                          <a:pt x="51953" y="110565"/>
                          <a:pt x="50137" y="106415"/>
                        </a:cubicBezTo>
                        <a:cubicBezTo>
                          <a:pt x="48320" y="102264"/>
                          <a:pt x="48320" y="97736"/>
                          <a:pt x="45777" y="92830"/>
                        </a:cubicBezTo>
                        <a:cubicBezTo>
                          <a:pt x="43234" y="87924"/>
                          <a:pt x="38511" y="81886"/>
                          <a:pt x="34878" y="76980"/>
                        </a:cubicBezTo>
                        <a:cubicBezTo>
                          <a:pt x="31245" y="72075"/>
                          <a:pt x="27248" y="66792"/>
                          <a:pt x="23978" y="63396"/>
                        </a:cubicBezTo>
                        <a:cubicBezTo>
                          <a:pt x="20708" y="59999"/>
                          <a:pt x="18165" y="58490"/>
                          <a:pt x="15259" y="56603"/>
                        </a:cubicBezTo>
                        <a:cubicBezTo>
                          <a:pt x="12352" y="54716"/>
                          <a:pt x="9082" y="53585"/>
                          <a:pt x="6539" y="52075"/>
                        </a:cubicBezTo>
                        <a:cubicBezTo>
                          <a:pt x="3996" y="50566"/>
                          <a:pt x="1997" y="49056"/>
                          <a:pt x="0" y="47547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Chicken - Vertebra 3">
                    <a:extLst>
                      <a:ext uri="{FF2B5EF4-FFF2-40B4-BE49-F238E27FC236}">
                        <a16:creationId xmlns:a16="http://schemas.microsoft.com/office/drawing/2014/main" id="{283F60D1-B4E6-4AFF-B3CF-12AAF11841D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623579" y="4333810"/>
                    <a:ext cx="354300" cy="6219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0711" y="98349"/>
                        </a:moveTo>
                        <a:cubicBezTo>
                          <a:pt x="89098" y="100953"/>
                          <a:pt x="102274" y="107387"/>
                          <a:pt x="103619" y="110297"/>
                        </a:cubicBezTo>
                        <a:cubicBezTo>
                          <a:pt x="104964" y="113207"/>
                          <a:pt x="101468" y="114739"/>
                          <a:pt x="98778" y="115811"/>
                        </a:cubicBezTo>
                        <a:cubicBezTo>
                          <a:pt x="96089" y="116883"/>
                          <a:pt x="91518" y="116270"/>
                          <a:pt x="87484" y="116730"/>
                        </a:cubicBezTo>
                        <a:cubicBezTo>
                          <a:pt x="83451" y="117189"/>
                          <a:pt x="78610" y="118109"/>
                          <a:pt x="74577" y="118568"/>
                        </a:cubicBezTo>
                        <a:cubicBezTo>
                          <a:pt x="70543" y="119027"/>
                          <a:pt x="66509" y="119334"/>
                          <a:pt x="63282" y="119487"/>
                        </a:cubicBezTo>
                        <a:cubicBezTo>
                          <a:pt x="60056" y="119640"/>
                          <a:pt x="57904" y="120559"/>
                          <a:pt x="55215" y="119487"/>
                        </a:cubicBezTo>
                        <a:cubicBezTo>
                          <a:pt x="52526" y="118415"/>
                          <a:pt x="48761" y="115198"/>
                          <a:pt x="47148" y="113054"/>
                        </a:cubicBezTo>
                        <a:cubicBezTo>
                          <a:pt x="45535" y="110909"/>
                          <a:pt x="46879" y="108459"/>
                          <a:pt x="45535" y="106621"/>
                        </a:cubicBezTo>
                        <a:cubicBezTo>
                          <a:pt x="44190" y="104783"/>
                          <a:pt x="40425" y="103251"/>
                          <a:pt x="39081" y="102025"/>
                        </a:cubicBezTo>
                        <a:cubicBezTo>
                          <a:pt x="37736" y="100800"/>
                          <a:pt x="38005" y="99881"/>
                          <a:pt x="37467" y="99268"/>
                        </a:cubicBezTo>
                        <a:cubicBezTo>
                          <a:pt x="36930" y="98656"/>
                          <a:pt x="37199" y="98502"/>
                          <a:pt x="35854" y="98349"/>
                        </a:cubicBezTo>
                        <a:cubicBezTo>
                          <a:pt x="34509" y="98196"/>
                          <a:pt x="32358" y="98502"/>
                          <a:pt x="29400" y="98349"/>
                        </a:cubicBezTo>
                        <a:cubicBezTo>
                          <a:pt x="26442" y="98196"/>
                          <a:pt x="21064" y="98043"/>
                          <a:pt x="18106" y="97430"/>
                        </a:cubicBezTo>
                        <a:cubicBezTo>
                          <a:pt x="15148" y="96818"/>
                          <a:pt x="13803" y="95898"/>
                          <a:pt x="11652" y="94673"/>
                        </a:cubicBezTo>
                        <a:cubicBezTo>
                          <a:pt x="9501" y="93448"/>
                          <a:pt x="7080" y="91916"/>
                          <a:pt x="5198" y="90078"/>
                        </a:cubicBezTo>
                        <a:cubicBezTo>
                          <a:pt x="3316" y="88240"/>
                          <a:pt x="1165" y="85789"/>
                          <a:pt x="358" y="83645"/>
                        </a:cubicBezTo>
                        <a:cubicBezTo>
                          <a:pt x="-448" y="81500"/>
                          <a:pt x="358" y="77211"/>
                          <a:pt x="358" y="77211"/>
                        </a:cubicBezTo>
                        <a:cubicBezTo>
                          <a:pt x="358" y="75220"/>
                          <a:pt x="-179" y="74148"/>
                          <a:pt x="358" y="71697"/>
                        </a:cubicBezTo>
                        <a:cubicBezTo>
                          <a:pt x="896" y="69247"/>
                          <a:pt x="2240" y="65111"/>
                          <a:pt x="3585" y="62507"/>
                        </a:cubicBezTo>
                        <a:cubicBezTo>
                          <a:pt x="4929" y="59903"/>
                          <a:pt x="7618" y="58065"/>
                          <a:pt x="8425" y="56074"/>
                        </a:cubicBezTo>
                        <a:cubicBezTo>
                          <a:pt x="9232" y="54082"/>
                          <a:pt x="7349" y="52244"/>
                          <a:pt x="8425" y="50559"/>
                        </a:cubicBezTo>
                        <a:cubicBezTo>
                          <a:pt x="9501" y="48874"/>
                          <a:pt x="12459" y="47496"/>
                          <a:pt x="14879" y="45964"/>
                        </a:cubicBezTo>
                        <a:cubicBezTo>
                          <a:pt x="17299" y="44432"/>
                          <a:pt x="21064" y="42901"/>
                          <a:pt x="22946" y="41369"/>
                        </a:cubicBezTo>
                        <a:cubicBezTo>
                          <a:pt x="24829" y="39837"/>
                          <a:pt x="25635" y="38612"/>
                          <a:pt x="26173" y="36774"/>
                        </a:cubicBezTo>
                        <a:cubicBezTo>
                          <a:pt x="26711" y="34936"/>
                          <a:pt x="26711" y="32025"/>
                          <a:pt x="26173" y="30341"/>
                        </a:cubicBezTo>
                        <a:cubicBezTo>
                          <a:pt x="25635" y="28656"/>
                          <a:pt x="24560" y="29115"/>
                          <a:pt x="22946" y="26664"/>
                        </a:cubicBezTo>
                        <a:cubicBezTo>
                          <a:pt x="21333" y="24214"/>
                          <a:pt x="18375" y="18393"/>
                          <a:pt x="16492" y="15636"/>
                        </a:cubicBezTo>
                        <a:cubicBezTo>
                          <a:pt x="14610" y="12879"/>
                          <a:pt x="11652" y="10122"/>
                          <a:pt x="11652" y="10122"/>
                        </a:cubicBezTo>
                        <a:cubicBezTo>
                          <a:pt x="10038" y="8284"/>
                          <a:pt x="7349" y="5986"/>
                          <a:pt x="6812" y="4608"/>
                        </a:cubicBezTo>
                        <a:cubicBezTo>
                          <a:pt x="6274" y="3229"/>
                          <a:pt x="7349" y="2616"/>
                          <a:pt x="8425" y="1851"/>
                        </a:cubicBezTo>
                        <a:cubicBezTo>
                          <a:pt x="9501" y="1085"/>
                          <a:pt x="10039" y="-140"/>
                          <a:pt x="13266" y="12"/>
                        </a:cubicBezTo>
                        <a:cubicBezTo>
                          <a:pt x="16492" y="166"/>
                          <a:pt x="27786" y="2769"/>
                          <a:pt x="27786" y="2769"/>
                        </a:cubicBezTo>
                        <a:cubicBezTo>
                          <a:pt x="31820" y="3535"/>
                          <a:pt x="33703" y="4148"/>
                          <a:pt x="37467" y="4608"/>
                        </a:cubicBezTo>
                        <a:cubicBezTo>
                          <a:pt x="41232" y="5067"/>
                          <a:pt x="46610" y="5220"/>
                          <a:pt x="50375" y="5527"/>
                        </a:cubicBezTo>
                        <a:cubicBezTo>
                          <a:pt x="54139" y="5833"/>
                          <a:pt x="57367" y="5986"/>
                          <a:pt x="60056" y="6446"/>
                        </a:cubicBezTo>
                        <a:cubicBezTo>
                          <a:pt x="62744" y="6905"/>
                          <a:pt x="64627" y="7365"/>
                          <a:pt x="66509" y="8284"/>
                        </a:cubicBezTo>
                        <a:cubicBezTo>
                          <a:pt x="68392" y="9203"/>
                          <a:pt x="69737" y="10275"/>
                          <a:pt x="71350" y="11960"/>
                        </a:cubicBezTo>
                        <a:cubicBezTo>
                          <a:pt x="72963" y="13645"/>
                          <a:pt x="74039" y="15330"/>
                          <a:pt x="76190" y="18393"/>
                        </a:cubicBezTo>
                        <a:cubicBezTo>
                          <a:pt x="78341" y="21457"/>
                          <a:pt x="81837" y="26971"/>
                          <a:pt x="84258" y="30341"/>
                        </a:cubicBezTo>
                        <a:cubicBezTo>
                          <a:pt x="86678" y="33710"/>
                          <a:pt x="88560" y="35702"/>
                          <a:pt x="90711" y="38612"/>
                        </a:cubicBezTo>
                        <a:cubicBezTo>
                          <a:pt x="92863" y="41522"/>
                          <a:pt x="95283" y="45811"/>
                          <a:pt x="97165" y="47802"/>
                        </a:cubicBezTo>
                        <a:cubicBezTo>
                          <a:pt x="99047" y="49794"/>
                          <a:pt x="100661" y="49487"/>
                          <a:pt x="102005" y="50559"/>
                        </a:cubicBezTo>
                        <a:cubicBezTo>
                          <a:pt x="103350" y="51631"/>
                          <a:pt x="104426" y="53010"/>
                          <a:pt x="105232" y="54235"/>
                        </a:cubicBezTo>
                        <a:cubicBezTo>
                          <a:pt x="106039" y="55461"/>
                          <a:pt x="106039" y="56227"/>
                          <a:pt x="106846" y="57912"/>
                        </a:cubicBezTo>
                        <a:cubicBezTo>
                          <a:pt x="107653" y="59596"/>
                          <a:pt x="109535" y="62201"/>
                          <a:pt x="110073" y="64345"/>
                        </a:cubicBezTo>
                        <a:cubicBezTo>
                          <a:pt x="110610" y="66489"/>
                          <a:pt x="109804" y="68940"/>
                          <a:pt x="110073" y="70778"/>
                        </a:cubicBezTo>
                        <a:cubicBezTo>
                          <a:pt x="110342" y="72616"/>
                          <a:pt x="111148" y="73689"/>
                          <a:pt x="111686" y="75373"/>
                        </a:cubicBezTo>
                        <a:cubicBezTo>
                          <a:pt x="112224" y="77058"/>
                          <a:pt x="112224" y="79203"/>
                          <a:pt x="113300" y="80888"/>
                        </a:cubicBezTo>
                        <a:cubicBezTo>
                          <a:pt x="114375" y="82572"/>
                          <a:pt x="117064" y="83951"/>
                          <a:pt x="118140" y="85483"/>
                        </a:cubicBezTo>
                        <a:cubicBezTo>
                          <a:pt x="119216" y="87015"/>
                          <a:pt x="120560" y="88546"/>
                          <a:pt x="119754" y="90078"/>
                        </a:cubicBezTo>
                        <a:cubicBezTo>
                          <a:pt x="118947" y="91610"/>
                          <a:pt x="115451" y="93601"/>
                          <a:pt x="113300" y="94673"/>
                        </a:cubicBezTo>
                        <a:cubicBezTo>
                          <a:pt x="111148" y="95745"/>
                          <a:pt x="92325" y="95745"/>
                          <a:pt x="90711" y="9834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" name="Chicken - Transverse process 3">
                    <a:extLst>
                      <a:ext uri="{FF2B5EF4-FFF2-40B4-BE49-F238E27FC236}">
                        <a16:creationId xmlns:a16="http://schemas.microsoft.com/office/drawing/2014/main" id="{5E13BD22-CC41-48D2-B6FD-2727CA576304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710363" y="4729162"/>
                    <a:ext cx="214800" cy="2151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66553" y="0"/>
                        </a:moveTo>
                        <a:cubicBezTo>
                          <a:pt x="69881" y="9072"/>
                          <a:pt x="73208" y="18144"/>
                          <a:pt x="77202" y="26553"/>
                        </a:cubicBezTo>
                        <a:cubicBezTo>
                          <a:pt x="81195" y="34961"/>
                          <a:pt x="85632" y="44255"/>
                          <a:pt x="90513" y="50450"/>
                        </a:cubicBezTo>
                        <a:cubicBezTo>
                          <a:pt x="95393" y="56646"/>
                          <a:pt x="102936" y="60187"/>
                          <a:pt x="106486" y="63727"/>
                        </a:cubicBezTo>
                        <a:cubicBezTo>
                          <a:pt x="110035" y="67268"/>
                          <a:pt x="110035" y="68153"/>
                          <a:pt x="111810" y="71693"/>
                        </a:cubicBezTo>
                        <a:cubicBezTo>
                          <a:pt x="113585" y="75233"/>
                          <a:pt x="115803" y="80102"/>
                          <a:pt x="117134" y="84970"/>
                        </a:cubicBezTo>
                        <a:cubicBezTo>
                          <a:pt x="118465" y="89838"/>
                          <a:pt x="120684" y="96919"/>
                          <a:pt x="119796" y="100902"/>
                        </a:cubicBezTo>
                        <a:cubicBezTo>
                          <a:pt x="118909" y="104885"/>
                          <a:pt x="118465" y="106655"/>
                          <a:pt x="111810" y="108867"/>
                        </a:cubicBezTo>
                        <a:cubicBezTo>
                          <a:pt x="105155" y="111080"/>
                          <a:pt x="87850" y="112408"/>
                          <a:pt x="79864" y="114178"/>
                        </a:cubicBezTo>
                        <a:cubicBezTo>
                          <a:pt x="71878" y="115948"/>
                          <a:pt x="69215" y="118604"/>
                          <a:pt x="63891" y="119489"/>
                        </a:cubicBezTo>
                        <a:cubicBezTo>
                          <a:pt x="58567" y="120374"/>
                          <a:pt x="51468" y="119931"/>
                          <a:pt x="47918" y="119489"/>
                        </a:cubicBezTo>
                        <a:cubicBezTo>
                          <a:pt x="44369" y="119046"/>
                          <a:pt x="44369" y="120374"/>
                          <a:pt x="42594" y="116834"/>
                        </a:cubicBezTo>
                        <a:cubicBezTo>
                          <a:pt x="40819" y="113293"/>
                          <a:pt x="38601" y="102229"/>
                          <a:pt x="37270" y="98246"/>
                        </a:cubicBezTo>
                        <a:cubicBezTo>
                          <a:pt x="35939" y="94263"/>
                          <a:pt x="36826" y="96918"/>
                          <a:pt x="34607" y="92936"/>
                        </a:cubicBezTo>
                        <a:cubicBezTo>
                          <a:pt x="32389" y="88953"/>
                          <a:pt x="23959" y="74349"/>
                          <a:pt x="23959" y="74349"/>
                        </a:cubicBezTo>
                        <a:cubicBezTo>
                          <a:pt x="20409" y="68153"/>
                          <a:pt x="15972" y="61514"/>
                          <a:pt x="13310" y="55761"/>
                        </a:cubicBezTo>
                        <a:cubicBezTo>
                          <a:pt x="10648" y="50008"/>
                          <a:pt x="10204" y="44697"/>
                          <a:pt x="7986" y="39829"/>
                        </a:cubicBezTo>
                        <a:cubicBezTo>
                          <a:pt x="5767" y="34961"/>
                          <a:pt x="2218" y="29650"/>
                          <a:pt x="0" y="26553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Chicken - Vertebra 4">
                    <a:extLst>
                      <a:ext uri="{FF2B5EF4-FFF2-40B4-BE49-F238E27FC236}">
                        <a16:creationId xmlns:a16="http://schemas.microsoft.com/office/drawing/2014/main" id="{EB6F09B5-D158-4916-BF93-F0C7D288ECE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6951992" y="4381366"/>
                    <a:ext cx="397200" cy="664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93932" y="91225"/>
                        </a:moveTo>
                        <a:cubicBezTo>
                          <a:pt x="92253" y="92802"/>
                          <a:pt x="101608" y="97821"/>
                          <a:pt x="104007" y="100689"/>
                        </a:cubicBezTo>
                        <a:cubicBezTo>
                          <a:pt x="106406" y="103557"/>
                          <a:pt x="107125" y="106138"/>
                          <a:pt x="108325" y="108432"/>
                        </a:cubicBezTo>
                        <a:cubicBezTo>
                          <a:pt x="109524" y="110727"/>
                          <a:pt x="113122" y="112591"/>
                          <a:pt x="111203" y="114455"/>
                        </a:cubicBezTo>
                        <a:cubicBezTo>
                          <a:pt x="109284" y="116319"/>
                          <a:pt x="100889" y="118757"/>
                          <a:pt x="96811" y="119617"/>
                        </a:cubicBezTo>
                        <a:cubicBezTo>
                          <a:pt x="92733" y="120478"/>
                          <a:pt x="86736" y="119617"/>
                          <a:pt x="86736" y="119617"/>
                        </a:cubicBezTo>
                        <a:cubicBezTo>
                          <a:pt x="82178" y="119617"/>
                          <a:pt x="75221" y="120334"/>
                          <a:pt x="69464" y="119617"/>
                        </a:cubicBezTo>
                        <a:cubicBezTo>
                          <a:pt x="63707" y="118900"/>
                          <a:pt x="56031" y="116606"/>
                          <a:pt x="52193" y="115315"/>
                        </a:cubicBezTo>
                        <a:cubicBezTo>
                          <a:pt x="48355" y="114025"/>
                          <a:pt x="48115" y="113451"/>
                          <a:pt x="46436" y="111874"/>
                        </a:cubicBezTo>
                        <a:cubicBezTo>
                          <a:pt x="44757" y="110297"/>
                          <a:pt x="43078" y="107859"/>
                          <a:pt x="42118" y="105851"/>
                        </a:cubicBezTo>
                        <a:cubicBezTo>
                          <a:pt x="41159" y="103843"/>
                          <a:pt x="41638" y="101979"/>
                          <a:pt x="40679" y="99829"/>
                        </a:cubicBezTo>
                        <a:cubicBezTo>
                          <a:pt x="39719" y="97678"/>
                          <a:pt x="37321" y="94666"/>
                          <a:pt x="36361" y="92945"/>
                        </a:cubicBezTo>
                        <a:cubicBezTo>
                          <a:pt x="35402" y="91225"/>
                          <a:pt x="36121" y="90938"/>
                          <a:pt x="34922" y="89504"/>
                        </a:cubicBezTo>
                        <a:cubicBezTo>
                          <a:pt x="33722" y="88070"/>
                          <a:pt x="30844" y="85776"/>
                          <a:pt x="29165" y="84342"/>
                        </a:cubicBezTo>
                        <a:cubicBezTo>
                          <a:pt x="27486" y="82908"/>
                          <a:pt x="24128" y="80040"/>
                          <a:pt x="24847" y="80900"/>
                        </a:cubicBezTo>
                        <a:cubicBezTo>
                          <a:pt x="25567" y="81760"/>
                          <a:pt x="32523" y="87640"/>
                          <a:pt x="33483" y="89504"/>
                        </a:cubicBezTo>
                        <a:cubicBezTo>
                          <a:pt x="34442" y="91368"/>
                          <a:pt x="32763" y="92228"/>
                          <a:pt x="30604" y="92085"/>
                        </a:cubicBezTo>
                        <a:cubicBezTo>
                          <a:pt x="28445" y="91942"/>
                          <a:pt x="23408" y="90221"/>
                          <a:pt x="20529" y="88643"/>
                        </a:cubicBezTo>
                        <a:cubicBezTo>
                          <a:pt x="17651" y="87066"/>
                          <a:pt x="15252" y="84628"/>
                          <a:pt x="13333" y="82621"/>
                        </a:cubicBezTo>
                        <a:cubicBezTo>
                          <a:pt x="11414" y="80613"/>
                          <a:pt x="10454" y="79036"/>
                          <a:pt x="9015" y="76598"/>
                        </a:cubicBezTo>
                        <a:cubicBezTo>
                          <a:pt x="7576" y="74160"/>
                          <a:pt x="5897" y="70575"/>
                          <a:pt x="4697" y="67994"/>
                        </a:cubicBezTo>
                        <a:cubicBezTo>
                          <a:pt x="3498" y="65413"/>
                          <a:pt x="2538" y="63549"/>
                          <a:pt x="1819" y="61111"/>
                        </a:cubicBezTo>
                        <a:cubicBezTo>
                          <a:pt x="1099" y="58673"/>
                          <a:pt x="619" y="55375"/>
                          <a:pt x="379" y="53368"/>
                        </a:cubicBezTo>
                        <a:cubicBezTo>
                          <a:pt x="139" y="51360"/>
                          <a:pt x="-339" y="50643"/>
                          <a:pt x="379" y="49066"/>
                        </a:cubicBezTo>
                        <a:cubicBezTo>
                          <a:pt x="1099" y="47488"/>
                          <a:pt x="2778" y="45768"/>
                          <a:pt x="4697" y="43904"/>
                        </a:cubicBezTo>
                        <a:cubicBezTo>
                          <a:pt x="6616" y="42039"/>
                          <a:pt x="9735" y="39458"/>
                          <a:pt x="11894" y="37881"/>
                        </a:cubicBezTo>
                        <a:cubicBezTo>
                          <a:pt x="14053" y="36304"/>
                          <a:pt x="15732" y="35730"/>
                          <a:pt x="17651" y="34439"/>
                        </a:cubicBezTo>
                        <a:cubicBezTo>
                          <a:pt x="19570" y="33149"/>
                          <a:pt x="22208" y="32575"/>
                          <a:pt x="23408" y="30137"/>
                        </a:cubicBezTo>
                        <a:cubicBezTo>
                          <a:pt x="24607" y="27700"/>
                          <a:pt x="25087" y="21820"/>
                          <a:pt x="24847" y="19813"/>
                        </a:cubicBezTo>
                        <a:cubicBezTo>
                          <a:pt x="24607" y="17805"/>
                          <a:pt x="23168" y="19526"/>
                          <a:pt x="21969" y="18092"/>
                        </a:cubicBezTo>
                        <a:cubicBezTo>
                          <a:pt x="20769" y="16658"/>
                          <a:pt x="18850" y="13503"/>
                          <a:pt x="17651" y="11209"/>
                        </a:cubicBezTo>
                        <a:cubicBezTo>
                          <a:pt x="16451" y="8915"/>
                          <a:pt x="15252" y="6190"/>
                          <a:pt x="14772" y="4326"/>
                        </a:cubicBezTo>
                        <a:cubicBezTo>
                          <a:pt x="14292" y="2462"/>
                          <a:pt x="12853" y="311"/>
                          <a:pt x="14772" y="24"/>
                        </a:cubicBezTo>
                        <a:cubicBezTo>
                          <a:pt x="16691" y="-262"/>
                          <a:pt x="22448" y="2032"/>
                          <a:pt x="26286" y="2605"/>
                        </a:cubicBezTo>
                        <a:cubicBezTo>
                          <a:pt x="30124" y="3179"/>
                          <a:pt x="33483" y="3322"/>
                          <a:pt x="37800" y="3466"/>
                        </a:cubicBezTo>
                        <a:cubicBezTo>
                          <a:pt x="42118" y="3609"/>
                          <a:pt x="52193" y="3466"/>
                          <a:pt x="52193" y="3466"/>
                        </a:cubicBezTo>
                        <a:cubicBezTo>
                          <a:pt x="56031" y="3466"/>
                          <a:pt x="57950" y="3035"/>
                          <a:pt x="60829" y="3466"/>
                        </a:cubicBezTo>
                        <a:cubicBezTo>
                          <a:pt x="63707" y="3896"/>
                          <a:pt x="67065" y="4039"/>
                          <a:pt x="69464" y="6047"/>
                        </a:cubicBezTo>
                        <a:cubicBezTo>
                          <a:pt x="71863" y="8054"/>
                          <a:pt x="73542" y="12069"/>
                          <a:pt x="75221" y="15511"/>
                        </a:cubicBezTo>
                        <a:cubicBezTo>
                          <a:pt x="76901" y="18952"/>
                          <a:pt x="77860" y="23828"/>
                          <a:pt x="79539" y="26696"/>
                        </a:cubicBezTo>
                        <a:cubicBezTo>
                          <a:pt x="81219" y="29564"/>
                          <a:pt x="82898" y="30854"/>
                          <a:pt x="85297" y="32719"/>
                        </a:cubicBezTo>
                        <a:cubicBezTo>
                          <a:pt x="87695" y="34583"/>
                          <a:pt x="91534" y="36160"/>
                          <a:pt x="93932" y="37881"/>
                        </a:cubicBezTo>
                        <a:cubicBezTo>
                          <a:pt x="96331" y="39602"/>
                          <a:pt x="97530" y="41753"/>
                          <a:pt x="99689" y="43043"/>
                        </a:cubicBezTo>
                        <a:cubicBezTo>
                          <a:pt x="101848" y="44334"/>
                          <a:pt x="105446" y="45051"/>
                          <a:pt x="106885" y="45624"/>
                        </a:cubicBezTo>
                        <a:cubicBezTo>
                          <a:pt x="108325" y="46198"/>
                          <a:pt x="108085" y="45338"/>
                          <a:pt x="108325" y="46485"/>
                        </a:cubicBezTo>
                        <a:cubicBezTo>
                          <a:pt x="108565" y="47632"/>
                          <a:pt x="108085" y="50213"/>
                          <a:pt x="108325" y="52507"/>
                        </a:cubicBezTo>
                        <a:cubicBezTo>
                          <a:pt x="108565" y="54802"/>
                          <a:pt x="109284" y="57239"/>
                          <a:pt x="109764" y="60251"/>
                        </a:cubicBezTo>
                        <a:cubicBezTo>
                          <a:pt x="110244" y="63262"/>
                          <a:pt x="110484" y="67851"/>
                          <a:pt x="111203" y="70575"/>
                        </a:cubicBezTo>
                        <a:cubicBezTo>
                          <a:pt x="111923" y="73300"/>
                          <a:pt x="112882" y="75021"/>
                          <a:pt x="114082" y="76598"/>
                        </a:cubicBezTo>
                        <a:cubicBezTo>
                          <a:pt x="115281" y="78175"/>
                          <a:pt x="117680" y="78892"/>
                          <a:pt x="118400" y="80040"/>
                        </a:cubicBezTo>
                        <a:cubicBezTo>
                          <a:pt x="119119" y="81187"/>
                          <a:pt x="118160" y="82334"/>
                          <a:pt x="118400" y="83481"/>
                        </a:cubicBezTo>
                        <a:cubicBezTo>
                          <a:pt x="118640" y="84628"/>
                          <a:pt x="120559" y="85632"/>
                          <a:pt x="119839" y="86923"/>
                        </a:cubicBezTo>
                        <a:cubicBezTo>
                          <a:pt x="119119" y="88213"/>
                          <a:pt x="117200" y="90221"/>
                          <a:pt x="114082" y="91225"/>
                        </a:cubicBezTo>
                        <a:cubicBezTo>
                          <a:pt x="110963" y="92228"/>
                          <a:pt x="95611" y="89647"/>
                          <a:pt x="93932" y="912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Chicken - Vertebra 5">
                    <a:extLst>
                      <a:ext uri="{FF2B5EF4-FFF2-40B4-BE49-F238E27FC236}">
                        <a16:creationId xmlns:a16="http://schemas.microsoft.com/office/drawing/2014/main" id="{E88E7274-2529-4550-B5F7-F6D20458397B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313789" y="4405314"/>
                    <a:ext cx="306900" cy="683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8572" y="66027"/>
                        </a:moveTo>
                        <a:cubicBezTo>
                          <a:pt x="107640" y="70763"/>
                          <a:pt x="100191" y="77310"/>
                          <a:pt x="101122" y="81071"/>
                        </a:cubicBezTo>
                        <a:cubicBezTo>
                          <a:pt x="102053" y="84832"/>
                          <a:pt x="111365" y="86364"/>
                          <a:pt x="114159" y="88593"/>
                        </a:cubicBezTo>
                        <a:cubicBezTo>
                          <a:pt x="116953" y="90822"/>
                          <a:pt x="116953" y="92075"/>
                          <a:pt x="117884" y="94443"/>
                        </a:cubicBezTo>
                        <a:cubicBezTo>
                          <a:pt x="118815" y="96812"/>
                          <a:pt x="120677" y="100155"/>
                          <a:pt x="119746" y="102801"/>
                        </a:cubicBezTo>
                        <a:cubicBezTo>
                          <a:pt x="118815" y="105448"/>
                          <a:pt x="115400" y="107955"/>
                          <a:pt x="112296" y="110323"/>
                        </a:cubicBezTo>
                        <a:cubicBezTo>
                          <a:pt x="109193" y="112691"/>
                          <a:pt x="105778" y="115477"/>
                          <a:pt x="101122" y="117010"/>
                        </a:cubicBezTo>
                        <a:cubicBezTo>
                          <a:pt x="96466" y="118542"/>
                          <a:pt x="90568" y="119099"/>
                          <a:pt x="84360" y="119517"/>
                        </a:cubicBezTo>
                        <a:cubicBezTo>
                          <a:pt x="78152" y="119935"/>
                          <a:pt x="69150" y="120353"/>
                          <a:pt x="63874" y="119517"/>
                        </a:cubicBezTo>
                        <a:cubicBezTo>
                          <a:pt x="58597" y="118681"/>
                          <a:pt x="55803" y="116453"/>
                          <a:pt x="52699" y="114502"/>
                        </a:cubicBezTo>
                        <a:cubicBezTo>
                          <a:pt x="49595" y="112552"/>
                          <a:pt x="46801" y="110184"/>
                          <a:pt x="45249" y="107816"/>
                        </a:cubicBezTo>
                        <a:cubicBezTo>
                          <a:pt x="43697" y="105448"/>
                          <a:pt x="44629" y="102523"/>
                          <a:pt x="43387" y="100294"/>
                        </a:cubicBezTo>
                        <a:cubicBezTo>
                          <a:pt x="42146" y="98065"/>
                          <a:pt x="39972" y="96394"/>
                          <a:pt x="37800" y="94443"/>
                        </a:cubicBezTo>
                        <a:cubicBezTo>
                          <a:pt x="35627" y="92493"/>
                          <a:pt x="33144" y="90822"/>
                          <a:pt x="30350" y="88593"/>
                        </a:cubicBezTo>
                        <a:cubicBezTo>
                          <a:pt x="27556" y="86364"/>
                          <a:pt x="23211" y="83021"/>
                          <a:pt x="21038" y="81071"/>
                        </a:cubicBezTo>
                        <a:cubicBezTo>
                          <a:pt x="18865" y="79121"/>
                          <a:pt x="18865" y="79260"/>
                          <a:pt x="17313" y="76892"/>
                        </a:cubicBezTo>
                        <a:cubicBezTo>
                          <a:pt x="15761" y="74524"/>
                          <a:pt x="12967" y="69648"/>
                          <a:pt x="11726" y="66862"/>
                        </a:cubicBezTo>
                        <a:cubicBezTo>
                          <a:pt x="10484" y="64076"/>
                          <a:pt x="11105" y="62683"/>
                          <a:pt x="9864" y="60176"/>
                        </a:cubicBezTo>
                        <a:cubicBezTo>
                          <a:pt x="8622" y="57669"/>
                          <a:pt x="5828" y="54744"/>
                          <a:pt x="4276" y="51818"/>
                        </a:cubicBezTo>
                        <a:cubicBezTo>
                          <a:pt x="2724" y="48893"/>
                          <a:pt x="1172" y="45132"/>
                          <a:pt x="551" y="42625"/>
                        </a:cubicBezTo>
                        <a:cubicBezTo>
                          <a:pt x="-68" y="40117"/>
                          <a:pt x="551" y="36774"/>
                          <a:pt x="551" y="36774"/>
                        </a:cubicBezTo>
                        <a:cubicBezTo>
                          <a:pt x="551" y="35242"/>
                          <a:pt x="-689" y="34824"/>
                          <a:pt x="551" y="33431"/>
                        </a:cubicBezTo>
                        <a:cubicBezTo>
                          <a:pt x="1793" y="32038"/>
                          <a:pt x="5518" y="30506"/>
                          <a:pt x="8001" y="28416"/>
                        </a:cubicBezTo>
                        <a:cubicBezTo>
                          <a:pt x="10484" y="26327"/>
                          <a:pt x="14209" y="23262"/>
                          <a:pt x="15451" y="20894"/>
                        </a:cubicBezTo>
                        <a:cubicBezTo>
                          <a:pt x="16692" y="18526"/>
                          <a:pt x="15451" y="14208"/>
                          <a:pt x="15451" y="14208"/>
                        </a:cubicBezTo>
                        <a:cubicBezTo>
                          <a:pt x="15451" y="12258"/>
                          <a:pt x="15140" y="11283"/>
                          <a:pt x="15451" y="9193"/>
                        </a:cubicBezTo>
                        <a:cubicBezTo>
                          <a:pt x="15761" y="7104"/>
                          <a:pt x="15141" y="3203"/>
                          <a:pt x="17313" y="1671"/>
                        </a:cubicBezTo>
                        <a:cubicBezTo>
                          <a:pt x="19486" y="139"/>
                          <a:pt x="23521" y="278"/>
                          <a:pt x="28488" y="0"/>
                        </a:cubicBezTo>
                        <a:cubicBezTo>
                          <a:pt x="33454" y="-278"/>
                          <a:pt x="41835" y="-278"/>
                          <a:pt x="47112" y="0"/>
                        </a:cubicBezTo>
                        <a:cubicBezTo>
                          <a:pt x="52389" y="278"/>
                          <a:pt x="56424" y="278"/>
                          <a:pt x="60149" y="1671"/>
                        </a:cubicBezTo>
                        <a:cubicBezTo>
                          <a:pt x="63874" y="3064"/>
                          <a:pt x="65736" y="5571"/>
                          <a:pt x="69461" y="8357"/>
                        </a:cubicBezTo>
                        <a:cubicBezTo>
                          <a:pt x="73186" y="11143"/>
                          <a:pt x="79083" y="15740"/>
                          <a:pt x="82498" y="18387"/>
                        </a:cubicBezTo>
                        <a:cubicBezTo>
                          <a:pt x="85912" y="21033"/>
                          <a:pt x="87154" y="22009"/>
                          <a:pt x="89947" y="24237"/>
                        </a:cubicBezTo>
                        <a:cubicBezTo>
                          <a:pt x="92741" y="26466"/>
                          <a:pt x="96466" y="29809"/>
                          <a:pt x="99260" y="31759"/>
                        </a:cubicBezTo>
                        <a:cubicBezTo>
                          <a:pt x="102053" y="33709"/>
                          <a:pt x="104537" y="34267"/>
                          <a:pt x="106709" y="35938"/>
                        </a:cubicBezTo>
                        <a:cubicBezTo>
                          <a:pt x="108882" y="37610"/>
                          <a:pt x="111055" y="40535"/>
                          <a:pt x="112296" y="41789"/>
                        </a:cubicBezTo>
                        <a:cubicBezTo>
                          <a:pt x="113538" y="43043"/>
                          <a:pt x="114470" y="42625"/>
                          <a:pt x="114159" y="43460"/>
                        </a:cubicBezTo>
                        <a:cubicBezTo>
                          <a:pt x="113849" y="44296"/>
                          <a:pt x="111676" y="45271"/>
                          <a:pt x="110434" y="46804"/>
                        </a:cubicBezTo>
                        <a:cubicBezTo>
                          <a:pt x="109193" y="48336"/>
                          <a:pt x="107330" y="50425"/>
                          <a:pt x="106709" y="52654"/>
                        </a:cubicBezTo>
                        <a:cubicBezTo>
                          <a:pt x="106089" y="54883"/>
                          <a:pt x="109503" y="61291"/>
                          <a:pt x="108572" y="660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Chicken - Pygostyle">
                    <a:extLst>
                      <a:ext uri="{FF2B5EF4-FFF2-40B4-BE49-F238E27FC236}">
                        <a16:creationId xmlns:a16="http://schemas.microsoft.com/office/drawing/2014/main" id="{48F1E7CA-780C-4F9F-BBD2-BDB80AB6E901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593439" y="4338553"/>
                    <a:ext cx="1463400" cy="7728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0000" h="120000" extrusionOk="0">
                        <a:moveTo>
                          <a:pt x="1006" y="45121"/>
                        </a:moveTo>
                        <a:cubicBezTo>
                          <a:pt x="1136" y="41917"/>
                          <a:pt x="746" y="39945"/>
                          <a:pt x="1006" y="36987"/>
                        </a:cubicBezTo>
                        <a:cubicBezTo>
                          <a:pt x="1266" y="34029"/>
                          <a:pt x="2047" y="30332"/>
                          <a:pt x="2568" y="27374"/>
                        </a:cubicBezTo>
                        <a:cubicBezTo>
                          <a:pt x="3089" y="24416"/>
                          <a:pt x="3609" y="21581"/>
                          <a:pt x="4130" y="19239"/>
                        </a:cubicBezTo>
                        <a:cubicBezTo>
                          <a:pt x="4651" y="16898"/>
                          <a:pt x="5106" y="14802"/>
                          <a:pt x="5692" y="13323"/>
                        </a:cubicBezTo>
                        <a:cubicBezTo>
                          <a:pt x="6278" y="11845"/>
                          <a:pt x="6864" y="10982"/>
                          <a:pt x="7645" y="10366"/>
                        </a:cubicBezTo>
                        <a:cubicBezTo>
                          <a:pt x="8426" y="9749"/>
                          <a:pt x="9207" y="9873"/>
                          <a:pt x="10378" y="9626"/>
                        </a:cubicBezTo>
                        <a:cubicBezTo>
                          <a:pt x="11550" y="9380"/>
                          <a:pt x="12656" y="8763"/>
                          <a:pt x="14674" y="8887"/>
                        </a:cubicBezTo>
                        <a:cubicBezTo>
                          <a:pt x="16692" y="9010"/>
                          <a:pt x="19816" y="9256"/>
                          <a:pt x="22484" y="10366"/>
                        </a:cubicBezTo>
                        <a:cubicBezTo>
                          <a:pt x="25153" y="11475"/>
                          <a:pt x="27496" y="14926"/>
                          <a:pt x="30685" y="15542"/>
                        </a:cubicBezTo>
                        <a:cubicBezTo>
                          <a:pt x="33874" y="16158"/>
                          <a:pt x="35827" y="15912"/>
                          <a:pt x="41620" y="14063"/>
                        </a:cubicBezTo>
                        <a:cubicBezTo>
                          <a:pt x="47412" y="12214"/>
                          <a:pt x="58672" y="6422"/>
                          <a:pt x="65441" y="4450"/>
                        </a:cubicBezTo>
                        <a:cubicBezTo>
                          <a:pt x="72210" y="2478"/>
                          <a:pt x="77222" y="2971"/>
                          <a:pt x="82233" y="2231"/>
                        </a:cubicBezTo>
                        <a:cubicBezTo>
                          <a:pt x="87245" y="1492"/>
                          <a:pt x="91736" y="136"/>
                          <a:pt x="95511" y="13"/>
                        </a:cubicBezTo>
                        <a:cubicBezTo>
                          <a:pt x="99286" y="-109"/>
                          <a:pt x="102085" y="629"/>
                          <a:pt x="104883" y="1492"/>
                        </a:cubicBezTo>
                        <a:cubicBezTo>
                          <a:pt x="107682" y="2354"/>
                          <a:pt x="110220" y="4080"/>
                          <a:pt x="112303" y="5189"/>
                        </a:cubicBezTo>
                        <a:cubicBezTo>
                          <a:pt x="114386" y="6299"/>
                          <a:pt x="116208" y="6792"/>
                          <a:pt x="117380" y="8147"/>
                        </a:cubicBezTo>
                        <a:cubicBezTo>
                          <a:pt x="118551" y="9503"/>
                          <a:pt x="118942" y="11845"/>
                          <a:pt x="119332" y="13323"/>
                        </a:cubicBezTo>
                        <a:cubicBezTo>
                          <a:pt x="119723" y="14802"/>
                          <a:pt x="120374" y="15049"/>
                          <a:pt x="119723" y="17021"/>
                        </a:cubicBezTo>
                        <a:cubicBezTo>
                          <a:pt x="119072" y="18993"/>
                          <a:pt x="117250" y="22690"/>
                          <a:pt x="115427" y="25155"/>
                        </a:cubicBezTo>
                        <a:cubicBezTo>
                          <a:pt x="113605" y="27620"/>
                          <a:pt x="111392" y="30085"/>
                          <a:pt x="108789" y="31811"/>
                        </a:cubicBezTo>
                        <a:cubicBezTo>
                          <a:pt x="106185" y="33536"/>
                          <a:pt x="103517" y="32303"/>
                          <a:pt x="99807" y="35508"/>
                        </a:cubicBezTo>
                        <a:cubicBezTo>
                          <a:pt x="96097" y="38712"/>
                          <a:pt x="90109" y="45491"/>
                          <a:pt x="86529" y="51037"/>
                        </a:cubicBezTo>
                        <a:cubicBezTo>
                          <a:pt x="82949" y="56583"/>
                          <a:pt x="80671" y="64224"/>
                          <a:pt x="78328" y="68785"/>
                        </a:cubicBezTo>
                        <a:cubicBezTo>
                          <a:pt x="75985" y="73345"/>
                          <a:pt x="75074" y="75193"/>
                          <a:pt x="72470" y="78398"/>
                        </a:cubicBezTo>
                        <a:cubicBezTo>
                          <a:pt x="69867" y="81602"/>
                          <a:pt x="66222" y="85053"/>
                          <a:pt x="62708" y="88011"/>
                        </a:cubicBezTo>
                        <a:cubicBezTo>
                          <a:pt x="59193" y="90969"/>
                          <a:pt x="55288" y="93557"/>
                          <a:pt x="51383" y="96145"/>
                        </a:cubicBezTo>
                        <a:cubicBezTo>
                          <a:pt x="47477" y="98733"/>
                          <a:pt x="41685" y="101938"/>
                          <a:pt x="39277" y="103540"/>
                        </a:cubicBezTo>
                        <a:cubicBezTo>
                          <a:pt x="36868" y="105142"/>
                          <a:pt x="38105" y="105389"/>
                          <a:pt x="36933" y="105758"/>
                        </a:cubicBezTo>
                        <a:cubicBezTo>
                          <a:pt x="35762" y="106128"/>
                          <a:pt x="32247" y="105758"/>
                          <a:pt x="32247" y="105758"/>
                        </a:cubicBezTo>
                        <a:lnTo>
                          <a:pt x="32247" y="105758"/>
                        </a:lnTo>
                        <a:cubicBezTo>
                          <a:pt x="31596" y="106498"/>
                          <a:pt x="29839" y="109086"/>
                          <a:pt x="28342" y="110195"/>
                        </a:cubicBezTo>
                        <a:cubicBezTo>
                          <a:pt x="26845" y="111305"/>
                          <a:pt x="24697" y="112044"/>
                          <a:pt x="23265" y="112414"/>
                        </a:cubicBezTo>
                        <a:cubicBezTo>
                          <a:pt x="21834" y="112783"/>
                          <a:pt x="21183" y="112167"/>
                          <a:pt x="19751" y="112414"/>
                        </a:cubicBezTo>
                        <a:cubicBezTo>
                          <a:pt x="18319" y="112660"/>
                          <a:pt x="16431" y="112660"/>
                          <a:pt x="14674" y="113893"/>
                        </a:cubicBezTo>
                        <a:cubicBezTo>
                          <a:pt x="12917" y="115125"/>
                          <a:pt x="10704" y="119069"/>
                          <a:pt x="9207" y="119809"/>
                        </a:cubicBezTo>
                        <a:cubicBezTo>
                          <a:pt x="7710" y="120548"/>
                          <a:pt x="6343" y="118946"/>
                          <a:pt x="5692" y="118330"/>
                        </a:cubicBezTo>
                        <a:cubicBezTo>
                          <a:pt x="5041" y="117713"/>
                          <a:pt x="5497" y="117467"/>
                          <a:pt x="5302" y="116111"/>
                        </a:cubicBezTo>
                        <a:cubicBezTo>
                          <a:pt x="5106" y="114756"/>
                          <a:pt x="4455" y="112660"/>
                          <a:pt x="4521" y="110195"/>
                        </a:cubicBezTo>
                        <a:cubicBezTo>
                          <a:pt x="4586" y="107730"/>
                          <a:pt x="5302" y="104033"/>
                          <a:pt x="5692" y="101322"/>
                        </a:cubicBezTo>
                        <a:cubicBezTo>
                          <a:pt x="6083" y="98610"/>
                          <a:pt x="6929" y="96145"/>
                          <a:pt x="6864" y="93927"/>
                        </a:cubicBezTo>
                        <a:cubicBezTo>
                          <a:pt x="6799" y="91708"/>
                          <a:pt x="5302" y="88011"/>
                          <a:pt x="5302" y="88011"/>
                        </a:cubicBezTo>
                        <a:cubicBezTo>
                          <a:pt x="4586" y="85300"/>
                          <a:pt x="3414" y="81109"/>
                          <a:pt x="2568" y="77658"/>
                        </a:cubicBezTo>
                        <a:cubicBezTo>
                          <a:pt x="1722" y="74207"/>
                          <a:pt x="615" y="70880"/>
                          <a:pt x="225" y="67306"/>
                        </a:cubicBezTo>
                        <a:cubicBezTo>
                          <a:pt x="-165" y="63731"/>
                          <a:pt x="30" y="60527"/>
                          <a:pt x="225" y="56213"/>
                        </a:cubicBezTo>
                        <a:cubicBezTo>
                          <a:pt x="420" y="51900"/>
                          <a:pt x="876" y="48326"/>
                          <a:pt x="1006" y="4512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buNone/>
                    </a:pPr>
                    <a:endParaRPr sz="1800" dirty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6" name="Chicken - Label">
                <a:extLst>
                  <a:ext uri="{FF2B5EF4-FFF2-40B4-BE49-F238E27FC236}">
                    <a16:creationId xmlns:a16="http://schemas.microsoft.com/office/drawing/2014/main" id="{062045BC-4610-4EFA-804C-886D5085CA9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7" y="1925431"/>
                <a:ext cx="765598" cy="3539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tIns="91440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/>
                  </a:rPr>
                  <a:t>Chicken</a:t>
                </a:r>
              </a:p>
            </p:txBody>
          </p:sp>
        </p:grpSp>
        <p:sp>
          <p:nvSpPr>
            <p:cNvPr id="119" name="Arrowhead">
              <a:extLst>
                <a:ext uri="{FF2B5EF4-FFF2-40B4-BE49-F238E27FC236}">
                  <a16:creationId xmlns:a16="http://schemas.microsoft.com/office/drawing/2014/main" id="{60342133-4CAF-486B-954E-854B55B55C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7598440" flipV="1">
              <a:off x="2075069" y="1374290"/>
              <a:ext cx="197711" cy="331502"/>
            </a:xfrm>
            <a:prstGeom prst="triangl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Pygostyle">
              <a:extLst>
                <a:ext uri="{FF2B5EF4-FFF2-40B4-BE49-F238E27FC236}">
                  <a16:creationId xmlns:a16="http://schemas.microsoft.com/office/drawing/2014/main" id="{369F564B-12BC-4C1C-8E42-EB4A873E495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80825" y="1319943"/>
              <a:ext cx="8978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rgbClr val="FFC000"/>
                  </a:solidFill>
                  <a:latin typeface="Calibri" panose="020F0502020204030204"/>
                </a:rPr>
                <a:t>Pygostyle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2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otes">
            <a:extLst>
              <a:ext uri="{FF2B5EF4-FFF2-40B4-BE49-F238E27FC236}">
                <a16:creationId xmlns:a16="http://schemas.microsoft.com/office/drawing/2014/main" id="{FCD7E198-B332-4A95-8F99-59CC265045B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360560"/>
            <a:ext cx="3429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341">
              <a:defRPr/>
            </a:pP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Tungsenia: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modified from Lu et al. (2012);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Gogonasus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Tiktaalik:</a:t>
            </a:r>
            <a:r>
              <a:rPr lang="en-US" sz="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Nobu Tamura (vectorized by T. Michael Keesey; https://creativecommons.org/licenses/by-sa/3.0/); Map: modified from © 2016 Colorado Plateau Geosystems Inc.</a:t>
            </a:r>
          </a:p>
        </p:txBody>
      </p:sp>
      <p:grpSp>
        <p:nvGrpSpPr>
          <p:cNvPr id="6" name="Figure 2">
            <a:extLst>
              <a:ext uri="{FF2B5EF4-FFF2-40B4-BE49-F238E27FC236}">
                <a16:creationId xmlns:a16="http://schemas.microsoft.com/office/drawing/2014/main" id="{D09669CA-F68F-4100-ADEC-E1400BD2D4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2040" y="317414"/>
            <a:ext cx="3281016" cy="1897811"/>
            <a:chOff x="69561" y="342077"/>
            <a:chExt cx="3281016" cy="1897811"/>
          </a:xfrm>
        </p:grpSpPr>
        <p:grpSp>
          <p:nvGrpSpPr>
            <p:cNvPr id="24" name="Landmass">
              <a:extLst>
                <a:ext uri="{FF2B5EF4-FFF2-40B4-BE49-F238E27FC236}">
                  <a16:creationId xmlns:a16="http://schemas.microsoft.com/office/drawing/2014/main" id="{4934ECC6-8055-4D98-8C94-98FEF2C9AA0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56999" y="342077"/>
              <a:ext cx="2783682" cy="1746199"/>
              <a:chOff x="1917151" y="1694378"/>
              <a:chExt cx="6203610" cy="389151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7" name="Landmass 1">
                <a:extLst>
                  <a:ext uri="{FF2B5EF4-FFF2-40B4-BE49-F238E27FC236}">
                    <a16:creationId xmlns:a16="http://schemas.microsoft.com/office/drawing/2014/main" id="{3D6784C7-24F3-4947-93D2-ED32C12652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00871" y="1694378"/>
                <a:ext cx="1410940" cy="1070008"/>
              </a:xfrm>
              <a:custGeom>
                <a:avLst/>
                <a:gdLst>
                  <a:gd name="connsiteX0" fmla="*/ 168122 w 1089581"/>
                  <a:gd name="connsiteY0" fmla="*/ 124878 h 826301"/>
                  <a:gd name="connsiteX1" fmla="*/ 258882 w 1089581"/>
                  <a:gd name="connsiteY1" fmla="*/ 111264 h 826301"/>
                  <a:gd name="connsiteX2" fmla="*/ 320144 w 1089581"/>
                  <a:gd name="connsiteY2" fmla="*/ 149837 h 826301"/>
                  <a:gd name="connsiteX3" fmla="*/ 358717 w 1089581"/>
                  <a:gd name="connsiteY3" fmla="*/ 181603 h 826301"/>
                  <a:gd name="connsiteX4" fmla="*/ 449476 w 1089581"/>
                  <a:gd name="connsiteY4" fmla="*/ 145299 h 826301"/>
                  <a:gd name="connsiteX5" fmla="*/ 565194 w 1089581"/>
                  <a:gd name="connsiteY5" fmla="*/ 170258 h 826301"/>
                  <a:gd name="connsiteX6" fmla="*/ 683181 w 1089581"/>
                  <a:gd name="connsiteY6" fmla="*/ 90844 h 826301"/>
                  <a:gd name="connsiteX7" fmla="*/ 728561 w 1089581"/>
                  <a:gd name="connsiteY7" fmla="*/ 74961 h 826301"/>
                  <a:gd name="connsiteX8" fmla="*/ 783017 w 1089581"/>
                  <a:gd name="connsiteY8" fmla="*/ 88575 h 826301"/>
                  <a:gd name="connsiteX9" fmla="*/ 846548 w 1089581"/>
                  <a:gd name="connsiteY9" fmla="*/ 84 h 826301"/>
                  <a:gd name="connsiteX10" fmla="*/ 837472 w 1089581"/>
                  <a:gd name="connsiteY10" fmla="*/ 106726 h 826301"/>
                  <a:gd name="connsiteX11" fmla="*/ 851086 w 1089581"/>
                  <a:gd name="connsiteY11" fmla="*/ 138492 h 826301"/>
                  <a:gd name="connsiteX12" fmla="*/ 928231 w 1089581"/>
                  <a:gd name="connsiteY12" fmla="*/ 131685 h 826301"/>
                  <a:gd name="connsiteX13" fmla="*/ 955459 w 1089581"/>
                  <a:gd name="connsiteY13" fmla="*/ 93113 h 826301"/>
                  <a:gd name="connsiteX14" fmla="*/ 1009915 w 1089581"/>
                  <a:gd name="connsiteY14" fmla="*/ 93113 h 826301"/>
                  <a:gd name="connsiteX15" fmla="*/ 1075715 w 1089581"/>
                  <a:gd name="connsiteY15" fmla="*/ 52271 h 826301"/>
                  <a:gd name="connsiteX16" fmla="*/ 1084791 w 1089581"/>
                  <a:gd name="connsiteY16" fmla="*/ 77230 h 826301"/>
                  <a:gd name="connsiteX17" fmla="*/ 1016722 w 1089581"/>
                  <a:gd name="connsiteY17" fmla="*/ 154375 h 826301"/>
                  <a:gd name="connsiteX18" fmla="*/ 982687 w 1089581"/>
                  <a:gd name="connsiteY18" fmla="*/ 163451 h 826301"/>
                  <a:gd name="connsiteX19" fmla="*/ 984956 w 1089581"/>
                  <a:gd name="connsiteY19" fmla="*/ 213369 h 826301"/>
                  <a:gd name="connsiteX20" fmla="*/ 896466 w 1089581"/>
                  <a:gd name="connsiteY20" fmla="*/ 179334 h 826301"/>
                  <a:gd name="connsiteX21" fmla="*/ 844279 w 1089581"/>
                  <a:gd name="connsiteY21" fmla="*/ 233789 h 826301"/>
                  <a:gd name="connsiteX22" fmla="*/ 773941 w 1089581"/>
                  <a:gd name="connsiteY22" fmla="*/ 229252 h 826301"/>
                  <a:gd name="connsiteX23" fmla="*/ 762596 w 1089581"/>
                  <a:gd name="connsiteY23" fmla="*/ 290514 h 826301"/>
                  <a:gd name="connsiteX24" fmla="*/ 810244 w 1089581"/>
                  <a:gd name="connsiteY24" fmla="*/ 315473 h 826301"/>
                  <a:gd name="connsiteX25" fmla="*/ 848817 w 1089581"/>
                  <a:gd name="connsiteY25" fmla="*/ 399425 h 826301"/>
                  <a:gd name="connsiteX26" fmla="*/ 848817 w 1089581"/>
                  <a:gd name="connsiteY26" fmla="*/ 487916 h 826301"/>
                  <a:gd name="connsiteX27" fmla="*/ 794361 w 1089581"/>
                  <a:gd name="connsiteY27" fmla="*/ 392618 h 826301"/>
                  <a:gd name="connsiteX28" fmla="*/ 733099 w 1089581"/>
                  <a:gd name="connsiteY28" fmla="*/ 331356 h 826301"/>
                  <a:gd name="connsiteX29" fmla="*/ 683181 w 1089581"/>
                  <a:gd name="connsiteY29" fmla="*/ 415308 h 826301"/>
                  <a:gd name="connsiteX30" fmla="*/ 630995 w 1089581"/>
                  <a:gd name="connsiteY30" fmla="*/ 385811 h 826301"/>
                  <a:gd name="connsiteX31" fmla="*/ 606036 w 1089581"/>
                  <a:gd name="connsiteY31" fmla="*/ 431191 h 826301"/>
                  <a:gd name="connsiteX32" fmla="*/ 560656 w 1089581"/>
                  <a:gd name="connsiteY32" fmla="*/ 478840 h 826301"/>
                  <a:gd name="connsiteX33" fmla="*/ 517546 w 1089581"/>
                  <a:gd name="connsiteY33" fmla="*/ 478840 h 826301"/>
                  <a:gd name="connsiteX34" fmla="*/ 485780 w 1089581"/>
                  <a:gd name="connsiteY34" fmla="*/ 422115 h 826301"/>
                  <a:gd name="connsiteX35" fmla="*/ 433593 w 1089581"/>
                  <a:gd name="connsiteY35" fmla="*/ 456150 h 826301"/>
                  <a:gd name="connsiteX36" fmla="*/ 363255 w 1089581"/>
                  <a:gd name="connsiteY36" fmla="*/ 478840 h 826301"/>
                  <a:gd name="connsiteX37" fmla="*/ 379138 w 1089581"/>
                  <a:gd name="connsiteY37" fmla="*/ 549178 h 826301"/>
                  <a:gd name="connsiteX38" fmla="*/ 424517 w 1089581"/>
                  <a:gd name="connsiteY38" fmla="*/ 596827 h 826301"/>
                  <a:gd name="connsiteX39" fmla="*/ 392752 w 1089581"/>
                  <a:gd name="connsiteY39" fmla="*/ 621785 h 826301"/>
                  <a:gd name="connsiteX40" fmla="*/ 442669 w 1089581"/>
                  <a:gd name="connsiteY40" fmla="*/ 678510 h 826301"/>
                  <a:gd name="connsiteX41" fmla="*/ 485780 w 1089581"/>
                  <a:gd name="connsiteY41" fmla="*/ 678510 h 826301"/>
                  <a:gd name="connsiteX42" fmla="*/ 478973 w 1089581"/>
                  <a:gd name="connsiteY42" fmla="*/ 735235 h 826301"/>
                  <a:gd name="connsiteX43" fmla="*/ 438131 w 1089581"/>
                  <a:gd name="connsiteY43" fmla="*/ 735235 h 826301"/>
                  <a:gd name="connsiteX44" fmla="*/ 424517 w 1089581"/>
                  <a:gd name="connsiteY44" fmla="*/ 780614 h 826301"/>
                  <a:gd name="connsiteX45" fmla="*/ 376869 w 1089581"/>
                  <a:gd name="connsiteY45" fmla="*/ 825994 h 826301"/>
                  <a:gd name="connsiteX46" fmla="*/ 304261 w 1089581"/>
                  <a:gd name="connsiteY46" fmla="*/ 798766 h 826301"/>
                  <a:gd name="connsiteX47" fmla="*/ 277033 w 1089581"/>
                  <a:gd name="connsiteY47" fmla="*/ 764731 h 826301"/>
                  <a:gd name="connsiteX48" fmla="*/ 172660 w 1089581"/>
                  <a:gd name="connsiteY48" fmla="*/ 742042 h 826301"/>
                  <a:gd name="connsiteX49" fmla="*/ 254344 w 1089581"/>
                  <a:gd name="connsiteY49" fmla="*/ 698931 h 826301"/>
                  <a:gd name="connsiteX50" fmla="*/ 211233 w 1089581"/>
                  <a:gd name="connsiteY50" fmla="*/ 692124 h 826301"/>
                  <a:gd name="connsiteX51" fmla="*/ 211233 w 1089581"/>
                  <a:gd name="connsiteY51" fmla="*/ 630861 h 826301"/>
                  <a:gd name="connsiteX52" fmla="*/ 145432 w 1089581"/>
                  <a:gd name="connsiteY52" fmla="*/ 642206 h 826301"/>
                  <a:gd name="connsiteX53" fmla="*/ 129550 w 1089581"/>
                  <a:gd name="connsiteY53" fmla="*/ 524219 h 826301"/>
                  <a:gd name="connsiteX54" fmla="*/ 190812 w 1089581"/>
                  <a:gd name="connsiteY54" fmla="*/ 417577 h 826301"/>
                  <a:gd name="connsiteX55" fmla="*/ 111398 w 1089581"/>
                  <a:gd name="connsiteY55" fmla="*/ 344970 h 826301"/>
                  <a:gd name="connsiteX56" fmla="*/ 70556 w 1089581"/>
                  <a:gd name="connsiteY56" fmla="*/ 301859 h 826301"/>
                  <a:gd name="connsiteX57" fmla="*/ 13831 w 1089581"/>
                  <a:gd name="connsiteY57" fmla="*/ 295052 h 826301"/>
                  <a:gd name="connsiteX58" fmla="*/ 13831 w 1089581"/>
                  <a:gd name="connsiteY58" fmla="*/ 167989 h 826301"/>
                  <a:gd name="connsiteX59" fmla="*/ 168122 w 1089581"/>
                  <a:gd name="connsiteY59" fmla="*/ 124878 h 8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089581" h="826301">
                    <a:moveTo>
                      <a:pt x="168122" y="124878"/>
                    </a:moveTo>
                    <a:cubicBezTo>
                      <a:pt x="208964" y="115424"/>
                      <a:pt x="233545" y="107104"/>
                      <a:pt x="258882" y="111264"/>
                    </a:cubicBezTo>
                    <a:cubicBezTo>
                      <a:pt x="284219" y="115424"/>
                      <a:pt x="303505" y="138114"/>
                      <a:pt x="320144" y="149837"/>
                    </a:cubicBezTo>
                    <a:cubicBezTo>
                      <a:pt x="336783" y="161560"/>
                      <a:pt x="337162" y="182359"/>
                      <a:pt x="358717" y="181603"/>
                    </a:cubicBezTo>
                    <a:cubicBezTo>
                      <a:pt x="380272" y="180847"/>
                      <a:pt x="415063" y="147190"/>
                      <a:pt x="449476" y="145299"/>
                    </a:cubicBezTo>
                    <a:cubicBezTo>
                      <a:pt x="483889" y="143408"/>
                      <a:pt x="526243" y="179334"/>
                      <a:pt x="565194" y="170258"/>
                    </a:cubicBezTo>
                    <a:cubicBezTo>
                      <a:pt x="604145" y="161182"/>
                      <a:pt x="655953" y="106727"/>
                      <a:pt x="683181" y="90844"/>
                    </a:cubicBezTo>
                    <a:cubicBezTo>
                      <a:pt x="710409" y="74961"/>
                      <a:pt x="711922" y="75339"/>
                      <a:pt x="728561" y="74961"/>
                    </a:cubicBezTo>
                    <a:cubicBezTo>
                      <a:pt x="745200" y="74583"/>
                      <a:pt x="763353" y="101054"/>
                      <a:pt x="783017" y="88575"/>
                    </a:cubicBezTo>
                    <a:cubicBezTo>
                      <a:pt x="802681" y="76096"/>
                      <a:pt x="837472" y="-2941"/>
                      <a:pt x="846548" y="84"/>
                    </a:cubicBezTo>
                    <a:cubicBezTo>
                      <a:pt x="855624" y="3109"/>
                      <a:pt x="836716" y="83658"/>
                      <a:pt x="837472" y="106726"/>
                    </a:cubicBezTo>
                    <a:cubicBezTo>
                      <a:pt x="838228" y="129794"/>
                      <a:pt x="835960" y="134332"/>
                      <a:pt x="851086" y="138492"/>
                    </a:cubicBezTo>
                    <a:cubicBezTo>
                      <a:pt x="866213" y="142652"/>
                      <a:pt x="910836" y="139248"/>
                      <a:pt x="928231" y="131685"/>
                    </a:cubicBezTo>
                    <a:cubicBezTo>
                      <a:pt x="945626" y="124122"/>
                      <a:pt x="941845" y="99542"/>
                      <a:pt x="955459" y="93113"/>
                    </a:cubicBezTo>
                    <a:cubicBezTo>
                      <a:pt x="969073" y="86684"/>
                      <a:pt x="989872" y="99920"/>
                      <a:pt x="1009915" y="93113"/>
                    </a:cubicBezTo>
                    <a:cubicBezTo>
                      <a:pt x="1029958" y="86306"/>
                      <a:pt x="1063236" y="54918"/>
                      <a:pt x="1075715" y="52271"/>
                    </a:cubicBezTo>
                    <a:cubicBezTo>
                      <a:pt x="1088194" y="49624"/>
                      <a:pt x="1094623" y="60213"/>
                      <a:pt x="1084791" y="77230"/>
                    </a:cubicBezTo>
                    <a:cubicBezTo>
                      <a:pt x="1074959" y="94247"/>
                      <a:pt x="1033739" y="140005"/>
                      <a:pt x="1016722" y="154375"/>
                    </a:cubicBezTo>
                    <a:cubicBezTo>
                      <a:pt x="999705" y="168745"/>
                      <a:pt x="987981" y="153619"/>
                      <a:pt x="982687" y="163451"/>
                    </a:cubicBezTo>
                    <a:cubicBezTo>
                      <a:pt x="977393" y="173283"/>
                      <a:pt x="999326" y="210722"/>
                      <a:pt x="984956" y="213369"/>
                    </a:cubicBezTo>
                    <a:cubicBezTo>
                      <a:pt x="970586" y="216016"/>
                      <a:pt x="919912" y="175931"/>
                      <a:pt x="896466" y="179334"/>
                    </a:cubicBezTo>
                    <a:cubicBezTo>
                      <a:pt x="873020" y="182737"/>
                      <a:pt x="864700" y="225469"/>
                      <a:pt x="844279" y="233789"/>
                    </a:cubicBezTo>
                    <a:cubicBezTo>
                      <a:pt x="823858" y="242109"/>
                      <a:pt x="787555" y="219798"/>
                      <a:pt x="773941" y="229252"/>
                    </a:cubicBezTo>
                    <a:cubicBezTo>
                      <a:pt x="760327" y="238706"/>
                      <a:pt x="756546" y="276144"/>
                      <a:pt x="762596" y="290514"/>
                    </a:cubicBezTo>
                    <a:cubicBezTo>
                      <a:pt x="768647" y="304884"/>
                      <a:pt x="795874" y="297321"/>
                      <a:pt x="810244" y="315473"/>
                    </a:cubicBezTo>
                    <a:cubicBezTo>
                      <a:pt x="824614" y="333625"/>
                      <a:pt x="842388" y="370685"/>
                      <a:pt x="848817" y="399425"/>
                    </a:cubicBezTo>
                    <a:cubicBezTo>
                      <a:pt x="855246" y="428166"/>
                      <a:pt x="857893" y="489050"/>
                      <a:pt x="848817" y="487916"/>
                    </a:cubicBezTo>
                    <a:cubicBezTo>
                      <a:pt x="839741" y="486782"/>
                      <a:pt x="813647" y="418711"/>
                      <a:pt x="794361" y="392618"/>
                    </a:cubicBezTo>
                    <a:cubicBezTo>
                      <a:pt x="775075" y="366525"/>
                      <a:pt x="751629" y="327574"/>
                      <a:pt x="733099" y="331356"/>
                    </a:cubicBezTo>
                    <a:cubicBezTo>
                      <a:pt x="714569" y="335138"/>
                      <a:pt x="700198" y="406232"/>
                      <a:pt x="683181" y="415308"/>
                    </a:cubicBezTo>
                    <a:cubicBezTo>
                      <a:pt x="666164" y="424384"/>
                      <a:pt x="643852" y="383164"/>
                      <a:pt x="630995" y="385811"/>
                    </a:cubicBezTo>
                    <a:cubicBezTo>
                      <a:pt x="618138" y="388458"/>
                      <a:pt x="617759" y="415686"/>
                      <a:pt x="606036" y="431191"/>
                    </a:cubicBezTo>
                    <a:cubicBezTo>
                      <a:pt x="594313" y="446696"/>
                      <a:pt x="575404" y="470899"/>
                      <a:pt x="560656" y="478840"/>
                    </a:cubicBezTo>
                    <a:cubicBezTo>
                      <a:pt x="545908" y="486781"/>
                      <a:pt x="530025" y="488294"/>
                      <a:pt x="517546" y="478840"/>
                    </a:cubicBezTo>
                    <a:cubicBezTo>
                      <a:pt x="505067" y="469386"/>
                      <a:pt x="499772" y="425897"/>
                      <a:pt x="485780" y="422115"/>
                    </a:cubicBezTo>
                    <a:cubicBezTo>
                      <a:pt x="471788" y="418333"/>
                      <a:pt x="454014" y="446696"/>
                      <a:pt x="433593" y="456150"/>
                    </a:cubicBezTo>
                    <a:cubicBezTo>
                      <a:pt x="413172" y="465604"/>
                      <a:pt x="372331" y="463335"/>
                      <a:pt x="363255" y="478840"/>
                    </a:cubicBezTo>
                    <a:cubicBezTo>
                      <a:pt x="354179" y="494345"/>
                      <a:pt x="368928" y="529514"/>
                      <a:pt x="379138" y="549178"/>
                    </a:cubicBezTo>
                    <a:cubicBezTo>
                      <a:pt x="389348" y="568843"/>
                      <a:pt x="422248" y="584726"/>
                      <a:pt x="424517" y="596827"/>
                    </a:cubicBezTo>
                    <a:cubicBezTo>
                      <a:pt x="426786" y="608928"/>
                      <a:pt x="389727" y="608171"/>
                      <a:pt x="392752" y="621785"/>
                    </a:cubicBezTo>
                    <a:cubicBezTo>
                      <a:pt x="395777" y="635399"/>
                      <a:pt x="427164" y="669056"/>
                      <a:pt x="442669" y="678510"/>
                    </a:cubicBezTo>
                    <a:cubicBezTo>
                      <a:pt x="458174" y="687964"/>
                      <a:pt x="479729" y="669056"/>
                      <a:pt x="485780" y="678510"/>
                    </a:cubicBezTo>
                    <a:cubicBezTo>
                      <a:pt x="491831" y="687964"/>
                      <a:pt x="486915" y="725781"/>
                      <a:pt x="478973" y="735235"/>
                    </a:cubicBezTo>
                    <a:cubicBezTo>
                      <a:pt x="471031" y="744689"/>
                      <a:pt x="447207" y="727672"/>
                      <a:pt x="438131" y="735235"/>
                    </a:cubicBezTo>
                    <a:cubicBezTo>
                      <a:pt x="429055" y="742798"/>
                      <a:pt x="434727" y="765488"/>
                      <a:pt x="424517" y="780614"/>
                    </a:cubicBezTo>
                    <a:cubicBezTo>
                      <a:pt x="414307" y="795741"/>
                      <a:pt x="396912" y="822969"/>
                      <a:pt x="376869" y="825994"/>
                    </a:cubicBezTo>
                    <a:cubicBezTo>
                      <a:pt x="356826" y="829019"/>
                      <a:pt x="320900" y="808977"/>
                      <a:pt x="304261" y="798766"/>
                    </a:cubicBezTo>
                    <a:cubicBezTo>
                      <a:pt x="287622" y="788556"/>
                      <a:pt x="298967" y="774185"/>
                      <a:pt x="277033" y="764731"/>
                    </a:cubicBezTo>
                    <a:cubicBezTo>
                      <a:pt x="255100" y="755277"/>
                      <a:pt x="176442" y="753009"/>
                      <a:pt x="172660" y="742042"/>
                    </a:cubicBezTo>
                    <a:cubicBezTo>
                      <a:pt x="168878" y="731075"/>
                      <a:pt x="247915" y="707251"/>
                      <a:pt x="254344" y="698931"/>
                    </a:cubicBezTo>
                    <a:cubicBezTo>
                      <a:pt x="260773" y="690611"/>
                      <a:pt x="218418" y="703469"/>
                      <a:pt x="211233" y="692124"/>
                    </a:cubicBezTo>
                    <a:cubicBezTo>
                      <a:pt x="204048" y="680779"/>
                      <a:pt x="222200" y="639181"/>
                      <a:pt x="211233" y="630861"/>
                    </a:cubicBezTo>
                    <a:cubicBezTo>
                      <a:pt x="200266" y="622541"/>
                      <a:pt x="159046" y="659980"/>
                      <a:pt x="145432" y="642206"/>
                    </a:cubicBezTo>
                    <a:cubicBezTo>
                      <a:pt x="131818" y="624432"/>
                      <a:pt x="121987" y="561657"/>
                      <a:pt x="129550" y="524219"/>
                    </a:cubicBezTo>
                    <a:cubicBezTo>
                      <a:pt x="137113" y="486781"/>
                      <a:pt x="193837" y="447452"/>
                      <a:pt x="190812" y="417577"/>
                    </a:cubicBezTo>
                    <a:cubicBezTo>
                      <a:pt x="187787" y="387702"/>
                      <a:pt x="131441" y="364256"/>
                      <a:pt x="111398" y="344970"/>
                    </a:cubicBezTo>
                    <a:cubicBezTo>
                      <a:pt x="91355" y="325684"/>
                      <a:pt x="86817" y="310179"/>
                      <a:pt x="70556" y="301859"/>
                    </a:cubicBezTo>
                    <a:cubicBezTo>
                      <a:pt x="54295" y="293539"/>
                      <a:pt x="23285" y="317364"/>
                      <a:pt x="13831" y="295052"/>
                    </a:cubicBezTo>
                    <a:cubicBezTo>
                      <a:pt x="4377" y="272740"/>
                      <a:pt x="-11884" y="195973"/>
                      <a:pt x="13831" y="167989"/>
                    </a:cubicBezTo>
                    <a:cubicBezTo>
                      <a:pt x="39546" y="140005"/>
                      <a:pt x="127280" y="134332"/>
                      <a:pt x="168122" y="1248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8" name="Landmass 2">
                <a:extLst>
                  <a:ext uri="{FF2B5EF4-FFF2-40B4-BE49-F238E27FC236}">
                    <a16:creationId xmlns:a16="http://schemas.microsoft.com/office/drawing/2014/main" id="{E067116B-DAD8-4B66-A1A3-19D70C631FC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00910" y="2799120"/>
                <a:ext cx="1310458" cy="1736917"/>
              </a:xfrm>
              <a:custGeom>
                <a:avLst/>
                <a:gdLst>
                  <a:gd name="connsiteX0" fmla="*/ 33320 w 1011985"/>
                  <a:gd name="connsiteY0" fmla="*/ 181839 h 1341313"/>
                  <a:gd name="connsiteX1" fmla="*/ 144500 w 1011985"/>
                  <a:gd name="connsiteY1" fmla="*/ 190915 h 1341313"/>
                  <a:gd name="connsiteX2" fmla="*/ 296522 w 1011985"/>
                  <a:gd name="connsiteY2" fmla="*/ 79735 h 1341313"/>
                  <a:gd name="connsiteX3" fmla="*/ 335095 w 1011985"/>
                  <a:gd name="connsiteY3" fmla="*/ 321 h 1341313"/>
                  <a:gd name="connsiteX4" fmla="*/ 425854 w 1011985"/>
                  <a:gd name="connsiteY4" fmla="*/ 109232 h 1341313"/>
                  <a:gd name="connsiteX5" fmla="*/ 555186 w 1011985"/>
                  <a:gd name="connsiteY5" fmla="*/ 109232 h 1341313"/>
                  <a:gd name="connsiteX6" fmla="*/ 607372 w 1011985"/>
                  <a:gd name="connsiteY6" fmla="*/ 104694 h 1341313"/>
                  <a:gd name="connsiteX7" fmla="*/ 702670 w 1011985"/>
                  <a:gd name="connsiteY7" fmla="*/ 150074 h 1341313"/>
                  <a:gd name="connsiteX8" fmla="*/ 745780 w 1011985"/>
                  <a:gd name="connsiteY8" fmla="*/ 145536 h 1341313"/>
                  <a:gd name="connsiteX9" fmla="*/ 752587 w 1011985"/>
                  <a:gd name="connsiteY9" fmla="*/ 79735 h 1341313"/>
                  <a:gd name="connsiteX10" fmla="*/ 879650 w 1011985"/>
                  <a:gd name="connsiteY10" fmla="*/ 50238 h 1341313"/>
                  <a:gd name="connsiteX11" fmla="*/ 793429 w 1011985"/>
                  <a:gd name="connsiteY11" fmla="*/ 109232 h 1341313"/>
                  <a:gd name="connsiteX12" fmla="*/ 786622 w 1011985"/>
                  <a:gd name="connsiteY12" fmla="*/ 165956 h 1341313"/>
                  <a:gd name="connsiteX13" fmla="*/ 716284 w 1011985"/>
                  <a:gd name="connsiteY13" fmla="*/ 211336 h 1341313"/>
                  <a:gd name="connsiteX14" fmla="*/ 748049 w 1011985"/>
                  <a:gd name="connsiteY14" fmla="*/ 261254 h 1341313"/>
                  <a:gd name="connsiteX15" fmla="*/ 818388 w 1011985"/>
                  <a:gd name="connsiteY15" fmla="*/ 283944 h 1341313"/>
                  <a:gd name="connsiteX16" fmla="*/ 881919 w 1011985"/>
                  <a:gd name="connsiteY16" fmla="*/ 202260 h 1341313"/>
                  <a:gd name="connsiteX17" fmla="*/ 911416 w 1011985"/>
                  <a:gd name="connsiteY17" fmla="*/ 220412 h 1341313"/>
                  <a:gd name="connsiteX18" fmla="*/ 913685 w 1011985"/>
                  <a:gd name="connsiteY18" fmla="*/ 270330 h 1341313"/>
                  <a:gd name="connsiteX19" fmla="*/ 1006713 w 1011985"/>
                  <a:gd name="connsiteY19" fmla="*/ 313440 h 1341313"/>
                  <a:gd name="connsiteX20" fmla="*/ 993099 w 1011985"/>
                  <a:gd name="connsiteY20" fmla="*/ 363358 h 1341313"/>
                  <a:gd name="connsiteX21" fmla="*/ 931837 w 1011985"/>
                  <a:gd name="connsiteY21" fmla="*/ 340668 h 1341313"/>
                  <a:gd name="connsiteX22" fmla="*/ 909147 w 1011985"/>
                  <a:gd name="connsiteY22" fmla="*/ 470000 h 1341313"/>
                  <a:gd name="connsiteX23" fmla="*/ 995368 w 1011985"/>
                  <a:gd name="connsiteY23" fmla="*/ 544877 h 1341313"/>
                  <a:gd name="connsiteX24" fmla="*/ 963603 w 1011985"/>
                  <a:gd name="connsiteY24" fmla="*/ 601601 h 1341313"/>
                  <a:gd name="connsiteX25" fmla="*/ 906878 w 1011985"/>
                  <a:gd name="connsiteY25" fmla="*/ 567566 h 1341313"/>
                  <a:gd name="connsiteX26" fmla="*/ 900071 w 1011985"/>
                  <a:gd name="connsiteY26" fmla="*/ 649250 h 1341313"/>
                  <a:gd name="connsiteX27" fmla="*/ 820657 w 1011985"/>
                  <a:gd name="connsiteY27" fmla="*/ 728664 h 1341313"/>
                  <a:gd name="connsiteX28" fmla="*/ 745780 w 1011985"/>
                  <a:gd name="connsiteY28" fmla="*/ 762699 h 1341313"/>
                  <a:gd name="connsiteX29" fmla="*/ 763932 w 1011985"/>
                  <a:gd name="connsiteY29" fmla="*/ 787658 h 1341313"/>
                  <a:gd name="connsiteX30" fmla="*/ 875112 w 1011985"/>
                  <a:gd name="connsiteY30" fmla="*/ 751354 h 1341313"/>
                  <a:gd name="connsiteX31" fmla="*/ 884188 w 1011985"/>
                  <a:gd name="connsiteY31" fmla="*/ 799003 h 1341313"/>
                  <a:gd name="connsiteX32" fmla="*/ 807043 w 1011985"/>
                  <a:gd name="connsiteY32" fmla="*/ 885224 h 1341313"/>
                  <a:gd name="connsiteX33" fmla="*/ 702670 w 1011985"/>
                  <a:gd name="connsiteY33" fmla="*/ 898838 h 1341313"/>
                  <a:gd name="connsiteX34" fmla="*/ 723091 w 1011985"/>
                  <a:gd name="connsiteY34" fmla="*/ 935142 h 1341313"/>
                  <a:gd name="connsiteX35" fmla="*/ 645945 w 1011985"/>
                  <a:gd name="connsiteY35" fmla="*/ 1028170 h 1341313"/>
                  <a:gd name="connsiteX36" fmla="*/ 643676 w 1011985"/>
                  <a:gd name="connsiteY36" fmla="*/ 1091701 h 1341313"/>
                  <a:gd name="connsiteX37" fmla="*/ 557455 w 1011985"/>
                  <a:gd name="connsiteY37" fmla="*/ 1139350 h 1341313"/>
                  <a:gd name="connsiteX38" fmla="*/ 546110 w 1011985"/>
                  <a:gd name="connsiteY38" fmla="*/ 1196075 h 1341313"/>
                  <a:gd name="connsiteX39" fmla="*/ 464427 w 1011985"/>
                  <a:gd name="connsiteY39" fmla="*/ 1227840 h 1341313"/>
                  <a:gd name="connsiteX40" fmla="*/ 407702 w 1011985"/>
                  <a:gd name="connsiteY40" fmla="*/ 1327676 h 1341313"/>
                  <a:gd name="connsiteX41" fmla="*/ 348708 w 1011985"/>
                  <a:gd name="connsiteY41" fmla="*/ 1327676 h 1341313"/>
                  <a:gd name="connsiteX42" fmla="*/ 389550 w 1011985"/>
                  <a:gd name="connsiteY42" fmla="*/ 1209688 h 1341313"/>
                  <a:gd name="connsiteX43" fmla="*/ 462158 w 1011985"/>
                  <a:gd name="connsiteY43" fmla="*/ 1198344 h 1341313"/>
                  <a:gd name="connsiteX44" fmla="*/ 541572 w 1011985"/>
                  <a:gd name="connsiteY44" fmla="*/ 1084894 h 1341313"/>
                  <a:gd name="connsiteX45" fmla="*/ 419047 w 1011985"/>
                  <a:gd name="connsiteY45" fmla="*/ 1157502 h 1341313"/>
                  <a:gd name="connsiteX46" fmla="*/ 305598 w 1011985"/>
                  <a:gd name="connsiteY46" fmla="*/ 1182461 h 1341313"/>
                  <a:gd name="connsiteX47" fmla="*/ 198956 w 1011985"/>
                  <a:gd name="connsiteY47" fmla="*/ 1196075 h 1341313"/>
                  <a:gd name="connsiteX48" fmla="*/ 158114 w 1011985"/>
                  <a:gd name="connsiteY48" fmla="*/ 1184730 h 1341313"/>
                  <a:gd name="connsiteX49" fmla="*/ 155845 w 1011985"/>
                  <a:gd name="connsiteY49" fmla="*/ 1132543 h 1341313"/>
                  <a:gd name="connsiteX50" fmla="*/ 255680 w 1011985"/>
                  <a:gd name="connsiteY50" fmla="*/ 1132543 h 1341313"/>
                  <a:gd name="connsiteX51" fmla="*/ 294253 w 1011985"/>
                  <a:gd name="connsiteY51" fmla="*/ 1041784 h 1341313"/>
                  <a:gd name="connsiteX52" fmla="*/ 269294 w 1011985"/>
                  <a:gd name="connsiteY52" fmla="*/ 946486 h 1341313"/>
                  <a:gd name="connsiteX53" fmla="*/ 151307 w 1011985"/>
                  <a:gd name="connsiteY53" fmla="*/ 878417 h 1341313"/>
                  <a:gd name="connsiteX54" fmla="*/ 135424 w 1011985"/>
                  <a:gd name="connsiteY54" fmla="*/ 926066 h 1341313"/>
                  <a:gd name="connsiteX55" fmla="*/ 96851 w 1011985"/>
                  <a:gd name="connsiteY55" fmla="*/ 926066 h 1341313"/>
                  <a:gd name="connsiteX56" fmla="*/ 78699 w 1011985"/>
                  <a:gd name="connsiteY56" fmla="*/ 894300 h 1341313"/>
                  <a:gd name="connsiteX57" fmla="*/ 1554 w 1011985"/>
                  <a:gd name="connsiteY57" fmla="*/ 969176 h 1341313"/>
                  <a:gd name="connsiteX58" fmla="*/ 33320 w 1011985"/>
                  <a:gd name="connsiteY58" fmla="*/ 846651 h 1341313"/>
                  <a:gd name="connsiteX59" fmla="*/ 108196 w 1011985"/>
                  <a:gd name="connsiteY59" fmla="*/ 810348 h 1341313"/>
                  <a:gd name="connsiteX60" fmla="*/ 92313 w 1011985"/>
                  <a:gd name="connsiteY60" fmla="*/ 760430 h 1341313"/>
                  <a:gd name="connsiteX61" fmla="*/ 149038 w 1011985"/>
                  <a:gd name="connsiteY61" fmla="*/ 771775 h 1341313"/>
                  <a:gd name="connsiteX62" fmla="*/ 230721 w 1011985"/>
                  <a:gd name="connsiteY62" fmla="*/ 728664 h 1341313"/>
                  <a:gd name="connsiteX63" fmla="*/ 280639 w 1011985"/>
                  <a:gd name="connsiteY63" fmla="*/ 783120 h 1341313"/>
                  <a:gd name="connsiteX64" fmla="*/ 319212 w 1011985"/>
                  <a:gd name="connsiteY64" fmla="*/ 735471 h 1341313"/>
                  <a:gd name="connsiteX65" fmla="*/ 282908 w 1011985"/>
                  <a:gd name="connsiteY65" fmla="*/ 671940 h 1341313"/>
                  <a:gd name="connsiteX66" fmla="*/ 291984 w 1011985"/>
                  <a:gd name="connsiteY66" fmla="*/ 622022 h 1341313"/>
                  <a:gd name="connsiteX67" fmla="*/ 291984 w 1011985"/>
                  <a:gd name="connsiteY67" fmla="*/ 560759 h 1341313"/>
                  <a:gd name="connsiteX68" fmla="*/ 217107 w 1011985"/>
                  <a:gd name="connsiteY68" fmla="*/ 587987 h 1341313"/>
                  <a:gd name="connsiteX69" fmla="*/ 201225 w 1011985"/>
                  <a:gd name="connsiteY69" fmla="*/ 535801 h 1341313"/>
                  <a:gd name="connsiteX70" fmla="*/ 158114 w 1011985"/>
                  <a:gd name="connsiteY70" fmla="*/ 542608 h 1341313"/>
                  <a:gd name="connsiteX71" fmla="*/ 212569 w 1011985"/>
                  <a:gd name="connsiteY71" fmla="*/ 383779 h 1341313"/>
                  <a:gd name="connsiteX72" fmla="*/ 144500 w 1011985"/>
                  <a:gd name="connsiteY72" fmla="*/ 324785 h 1341313"/>
                  <a:gd name="connsiteX73" fmla="*/ 232990 w 1011985"/>
                  <a:gd name="connsiteY73" fmla="*/ 288482 h 1341313"/>
                  <a:gd name="connsiteX74" fmla="*/ 278370 w 1011985"/>
                  <a:gd name="connsiteY74" fmla="*/ 329323 h 1341313"/>
                  <a:gd name="connsiteX75" fmla="*/ 353246 w 1011985"/>
                  <a:gd name="connsiteY75" fmla="*/ 288482 h 1341313"/>
                  <a:gd name="connsiteX76" fmla="*/ 448544 w 1011985"/>
                  <a:gd name="connsiteY76" fmla="*/ 304364 h 1341313"/>
                  <a:gd name="connsiteX77" fmla="*/ 466696 w 1011985"/>
                  <a:gd name="connsiteY77" fmla="*/ 277137 h 1341313"/>
                  <a:gd name="connsiteX78" fmla="*/ 389550 w 1011985"/>
                  <a:gd name="connsiteY78" fmla="*/ 231757 h 1341313"/>
                  <a:gd name="connsiteX79" fmla="*/ 237528 w 1011985"/>
                  <a:gd name="connsiteY79" fmla="*/ 265792 h 1341313"/>
                  <a:gd name="connsiteX80" fmla="*/ 183073 w 1011985"/>
                  <a:gd name="connsiteY80" fmla="*/ 220412 h 1341313"/>
                  <a:gd name="connsiteX81" fmla="*/ 62817 w 1011985"/>
                  <a:gd name="connsiteY81" fmla="*/ 240833 h 1341313"/>
                  <a:gd name="connsiteX82" fmla="*/ 35589 w 1011985"/>
                  <a:gd name="connsiteY82" fmla="*/ 238564 h 1341313"/>
                  <a:gd name="connsiteX83" fmla="*/ 33320 w 1011985"/>
                  <a:gd name="connsiteY83" fmla="*/ 181839 h 134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1011985" h="1341313">
                    <a:moveTo>
                      <a:pt x="33320" y="181839"/>
                    </a:moveTo>
                    <a:cubicBezTo>
                      <a:pt x="51472" y="173898"/>
                      <a:pt x="100633" y="207932"/>
                      <a:pt x="144500" y="190915"/>
                    </a:cubicBezTo>
                    <a:cubicBezTo>
                      <a:pt x="188367" y="173898"/>
                      <a:pt x="264756" y="111501"/>
                      <a:pt x="296522" y="79735"/>
                    </a:cubicBezTo>
                    <a:cubicBezTo>
                      <a:pt x="328288" y="47969"/>
                      <a:pt x="313540" y="-4595"/>
                      <a:pt x="335095" y="321"/>
                    </a:cubicBezTo>
                    <a:cubicBezTo>
                      <a:pt x="356650" y="5237"/>
                      <a:pt x="389172" y="91080"/>
                      <a:pt x="425854" y="109232"/>
                    </a:cubicBezTo>
                    <a:cubicBezTo>
                      <a:pt x="462536" y="127384"/>
                      <a:pt x="524933" y="109988"/>
                      <a:pt x="555186" y="109232"/>
                    </a:cubicBezTo>
                    <a:cubicBezTo>
                      <a:pt x="585439" y="108476"/>
                      <a:pt x="582791" y="97887"/>
                      <a:pt x="607372" y="104694"/>
                    </a:cubicBezTo>
                    <a:cubicBezTo>
                      <a:pt x="631953" y="111501"/>
                      <a:pt x="679602" y="143267"/>
                      <a:pt x="702670" y="150074"/>
                    </a:cubicBezTo>
                    <a:cubicBezTo>
                      <a:pt x="725738" y="156881"/>
                      <a:pt x="737461" y="157259"/>
                      <a:pt x="745780" y="145536"/>
                    </a:cubicBezTo>
                    <a:cubicBezTo>
                      <a:pt x="754099" y="133813"/>
                      <a:pt x="730275" y="95618"/>
                      <a:pt x="752587" y="79735"/>
                    </a:cubicBezTo>
                    <a:cubicBezTo>
                      <a:pt x="774899" y="63852"/>
                      <a:pt x="872843" y="45322"/>
                      <a:pt x="879650" y="50238"/>
                    </a:cubicBezTo>
                    <a:cubicBezTo>
                      <a:pt x="886457" y="55154"/>
                      <a:pt x="808934" y="89946"/>
                      <a:pt x="793429" y="109232"/>
                    </a:cubicBezTo>
                    <a:cubicBezTo>
                      <a:pt x="777924" y="128518"/>
                      <a:pt x="799479" y="148939"/>
                      <a:pt x="786622" y="165956"/>
                    </a:cubicBezTo>
                    <a:cubicBezTo>
                      <a:pt x="773765" y="182973"/>
                      <a:pt x="722713" y="195453"/>
                      <a:pt x="716284" y="211336"/>
                    </a:cubicBezTo>
                    <a:cubicBezTo>
                      <a:pt x="709855" y="227219"/>
                      <a:pt x="731032" y="249153"/>
                      <a:pt x="748049" y="261254"/>
                    </a:cubicBezTo>
                    <a:cubicBezTo>
                      <a:pt x="765066" y="273355"/>
                      <a:pt x="796076" y="293776"/>
                      <a:pt x="818388" y="283944"/>
                    </a:cubicBezTo>
                    <a:cubicBezTo>
                      <a:pt x="840700" y="274112"/>
                      <a:pt x="866414" y="212849"/>
                      <a:pt x="881919" y="202260"/>
                    </a:cubicBezTo>
                    <a:cubicBezTo>
                      <a:pt x="897424" y="191671"/>
                      <a:pt x="906122" y="209067"/>
                      <a:pt x="911416" y="220412"/>
                    </a:cubicBezTo>
                    <a:cubicBezTo>
                      <a:pt x="916710" y="231757"/>
                      <a:pt x="897802" y="254825"/>
                      <a:pt x="913685" y="270330"/>
                    </a:cubicBezTo>
                    <a:cubicBezTo>
                      <a:pt x="929568" y="285835"/>
                      <a:pt x="993477" y="297935"/>
                      <a:pt x="1006713" y="313440"/>
                    </a:cubicBezTo>
                    <a:cubicBezTo>
                      <a:pt x="1019949" y="328945"/>
                      <a:pt x="1005578" y="358820"/>
                      <a:pt x="993099" y="363358"/>
                    </a:cubicBezTo>
                    <a:cubicBezTo>
                      <a:pt x="980620" y="367896"/>
                      <a:pt x="945829" y="322894"/>
                      <a:pt x="931837" y="340668"/>
                    </a:cubicBezTo>
                    <a:cubicBezTo>
                      <a:pt x="917845" y="358442"/>
                      <a:pt x="898558" y="435965"/>
                      <a:pt x="909147" y="470000"/>
                    </a:cubicBezTo>
                    <a:cubicBezTo>
                      <a:pt x="919736" y="504035"/>
                      <a:pt x="986292" y="522944"/>
                      <a:pt x="995368" y="544877"/>
                    </a:cubicBezTo>
                    <a:cubicBezTo>
                      <a:pt x="1004444" y="566810"/>
                      <a:pt x="978351" y="597820"/>
                      <a:pt x="963603" y="601601"/>
                    </a:cubicBezTo>
                    <a:cubicBezTo>
                      <a:pt x="948855" y="605383"/>
                      <a:pt x="917467" y="559625"/>
                      <a:pt x="906878" y="567566"/>
                    </a:cubicBezTo>
                    <a:cubicBezTo>
                      <a:pt x="896289" y="575508"/>
                      <a:pt x="914441" y="622400"/>
                      <a:pt x="900071" y="649250"/>
                    </a:cubicBezTo>
                    <a:cubicBezTo>
                      <a:pt x="885701" y="676100"/>
                      <a:pt x="846372" y="709756"/>
                      <a:pt x="820657" y="728664"/>
                    </a:cubicBezTo>
                    <a:cubicBezTo>
                      <a:pt x="794942" y="747572"/>
                      <a:pt x="755234" y="752867"/>
                      <a:pt x="745780" y="762699"/>
                    </a:cubicBezTo>
                    <a:cubicBezTo>
                      <a:pt x="736326" y="772531"/>
                      <a:pt x="742377" y="789549"/>
                      <a:pt x="763932" y="787658"/>
                    </a:cubicBezTo>
                    <a:cubicBezTo>
                      <a:pt x="785487" y="785767"/>
                      <a:pt x="855069" y="749463"/>
                      <a:pt x="875112" y="751354"/>
                    </a:cubicBezTo>
                    <a:cubicBezTo>
                      <a:pt x="895155" y="753245"/>
                      <a:pt x="895533" y="776691"/>
                      <a:pt x="884188" y="799003"/>
                    </a:cubicBezTo>
                    <a:cubicBezTo>
                      <a:pt x="872843" y="821315"/>
                      <a:pt x="837296" y="868585"/>
                      <a:pt x="807043" y="885224"/>
                    </a:cubicBezTo>
                    <a:cubicBezTo>
                      <a:pt x="776790" y="901863"/>
                      <a:pt x="716662" y="890518"/>
                      <a:pt x="702670" y="898838"/>
                    </a:cubicBezTo>
                    <a:cubicBezTo>
                      <a:pt x="688678" y="907158"/>
                      <a:pt x="732545" y="913587"/>
                      <a:pt x="723091" y="935142"/>
                    </a:cubicBezTo>
                    <a:cubicBezTo>
                      <a:pt x="713637" y="956697"/>
                      <a:pt x="659181" y="1002077"/>
                      <a:pt x="645945" y="1028170"/>
                    </a:cubicBezTo>
                    <a:cubicBezTo>
                      <a:pt x="632709" y="1054263"/>
                      <a:pt x="658424" y="1073171"/>
                      <a:pt x="643676" y="1091701"/>
                    </a:cubicBezTo>
                    <a:cubicBezTo>
                      <a:pt x="628928" y="1110231"/>
                      <a:pt x="573716" y="1121954"/>
                      <a:pt x="557455" y="1139350"/>
                    </a:cubicBezTo>
                    <a:cubicBezTo>
                      <a:pt x="541194" y="1156746"/>
                      <a:pt x="561615" y="1181327"/>
                      <a:pt x="546110" y="1196075"/>
                    </a:cubicBezTo>
                    <a:cubicBezTo>
                      <a:pt x="530605" y="1210823"/>
                      <a:pt x="487495" y="1205907"/>
                      <a:pt x="464427" y="1227840"/>
                    </a:cubicBezTo>
                    <a:cubicBezTo>
                      <a:pt x="441359" y="1249773"/>
                      <a:pt x="426989" y="1311037"/>
                      <a:pt x="407702" y="1327676"/>
                    </a:cubicBezTo>
                    <a:cubicBezTo>
                      <a:pt x="388415" y="1344315"/>
                      <a:pt x="351733" y="1347341"/>
                      <a:pt x="348708" y="1327676"/>
                    </a:cubicBezTo>
                    <a:cubicBezTo>
                      <a:pt x="345683" y="1308011"/>
                      <a:pt x="370642" y="1231243"/>
                      <a:pt x="389550" y="1209688"/>
                    </a:cubicBezTo>
                    <a:cubicBezTo>
                      <a:pt x="408458" y="1188133"/>
                      <a:pt x="436821" y="1219143"/>
                      <a:pt x="462158" y="1198344"/>
                    </a:cubicBezTo>
                    <a:cubicBezTo>
                      <a:pt x="487495" y="1177545"/>
                      <a:pt x="548757" y="1091701"/>
                      <a:pt x="541572" y="1084894"/>
                    </a:cubicBezTo>
                    <a:cubicBezTo>
                      <a:pt x="534387" y="1078087"/>
                      <a:pt x="458376" y="1141241"/>
                      <a:pt x="419047" y="1157502"/>
                    </a:cubicBezTo>
                    <a:cubicBezTo>
                      <a:pt x="379718" y="1173763"/>
                      <a:pt x="342280" y="1176032"/>
                      <a:pt x="305598" y="1182461"/>
                    </a:cubicBezTo>
                    <a:cubicBezTo>
                      <a:pt x="268916" y="1188890"/>
                      <a:pt x="223537" y="1195697"/>
                      <a:pt x="198956" y="1196075"/>
                    </a:cubicBezTo>
                    <a:cubicBezTo>
                      <a:pt x="174375" y="1196453"/>
                      <a:pt x="165299" y="1195319"/>
                      <a:pt x="158114" y="1184730"/>
                    </a:cubicBezTo>
                    <a:cubicBezTo>
                      <a:pt x="150929" y="1174141"/>
                      <a:pt x="139584" y="1141241"/>
                      <a:pt x="155845" y="1132543"/>
                    </a:cubicBezTo>
                    <a:cubicBezTo>
                      <a:pt x="172106" y="1123845"/>
                      <a:pt x="232612" y="1147669"/>
                      <a:pt x="255680" y="1132543"/>
                    </a:cubicBezTo>
                    <a:cubicBezTo>
                      <a:pt x="278748" y="1117417"/>
                      <a:pt x="291984" y="1072793"/>
                      <a:pt x="294253" y="1041784"/>
                    </a:cubicBezTo>
                    <a:cubicBezTo>
                      <a:pt x="296522" y="1010775"/>
                      <a:pt x="293118" y="973714"/>
                      <a:pt x="269294" y="946486"/>
                    </a:cubicBezTo>
                    <a:cubicBezTo>
                      <a:pt x="245470" y="919258"/>
                      <a:pt x="173619" y="881820"/>
                      <a:pt x="151307" y="878417"/>
                    </a:cubicBezTo>
                    <a:cubicBezTo>
                      <a:pt x="128995" y="875014"/>
                      <a:pt x="144500" y="918125"/>
                      <a:pt x="135424" y="926066"/>
                    </a:cubicBezTo>
                    <a:cubicBezTo>
                      <a:pt x="126348" y="934007"/>
                      <a:pt x="106305" y="931360"/>
                      <a:pt x="96851" y="926066"/>
                    </a:cubicBezTo>
                    <a:cubicBezTo>
                      <a:pt x="87397" y="920772"/>
                      <a:pt x="94582" y="887115"/>
                      <a:pt x="78699" y="894300"/>
                    </a:cubicBezTo>
                    <a:cubicBezTo>
                      <a:pt x="62816" y="901485"/>
                      <a:pt x="9117" y="977118"/>
                      <a:pt x="1554" y="969176"/>
                    </a:cubicBezTo>
                    <a:cubicBezTo>
                      <a:pt x="-6009" y="961235"/>
                      <a:pt x="15546" y="873122"/>
                      <a:pt x="33320" y="846651"/>
                    </a:cubicBezTo>
                    <a:cubicBezTo>
                      <a:pt x="51094" y="820180"/>
                      <a:pt x="98364" y="824718"/>
                      <a:pt x="108196" y="810348"/>
                    </a:cubicBezTo>
                    <a:cubicBezTo>
                      <a:pt x="118028" y="795978"/>
                      <a:pt x="85506" y="766859"/>
                      <a:pt x="92313" y="760430"/>
                    </a:cubicBezTo>
                    <a:cubicBezTo>
                      <a:pt x="99120" y="754001"/>
                      <a:pt x="125970" y="777069"/>
                      <a:pt x="149038" y="771775"/>
                    </a:cubicBezTo>
                    <a:cubicBezTo>
                      <a:pt x="172106" y="766481"/>
                      <a:pt x="208788" y="726773"/>
                      <a:pt x="230721" y="728664"/>
                    </a:cubicBezTo>
                    <a:cubicBezTo>
                      <a:pt x="252654" y="730555"/>
                      <a:pt x="265891" y="781986"/>
                      <a:pt x="280639" y="783120"/>
                    </a:cubicBezTo>
                    <a:cubicBezTo>
                      <a:pt x="295388" y="784255"/>
                      <a:pt x="318834" y="754001"/>
                      <a:pt x="319212" y="735471"/>
                    </a:cubicBezTo>
                    <a:cubicBezTo>
                      <a:pt x="319590" y="716941"/>
                      <a:pt x="287446" y="690848"/>
                      <a:pt x="282908" y="671940"/>
                    </a:cubicBezTo>
                    <a:cubicBezTo>
                      <a:pt x="278370" y="653032"/>
                      <a:pt x="290471" y="640552"/>
                      <a:pt x="291984" y="622022"/>
                    </a:cubicBezTo>
                    <a:cubicBezTo>
                      <a:pt x="293497" y="603492"/>
                      <a:pt x="304463" y="566431"/>
                      <a:pt x="291984" y="560759"/>
                    </a:cubicBezTo>
                    <a:cubicBezTo>
                      <a:pt x="279505" y="555087"/>
                      <a:pt x="232233" y="592147"/>
                      <a:pt x="217107" y="587987"/>
                    </a:cubicBezTo>
                    <a:cubicBezTo>
                      <a:pt x="201981" y="583827"/>
                      <a:pt x="211057" y="543364"/>
                      <a:pt x="201225" y="535801"/>
                    </a:cubicBezTo>
                    <a:cubicBezTo>
                      <a:pt x="191393" y="528238"/>
                      <a:pt x="156223" y="567945"/>
                      <a:pt x="158114" y="542608"/>
                    </a:cubicBezTo>
                    <a:cubicBezTo>
                      <a:pt x="160005" y="517271"/>
                      <a:pt x="214838" y="420083"/>
                      <a:pt x="212569" y="383779"/>
                    </a:cubicBezTo>
                    <a:cubicBezTo>
                      <a:pt x="210300" y="347475"/>
                      <a:pt x="141097" y="340668"/>
                      <a:pt x="144500" y="324785"/>
                    </a:cubicBezTo>
                    <a:cubicBezTo>
                      <a:pt x="147903" y="308902"/>
                      <a:pt x="210678" y="287726"/>
                      <a:pt x="232990" y="288482"/>
                    </a:cubicBezTo>
                    <a:cubicBezTo>
                      <a:pt x="255302" y="289238"/>
                      <a:pt x="258327" y="329323"/>
                      <a:pt x="278370" y="329323"/>
                    </a:cubicBezTo>
                    <a:cubicBezTo>
                      <a:pt x="298413" y="329323"/>
                      <a:pt x="324884" y="292642"/>
                      <a:pt x="353246" y="288482"/>
                    </a:cubicBezTo>
                    <a:cubicBezTo>
                      <a:pt x="381608" y="284322"/>
                      <a:pt x="429636" y="306255"/>
                      <a:pt x="448544" y="304364"/>
                    </a:cubicBezTo>
                    <a:cubicBezTo>
                      <a:pt x="467452" y="302473"/>
                      <a:pt x="476528" y="289238"/>
                      <a:pt x="466696" y="277137"/>
                    </a:cubicBezTo>
                    <a:cubicBezTo>
                      <a:pt x="456864" y="265036"/>
                      <a:pt x="427744" y="233648"/>
                      <a:pt x="389550" y="231757"/>
                    </a:cubicBezTo>
                    <a:cubicBezTo>
                      <a:pt x="351356" y="229866"/>
                      <a:pt x="271941" y="267683"/>
                      <a:pt x="237528" y="265792"/>
                    </a:cubicBezTo>
                    <a:cubicBezTo>
                      <a:pt x="203115" y="263901"/>
                      <a:pt x="212192" y="224572"/>
                      <a:pt x="183073" y="220412"/>
                    </a:cubicBezTo>
                    <a:cubicBezTo>
                      <a:pt x="153955" y="216252"/>
                      <a:pt x="87397" y="237808"/>
                      <a:pt x="62817" y="240833"/>
                    </a:cubicBezTo>
                    <a:cubicBezTo>
                      <a:pt x="38237" y="243858"/>
                      <a:pt x="40127" y="245371"/>
                      <a:pt x="35589" y="238564"/>
                    </a:cubicBezTo>
                    <a:cubicBezTo>
                      <a:pt x="31051" y="231757"/>
                      <a:pt x="15168" y="189780"/>
                      <a:pt x="33320" y="1818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39" name="Landmass 3">
                <a:extLst>
                  <a:ext uri="{FF2B5EF4-FFF2-40B4-BE49-F238E27FC236}">
                    <a16:creationId xmlns:a16="http://schemas.microsoft.com/office/drawing/2014/main" id="{3B306D07-0718-47F1-AB46-4F97418B2C9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17151" y="5040907"/>
                <a:ext cx="1912650" cy="479199"/>
              </a:xfrm>
              <a:custGeom>
                <a:avLst/>
                <a:gdLst>
                  <a:gd name="connsiteX0" fmla="*/ 715 w 1477021"/>
                  <a:gd name="connsiteY0" fmla="*/ 138 h 370056"/>
                  <a:gd name="connsiteX1" fmla="*/ 170889 w 1477021"/>
                  <a:gd name="connsiteY1" fmla="*/ 72746 h 370056"/>
                  <a:gd name="connsiteX2" fmla="*/ 291145 w 1477021"/>
                  <a:gd name="connsiteY2" fmla="*/ 93167 h 370056"/>
                  <a:gd name="connsiteX3" fmla="*/ 513506 w 1477021"/>
                  <a:gd name="connsiteY3" fmla="*/ 154429 h 370056"/>
                  <a:gd name="connsiteX4" fmla="*/ 815280 w 1477021"/>
                  <a:gd name="connsiteY4" fmla="*/ 217961 h 370056"/>
                  <a:gd name="connsiteX5" fmla="*/ 1010413 w 1477021"/>
                  <a:gd name="connsiteY5" fmla="*/ 217961 h 370056"/>
                  <a:gd name="connsiteX6" fmla="*/ 1142014 w 1477021"/>
                  <a:gd name="connsiteY6" fmla="*/ 213423 h 370056"/>
                  <a:gd name="connsiteX7" fmla="*/ 1203276 w 1477021"/>
                  <a:gd name="connsiteY7" fmla="*/ 172581 h 370056"/>
                  <a:gd name="connsiteX8" fmla="*/ 1148821 w 1477021"/>
                  <a:gd name="connsiteY8" fmla="*/ 70477 h 370056"/>
                  <a:gd name="connsiteX9" fmla="*/ 1264539 w 1477021"/>
                  <a:gd name="connsiteY9" fmla="*/ 149891 h 370056"/>
                  <a:gd name="connsiteX10" fmla="*/ 1398409 w 1477021"/>
                  <a:gd name="connsiteY10" fmla="*/ 229306 h 370056"/>
                  <a:gd name="connsiteX11" fmla="*/ 1475554 w 1477021"/>
                  <a:gd name="connsiteY11" fmla="*/ 286030 h 370056"/>
                  <a:gd name="connsiteX12" fmla="*/ 1332608 w 1477021"/>
                  <a:gd name="connsiteY12" fmla="*/ 247458 h 370056"/>
                  <a:gd name="connsiteX13" fmla="*/ 1334877 w 1477021"/>
                  <a:gd name="connsiteY13" fmla="*/ 292837 h 370056"/>
                  <a:gd name="connsiteX14" fmla="*/ 1375719 w 1477021"/>
                  <a:gd name="connsiteY14" fmla="*/ 310989 h 370056"/>
                  <a:gd name="connsiteX15" fmla="*/ 1337146 w 1477021"/>
                  <a:gd name="connsiteY15" fmla="*/ 326872 h 370056"/>
                  <a:gd name="connsiteX16" fmla="*/ 1389333 w 1477021"/>
                  <a:gd name="connsiteY16" fmla="*/ 369983 h 370056"/>
                  <a:gd name="connsiteX17" fmla="*/ 1107979 w 1477021"/>
                  <a:gd name="connsiteY17" fmla="*/ 315527 h 370056"/>
                  <a:gd name="connsiteX18" fmla="*/ 722252 w 1477021"/>
                  <a:gd name="connsiteY18" fmla="*/ 238382 h 370056"/>
                  <a:gd name="connsiteX19" fmla="*/ 286607 w 1477021"/>
                  <a:gd name="connsiteY19" fmla="*/ 131739 h 370056"/>
                  <a:gd name="connsiteX20" fmla="*/ 116434 w 1477021"/>
                  <a:gd name="connsiteY20" fmla="*/ 93167 h 370056"/>
                  <a:gd name="connsiteX21" fmla="*/ 715 w 1477021"/>
                  <a:gd name="connsiteY21" fmla="*/ 138 h 37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77021" h="370056">
                    <a:moveTo>
                      <a:pt x="715" y="138"/>
                    </a:moveTo>
                    <a:cubicBezTo>
                      <a:pt x="9791" y="-3265"/>
                      <a:pt x="122484" y="57241"/>
                      <a:pt x="170889" y="72746"/>
                    </a:cubicBezTo>
                    <a:cubicBezTo>
                      <a:pt x="219294" y="88251"/>
                      <a:pt x="234042" y="79553"/>
                      <a:pt x="291145" y="93167"/>
                    </a:cubicBezTo>
                    <a:cubicBezTo>
                      <a:pt x="348248" y="106781"/>
                      <a:pt x="426150" y="133630"/>
                      <a:pt x="513506" y="154429"/>
                    </a:cubicBezTo>
                    <a:cubicBezTo>
                      <a:pt x="600862" y="175228"/>
                      <a:pt x="732462" y="207372"/>
                      <a:pt x="815280" y="217961"/>
                    </a:cubicBezTo>
                    <a:cubicBezTo>
                      <a:pt x="898098" y="228550"/>
                      <a:pt x="955957" y="218717"/>
                      <a:pt x="1010413" y="217961"/>
                    </a:cubicBezTo>
                    <a:cubicBezTo>
                      <a:pt x="1064869" y="217205"/>
                      <a:pt x="1109870" y="220986"/>
                      <a:pt x="1142014" y="213423"/>
                    </a:cubicBezTo>
                    <a:cubicBezTo>
                      <a:pt x="1174158" y="205860"/>
                      <a:pt x="1202142" y="196405"/>
                      <a:pt x="1203276" y="172581"/>
                    </a:cubicBezTo>
                    <a:cubicBezTo>
                      <a:pt x="1204411" y="148757"/>
                      <a:pt x="1138610" y="74259"/>
                      <a:pt x="1148821" y="70477"/>
                    </a:cubicBezTo>
                    <a:cubicBezTo>
                      <a:pt x="1159032" y="66695"/>
                      <a:pt x="1222941" y="123420"/>
                      <a:pt x="1264539" y="149891"/>
                    </a:cubicBezTo>
                    <a:cubicBezTo>
                      <a:pt x="1306137" y="176362"/>
                      <a:pt x="1363240" y="206616"/>
                      <a:pt x="1398409" y="229306"/>
                    </a:cubicBezTo>
                    <a:cubicBezTo>
                      <a:pt x="1433578" y="251996"/>
                      <a:pt x="1486521" y="283005"/>
                      <a:pt x="1475554" y="286030"/>
                    </a:cubicBezTo>
                    <a:cubicBezTo>
                      <a:pt x="1464587" y="289055"/>
                      <a:pt x="1356054" y="246324"/>
                      <a:pt x="1332608" y="247458"/>
                    </a:cubicBezTo>
                    <a:cubicBezTo>
                      <a:pt x="1309162" y="248592"/>
                      <a:pt x="1327692" y="282249"/>
                      <a:pt x="1334877" y="292837"/>
                    </a:cubicBezTo>
                    <a:cubicBezTo>
                      <a:pt x="1342062" y="303426"/>
                      <a:pt x="1375341" y="305317"/>
                      <a:pt x="1375719" y="310989"/>
                    </a:cubicBezTo>
                    <a:cubicBezTo>
                      <a:pt x="1376097" y="316661"/>
                      <a:pt x="1334877" y="317040"/>
                      <a:pt x="1337146" y="326872"/>
                    </a:cubicBezTo>
                    <a:cubicBezTo>
                      <a:pt x="1339415" y="336704"/>
                      <a:pt x="1427527" y="371874"/>
                      <a:pt x="1389333" y="369983"/>
                    </a:cubicBezTo>
                    <a:cubicBezTo>
                      <a:pt x="1351139" y="368092"/>
                      <a:pt x="1107979" y="315527"/>
                      <a:pt x="1107979" y="315527"/>
                    </a:cubicBezTo>
                    <a:cubicBezTo>
                      <a:pt x="996799" y="293594"/>
                      <a:pt x="859147" y="269013"/>
                      <a:pt x="722252" y="238382"/>
                    </a:cubicBezTo>
                    <a:cubicBezTo>
                      <a:pt x="585357" y="207751"/>
                      <a:pt x="387577" y="155942"/>
                      <a:pt x="286607" y="131739"/>
                    </a:cubicBezTo>
                    <a:cubicBezTo>
                      <a:pt x="185637" y="107537"/>
                      <a:pt x="161814" y="112832"/>
                      <a:pt x="116434" y="93167"/>
                    </a:cubicBezTo>
                    <a:cubicBezTo>
                      <a:pt x="71054" y="73503"/>
                      <a:pt x="-8361" y="3541"/>
                      <a:pt x="715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1" name="Landmass 5">
                <a:extLst>
                  <a:ext uri="{FF2B5EF4-FFF2-40B4-BE49-F238E27FC236}">
                    <a16:creationId xmlns:a16="http://schemas.microsoft.com/office/drawing/2014/main" id="{D07862D9-58F7-4754-9B22-C83D05315D3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496786" y="3466293"/>
                <a:ext cx="4623975" cy="2119600"/>
              </a:xfrm>
              <a:custGeom>
                <a:avLst/>
                <a:gdLst>
                  <a:gd name="connsiteX0" fmla="*/ 1574 w 3570809"/>
                  <a:gd name="connsiteY0" fmla="*/ 1245612 h 1636836"/>
                  <a:gd name="connsiteX1" fmla="*/ 67375 w 3570809"/>
                  <a:gd name="connsiteY1" fmla="*/ 1170736 h 1636836"/>
                  <a:gd name="connsiteX2" fmla="*/ 78720 w 3570809"/>
                  <a:gd name="connsiteY2" fmla="*/ 1134432 h 1636836"/>
                  <a:gd name="connsiteX3" fmla="*/ 126368 w 3570809"/>
                  <a:gd name="connsiteY3" fmla="*/ 1166198 h 1636836"/>
                  <a:gd name="connsiteX4" fmla="*/ 130906 w 3570809"/>
                  <a:gd name="connsiteY4" fmla="*/ 1082245 h 1636836"/>
                  <a:gd name="connsiteX5" fmla="*/ 264776 w 3570809"/>
                  <a:gd name="connsiteY5" fmla="*/ 1123087 h 1636836"/>
                  <a:gd name="connsiteX6" fmla="*/ 269314 w 3570809"/>
                  <a:gd name="connsiteY6" fmla="*/ 1066363 h 1636836"/>
                  <a:gd name="connsiteX7" fmla="*/ 316963 w 3570809"/>
                  <a:gd name="connsiteY7" fmla="*/ 1066363 h 1636836"/>
                  <a:gd name="connsiteX8" fmla="*/ 468985 w 3570809"/>
                  <a:gd name="connsiteY8" fmla="*/ 1050480 h 1636836"/>
                  <a:gd name="connsiteX9" fmla="*/ 580165 w 3570809"/>
                  <a:gd name="connsiteY9" fmla="*/ 1061825 h 1636836"/>
                  <a:gd name="connsiteX10" fmla="*/ 709497 w 3570809"/>
                  <a:gd name="connsiteY10" fmla="*/ 1009638 h 1636836"/>
                  <a:gd name="connsiteX11" fmla="*/ 807063 w 3570809"/>
                  <a:gd name="connsiteY11" fmla="*/ 973334 h 1636836"/>
                  <a:gd name="connsiteX12" fmla="*/ 881939 w 3570809"/>
                  <a:gd name="connsiteY12" fmla="*/ 873499 h 1636836"/>
                  <a:gd name="connsiteX13" fmla="*/ 943202 w 3570809"/>
                  <a:gd name="connsiteY13" fmla="*/ 794085 h 1636836"/>
                  <a:gd name="connsiteX14" fmla="*/ 965892 w 3570809"/>
                  <a:gd name="connsiteY14" fmla="*/ 839464 h 1636836"/>
                  <a:gd name="connsiteX15" fmla="*/ 1015809 w 3570809"/>
                  <a:gd name="connsiteY15" fmla="*/ 839464 h 1636836"/>
                  <a:gd name="connsiteX16" fmla="*/ 990851 w 3570809"/>
                  <a:gd name="connsiteY16" fmla="*/ 968796 h 1636836"/>
                  <a:gd name="connsiteX17" fmla="*/ 1031692 w 3570809"/>
                  <a:gd name="connsiteY17" fmla="*/ 914341 h 1636836"/>
                  <a:gd name="connsiteX18" fmla="*/ 1072534 w 3570809"/>
                  <a:gd name="connsiteY18" fmla="*/ 932493 h 1636836"/>
                  <a:gd name="connsiteX19" fmla="*/ 1126989 w 3570809"/>
                  <a:gd name="connsiteY19" fmla="*/ 1014176 h 1636836"/>
                  <a:gd name="connsiteX20" fmla="*/ 1163293 w 3570809"/>
                  <a:gd name="connsiteY20" fmla="*/ 952913 h 1636836"/>
                  <a:gd name="connsiteX21" fmla="*/ 1199597 w 3570809"/>
                  <a:gd name="connsiteY21" fmla="*/ 1034597 h 1636836"/>
                  <a:gd name="connsiteX22" fmla="*/ 1310777 w 3570809"/>
                  <a:gd name="connsiteY22" fmla="*/ 1039135 h 1636836"/>
                  <a:gd name="connsiteX23" fmla="*/ 1351619 w 3570809"/>
                  <a:gd name="connsiteY23" fmla="*/ 1104935 h 1636836"/>
                  <a:gd name="connsiteX24" fmla="*/ 1372040 w 3570809"/>
                  <a:gd name="connsiteY24" fmla="*/ 1213846 h 1636836"/>
                  <a:gd name="connsiteX25" fmla="*/ 1421957 w 3570809"/>
                  <a:gd name="connsiteY25" fmla="*/ 1136701 h 1636836"/>
                  <a:gd name="connsiteX26" fmla="*/ 1564903 w 3570809"/>
                  <a:gd name="connsiteY26" fmla="*/ 1127625 h 1636836"/>
                  <a:gd name="connsiteX27" fmla="*/ 1601207 w 3570809"/>
                  <a:gd name="connsiteY27" fmla="*/ 1041404 h 1636836"/>
                  <a:gd name="connsiteX28" fmla="*/ 1655662 w 3570809"/>
                  <a:gd name="connsiteY28" fmla="*/ 984679 h 1636836"/>
                  <a:gd name="connsiteX29" fmla="*/ 1655662 w 3570809"/>
                  <a:gd name="connsiteY29" fmla="*/ 891651 h 1636836"/>
                  <a:gd name="connsiteX30" fmla="*/ 1632973 w 3570809"/>
                  <a:gd name="connsiteY30" fmla="*/ 889382 h 1636836"/>
                  <a:gd name="connsiteX31" fmla="*/ 1653393 w 3570809"/>
                  <a:gd name="connsiteY31" fmla="*/ 805430 h 1636836"/>
                  <a:gd name="connsiteX32" fmla="*/ 1730539 w 3570809"/>
                  <a:gd name="connsiteY32" fmla="*/ 760050 h 1636836"/>
                  <a:gd name="connsiteX33" fmla="*/ 1687428 w 3570809"/>
                  <a:gd name="connsiteY33" fmla="*/ 696518 h 1636836"/>
                  <a:gd name="connsiteX34" fmla="*/ 1766843 w 3570809"/>
                  <a:gd name="connsiteY34" fmla="*/ 694249 h 1636836"/>
                  <a:gd name="connsiteX35" fmla="*/ 1764574 w 3570809"/>
                  <a:gd name="connsiteY35" fmla="*/ 639794 h 1636836"/>
                  <a:gd name="connsiteX36" fmla="*/ 1780456 w 3570809"/>
                  <a:gd name="connsiteY36" fmla="*/ 619373 h 1636836"/>
                  <a:gd name="connsiteX37" fmla="*/ 1719194 w 3570809"/>
                  <a:gd name="connsiteY37" fmla="*/ 542228 h 1636836"/>
                  <a:gd name="connsiteX38" fmla="*/ 1814491 w 3570809"/>
                  <a:gd name="connsiteY38" fmla="*/ 603490 h 1636836"/>
                  <a:gd name="connsiteX39" fmla="*/ 1821298 w 3570809"/>
                  <a:gd name="connsiteY39" fmla="*/ 508193 h 1636836"/>
                  <a:gd name="connsiteX40" fmla="*/ 1873485 w 3570809"/>
                  <a:gd name="connsiteY40" fmla="*/ 562648 h 1636836"/>
                  <a:gd name="connsiteX41" fmla="*/ 2014162 w 3570809"/>
                  <a:gd name="connsiteY41" fmla="*/ 492310 h 1636836"/>
                  <a:gd name="connsiteX42" fmla="*/ 2089038 w 3570809"/>
                  <a:gd name="connsiteY42" fmla="*/ 499117 h 1636836"/>
                  <a:gd name="connsiteX43" fmla="*/ 2011893 w 3570809"/>
                  <a:gd name="connsiteY43" fmla="*/ 630718 h 1636836"/>
                  <a:gd name="connsiteX44" fmla="*/ 2052734 w 3570809"/>
                  <a:gd name="connsiteY44" fmla="*/ 644332 h 1636836"/>
                  <a:gd name="connsiteX45" fmla="*/ 1973320 w 3570809"/>
                  <a:gd name="connsiteY45" fmla="*/ 757781 h 1636836"/>
                  <a:gd name="connsiteX46" fmla="*/ 2061810 w 3570809"/>
                  <a:gd name="connsiteY46" fmla="*/ 798623 h 1636836"/>
                  <a:gd name="connsiteX47" fmla="*/ 2113997 w 3570809"/>
                  <a:gd name="connsiteY47" fmla="*/ 785009 h 1636836"/>
                  <a:gd name="connsiteX48" fmla="*/ 2104921 w 3570809"/>
                  <a:gd name="connsiteY48" fmla="*/ 862154 h 1636836"/>
                  <a:gd name="connsiteX49" fmla="*/ 2145763 w 3570809"/>
                  <a:gd name="connsiteY49" fmla="*/ 850809 h 1636836"/>
                  <a:gd name="connsiteX50" fmla="*/ 2150301 w 3570809"/>
                  <a:gd name="connsiteY50" fmla="*/ 769126 h 1636836"/>
                  <a:gd name="connsiteX51" fmla="*/ 2234253 w 3570809"/>
                  <a:gd name="connsiteY51" fmla="*/ 878037 h 1636836"/>
                  <a:gd name="connsiteX52" fmla="*/ 2384006 w 3570809"/>
                  <a:gd name="connsiteY52" fmla="*/ 889382 h 1636836"/>
                  <a:gd name="connsiteX53" fmla="*/ 2427117 w 3570809"/>
                  <a:gd name="connsiteY53" fmla="*/ 923417 h 1636836"/>
                  <a:gd name="connsiteX54" fmla="*/ 2520145 w 3570809"/>
                  <a:gd name="connsiteY54" fmla="*/ 880306 h 1636836"/>
                  <a:gd name="connsiteX55" fmla="*/ 2608635 w 3570809"/>
                  <a:gd name="connsiteY55" fmla="*/ 834926 h 1636836"/>
                  <a:gd name="connsiteX56" fmla="*/ 2665360 w 3570809"/>
                  <a:gd name="connsiteY56" fmla="*/ 855347 h 1636836"/>
                  <a:gd name="connsiteX57" fmla="*/ 2722084 w 3570809"/>
                  <a:gd name="connsiteY57" fmla="*/ 694249 h 1636836"/>
                  <a:gd name="connsiteX58" fmla="*/ 2633594 w 3570809"/>
                  <a:gd name="connsiteY58" fmla="*/ 726015 h 1636836"/>
                  <a:gd name="connsiteX59" fmla="*/ 2554180 w 3570809"/>
                  <a:gd name="connsiteY59" fmla="*/ 762319 h 1636836"/>
                  <a:gd name="connsiteX60" fmla="*/ 2529221 w 3570809"/>
                  <a:gd name="connsiteY60" fmla="*/ 819044 h 1636836"/>
                  <a:gd name="connsiteX61" fmla="*/ 2408965 w 3570809"/>
                  <a:gd name="connsiteY61" fmla="*/ 832657 h 1636836"/>
                  <a:gd name="connsiteX62" fmla="*/ 2327281 w 3570809"/>
                  <a:gd name="connsiteY62" fmla="*/ 848540 h 1636836"/>
                  <a:gd name="connsiteX63" fmla="*/ 2506531 w 3570809"/>
                  <a:gd name="connsiteY63" fmla="*/ 762319 h 1636836"/>
                  <a:gd name="connsiteX64" fmla="*/ 2674436 w 3570809"/>
                  <a:gd name="connsiteY64" fmla="*/ 667022 h 1636836"/>
                  <a:gd name="connsiteX65" fmla="*/ 2703932 w 3570809"/>
                  <a:gd name="connsiteY65" fmla="*/ 617104 h 1636836"/>
                  <a:gd name="connsiteX66" fmla="*/ 2767464 w 3570809"/>
                  <a:gd name="connsiteY66" fmla="*/ 605759 h 1636836"/>
                  <a:gd name="connsiteX67" fmla="*/ 2833264 w 3570809"/>
                  <a:gd name="connsiteY67" fmla="*/ 608028 h 1636836"/>
                  <a:gd name="connsiteX68" fmla="*/ 2903603 w 3570809"/>
                  <a:gd name="connsiteY68" fmla="*/ 512731 h 1636836"/>
                  <a:gd name="connsiteX69" fmla="*/ 2951252 w 3570809"/>
                  <a:gd name="connsiteY69" fmla="*/ 562648 h 1636836"/>
                  <a:gd name="connsiteX70" fmla="*/ 2976210 w 3570809"/>
                  <a:gd name="connsiteY70" fmla="*/ 512731 h 1636836"/>
                  <a:gd name="connsiteX71" fmla="*/ 2967134 w 3570809"/>
                  <a:gd name="connsiteY71" fmla="*/ 446930 h 1636836"/>
                  <a:gd name="connsiteX72" fmla="*/ 2914948 w 3570809"/>
                  <a:gd name="connsiteY72" fmla="*/ 446930 h 1636836"/>
                  <a:gd name="connsiteX73" fmla="*/ 2985286 w 3570809"/>
                  <a:gd name="connsiteY73" fmla="*/ 328943 h 1636836"/>
                  <a:gd name="connsiteX74" fmla="*/ 3026128 w 3570809"/>
                  <a:gd name="connsiteY74" fmla="*/ 288102 h 1636836"/>
                  <a:gd name="connsiteX75" fmla="*/ 3026128 w 3570809"/>
                  <a:gd name="connsiteY75" fmla="*/ 224570 h 1636836"/>
                  <a:gd name="connsiteX76" fmla="*/ 3157729 w 3570809"/>
                  <a:gd name="connsiteY76" fmla="*/ 185997 h 1636836"/>
                  <a:gd name="connsiteX77" fmla="*/ 3194033 w 3570809"/>
                  <a:gd name="connsiteY77" fmla="*/ 115659 h 1636836"/>
                  <a:gd name="connsiteX78" fmla="*/ 3262102 w 3570809"/>
                  <a:gd name="connsiteY78" fmla="*/ 104314 h 1636836"/>
                  <a:gd name="connsiteX79" fmla="*/ 3339248 w 3570809"/>
                  <a:gd name="connsiteY79" fmla="*/ 43051 h 1636836"/>
                  <a:gd name="connsiteX80" fmla="*/ 3398241 w 3570809"/>
                  <a:gd name="connsiteY80" fmla="*/ 2210 h 1636836"/>
                  <a:gd name="connsiteX81" fmla="*/ 3364206 w 3570809"/>
                  <a:gd name="connsiteY81" fmla="*/ 111121 h 1636836"/>
                  <a:gd name="connsiteX82" fmla="*/ 3384627 w 3570809"/>
                  <a:gd name="connsiteY82" fmla="*/ 222301 h 1636836"/>
                  <a:gd name="connsiteX83" fmla="*/ 3400510 w 3570809"/>
                  <a:gd name="connsiteY83" fmla="*/ 272219 h 1636836"/>
                  <a:gd name="connsiteX84" fmla="*/ 3470849 w 3570809"/>
                  <a:gd name="connsiteY84" fmla="*/ 294909 h 1636836"/>
                  <a:gd name="connsiteX85" fmla="*/ 3570684 w 3570809"/>
                  <a:gd name="connsiteY85" fmla="*/ 294909 h 1636836"/>
                  <a:gd name="connsiteX86" fmla="*/ 3491269 w 3570809"/>
                  <a:gd name="connsiteY86" fmla="*/ 412896 h 1636836"/>
                  <a:gd name="connsiteX87" fmla="*/ 3473118 w 3570809"/>
                  <a:gd name="connsiteY87" fmla="*/ 458275 h 1636836"/>
                  <a:gd name="connsiteX88" fmla="*/ 3484462 w 3570809"/>
                  <a:gd name="connsiteY88" fmla="*/ 478696 h 1636836"/>
                  <a:gd name="connsiteX89" fmla="*/ 3427738 w 3570809"/>
                  <a:gd name="connsiteY89" fmla="*/ 528614 h 1636836"/>
                  <a:gd name="connsiteX90" fmla="*/ 3423200 w 3570809"/>
                  <a:gd name="connsiteY90" fmla="*/ 617104 h 1636836"/>
                  <a:gd name="connsiteX91" fmla="*/ 3305213 w 3570809"/>
                  <a:gd name="connsiteY91" fmla="*/ 703325 h 1636836"/>
                  <a:gd name="connsiteX92" fmla="*/ 3209916 w 3570809"/>
                  <a:gd name="connsiteY92" fmla="*/ 805430 h 1636836"/>
                  <a:gd name="connsiteX93" fmla="*/ 3076046 w 3570809"/>
                  <a:gd name="connsiteY93" fmla="*/ 875768 h 1636836"/>
                  <a:gd name="connsiteX94" fmla="*/ 2917217 w 3570809"/>
                  <a:gd name="connsiteY94" fmla="*/ 1018714 h 1636836"/>
                  <a:gd name="connsiteX95" fmla="*/ 2819651 w 3570809"/>
                  <a:gd name="connsiteY95" fmla="*/ 1154853 h 1636836"/>
                  <a:gd name="connsiteX96" fmla="*/ 2558718 w 3570809"/>
                  <a:gd name="connsiteY96" fmla="*/ 1279647 h 1636836"/>
                  <a:gd name="connsiteX97" fmla="*/ 2222908 w 3570809"/>
                  <a:gd name="connsiteY97" fmla="*/ 1399903 h 1636836"/>
                  <a:gd name="connsiteX98" fmla="*/ 2204756 w 3570809"/>
                  <a:gd name="connsiteY98" fmla="*/ 1372675 h 1636836"/>
                  <a:gd name="connsiteX99" fmla="*/ 2091307 w 3570809"/>
                  <a:gd name="connsiteY99" fmla="*/ 1388558 h 1636836"/>
                  <a:gd name="connsiteX100" fmla="*/ 2075424 w 3570809"/>
                  <a:gd name="connsiteY100" fmla="*/ 1354523 h 1636836"/>
                  <a:gd name="connsiteX101" fmla="*/ 1794070 w 3570809"/>
                  <a:gd name="connsiteY101" fmla="*/ 1463435 h 1636836"/>
                  <a:gd name="connsiteX102" fmla="*/ 1485489 w 3570809"/>
                  <a:gd name="connsiteY102" fmla="*/ 1526966 h 1636836"/>
                  <a:gd name="connsiteX103" fmla="*/ 1033961 w 3570809"/>
                  <a:gd name="connsiteY103" fmla="*/ 1619994 h 1636836"/>
                  <a:gd name="connsiteX104" fmla="*/ 752607 w 3570809"/>
                  <a:gd name="connsiteY104" fmla="*/ 1629070 h 1636836"/>
                  <a:gd name="connsiteX105" fmla="*/ 727649 w 3570809"/>
                  <a:gd name="connsiteY105" fmla="*/ 1536042 h 1636836"/>
                  <a:gd name="connsiteX106" fmla="*/ 673193 w 3570809"/>
                  <a:gd name="connsiteY106" fmla="*/ 1511083 h 1636836"/>
                  <a:gd name="connsiteX107" fmla="*/ 598317 w 3570809"/>
                  <a:gd name="connsiteY107" fmla="*/ 1508814 h 1636836"/>
                  <a:gd name="connsiteX108" fmla="*/ 598317 w 3570809"/>
                  <a:gd name="connsiteY108" fmla="*/ 1545118 h 1636836"/>
                  <a:gd name="connsiteX109" fmla="*/ 471253 w 3570809"/>
                  <a:gd name="connsiteY109" fmla="*/ 1547387 h 1636836"/>
                  <a:gd name="connsiteX110" fmla="*/ 391839 w 3570809"/>
                  <a:gd name="connsiteY110" fmla="*/ 1490662 h 1636836"/>
                  <a:gd name="connsiteX111" fmla="*/ 310156 w 3570809"/>
                  <a:gd name="connsiteY111" fmla="*/ 1427131 h 1636836"/>
                  <a:gd name="connsiteX112" fmla="*/ 428143 w 3570809"/>
                  <a:gd name="connsiteY112" fmla="*/ 1443014 h 1636836"/>
                  <a:gd name="connsiteX113" fmla="*/ 434950 w 3570809"/>
                  <a:gd name="connsiteY113" fmla="*/ 1393096 h 1636836"/>
                  <a:gd name="connsiteX114" fmla="*/ 509826 w 3570809"/>
                  <a:gd name="connsiteY114" fmla="*/ 1393096 h 1636836"/>
                  <a:gd name="connsiteX115" fmla="*/ 568820 w 3570809"/>
                  <a:gd name="connsiteY115" fmla="*/ 1393096 h 1636836"/>
                  <a:gd name="connsiteX116" fmla="*/ 693614 w 3570809"/>
                  <a:gd name="connsiteY116" fmla="*/ 1429400 h 1636836"/>
                  <a:gd name="connsiteX117" fmla="*/ 743531 w 3570809"/>
                  <a:gd name="connsiteY117" fmla="*/ 1334103 h 1636836"/>
                  <a:gd name="connsiteX118" fmla="*/ 797987 w 3570809"/>
                  <a:gd name="connsiteY118" fmla="*/ 1372675 h 1636836"/>
                  <a:gd name="connsiteX119" fmla="*/ 822946 w 3570809"/>
                  <a:gd name="connsiteY119" fmla="*/ 1313682 h 1636836"/>
                  <a:gd name="connsiteX120" fmla="*/ 922781 w 3570809"/>
                  <a:gd name="connsiteY120" fmla="*/ 1302337 h 1636836"/>
                  <a:gd name="connsiteX121" fmla="*/ 922781 w 3570809"/>
                  <a:gd name="connsiteY121" fmla="*/ 1247881 h 1636836"/>
                  <a:gd name="connsiteX122" fmla="*/ 816139 w 3570809"/>
                  <a:gd name="connsiteY122" fmla="*/ 1195695 h 1636836"/>
                  <a:gd name="connsiteX123" fmla="*/ 727649 w 3570809"/>
                  <a:gd name="connsiteY123" fmla="*/ 1216115 h 1636836"/>
                  <a:gd name="connsiteX124" fmla="*/ 702690 w 3570809"/>
                  <a:gd name="connsiteY124" fmla="*/ 1163929 h 1636836"/>
                  <a:gd name="connsiteX125" fmla="*/ 625544 w 3570809"/>
                  <a:gd name="connsiteY125" fmla="*/ 1216115 h 1636836"/>
                  <a:gd name="connsiteX126" fmla="*/ 566551 w 3570809"/>
                  <a:gd name="connsiteY126" fmla="*/ 1245612 h 1636836"/>
                  <a:gd name="connsiteX127" fmla="*/ 518902 w 3570809"/>
                  <a:gd name="connsiteY127" fmla="*/ 1297799 h 1636836"/>
                  <a:gd name="connsiteX128" fmla="*/ 391839 w 3570809"/>
                  <a:gd name="connsiteY128" fmla="*/ 1225191 h 1636836"/>
                  <a:gd name="connsiteX129" fmla="*/ 337384 w 3570809"/>
                  <a:gd name="connsiteY129" fmla="*/ 1243343 h 1636836"/>
                  <a:gd name="connsiteX130" fmla="*/ 253431 w 3570809"/>
                  <a:gd name="connsiteY130" fmla="*/ 1243343 h 1636836"/>
                  <a:gd name="connsiteX131" fmla="*/ 196707 w 3570809"/>
                  <a:gd name="connsiteY131" fmla="*/ 1293261 h 1636836"/>
                  <a:gd name="connsiteX132" fmla="*/ 142251 w 3570809"/>
                  <a:gd name="connsiteY132" fmla="*/ 1318220 h 1636836"/>
                  <a:gd name="connsiteX133" fmla="*/ 1574 w 3570809"/>
                  <a:gd name="connsiteY133" fmla="*/ 1245612 h 163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3570809" h="1636836">
                    <a:moveTo>
                      <a:pt x="1574" y="1245612"/>
                    </a:moveTo>
                    <a:cubicBezTo>
                      <a:pt x="-10905" y="1221031"/>
                      <a:pt x="54517" y="1189266"/>
                      <a:pt x="67375" y="1170736"/>
                    </a:cubicBezTo>
                    <a:cubicBezTo>
                      <a:pt x="80233" y="1152206"/>
                      <a:pt x="68888" y="1135188"/>
                      <a:pt x="78720" y="1134432"/>
                    </a:cubicBezTo>
                    <a:cubicBezTo>
                      <a:pt x="88552" y="1133676"/>
                      <a:pt x="117670" y="1174896"/>
                      <a:pt x="126368" y="1166198"/>
                    </a:cubicBezTo>
                    <a:cubicBezTo>
                      <a:pt x="135066" y="1157500"/>
                      <a:pt x="107838" y="1089430"/>
                      <a:pt x="130906" y="1082245"/>
                    </a:cubicBezTo>
                    <a:cubicBezTo>
                      <a:pt x="153974" y="1075060"/>
                      <a:pt x="241708" y="1125734"/>
                      <a:pt x="264776" y="1123087"/>
                    </a:cubicBezTo>
                    <a:cubicBezTo>
                      <a:pt x="287844" y="1120440"/>
                      <a:pt x="260616" y="1075817"/>
                      <a:pt x="269314" y="1066363"/>
                    </a:cubicBezTo>
                    <a:cubicBezTo>
                      <a:pt x="278012" y="1056909"/>
                      <a:pt x="283685" y="1069010"/>
                      <a:pt x="316963" y="1066363"/>
                    </a:cubicBezTo>
                    <a:cubicBezTo>
                      <a:pt x="350241" y="1063716"/>
                      <a:pt x="425118" y="1051236"/>
                      <a:pt x="468985" y="1050480"/>
                    </a:cubicBezTo>
                    <a:cubicBezTo>
                      <a:pt x="512852" y="1049724"/>
                      <a:pt x="540080" y="1068632"/>
                      <a:pt x="580165" y="1061825"/>
                    </a:cubicBezTo>
                    <a:cubicBezTo>
                      <a:pt x="620250" y="1055018"/>
                      <a:pt x="671681" y="1024387"/>
                      <a:pt x="709497" y="1009638"/>
                    </a:cubicBezTo>
                    <a:cubicBezTo>
                      <a:pt x="747313" y="994889"/>
                      <a:pt x="778323" y="996024"/>
                      <a:pt x="807063" y="973334"/>
                    </a:cubicBezTo>
                    <a:cubicBezTo>
                      <a:pt x="835803" y="950644"/>
                      <a:pt x="859249" y="903374"/>
                      <a:pt x="881939" y="873499"/>
                    </a:cubicBezTo>
                    <a:cubicBezTo>
                      <a:pt x="904629" y="843624"/>
                      <a:pt x="929210" y="799757"/>
                      <a:pt x="943202" y="794085"/>
                    </a:cubicBezTo>
                    <a:cubicBezTo>
                      <a:pt x="957194" y="788413"/>
                      <a:pt x="953791" y="831901"/>
                      <a:pt x="965892" y="839464"/>
                    </a:cubicBezTo>
                    <a:cubicBezTo>
                      <a:pt x="977993" y="847027"/>
                      <a:pt x="1011649" y="817909"/>
                      <a:pt x="1015809" y="839464"/>
                    </a:cubicBezTo>
                    <a:cubicBezTo>
                      <a:pt x="1019969" y="861019"/>
                      <a:pt x="988204" y="956317"/>
                      <a:pt x="990851" y="968796"/>
                    </a:cubicBezTo>
                    <a:cubicBezTo>
                      <a:pt x="993498" y="981275"/>
                      <a:pt x="1018078" y="920391"/>
                      <a:pt x="1031692" y="914341"/>
                    </a:cubicBezTo>
                    <a:cubicBezTo>
                      <a:pt x="1045306" y="908291"/>
                      <a:pt x="1056651" y="915854"/>
                      <a:pt x="1072534" y="932493"/>
                    </a:cubicBezTo>
                    <a:cubicBezTo>
                      <a:pt x="1088417" y="949132"/>
                      <a:pt x="1111863" y="1010773"/>
                      <a:pt x="1126989" y="1014176"/>
                    </a:cubicBezTo>
                    <a:cubicBezTo>
                      <a:pt x="1142115" y="1017579"/>
                      <a:pt x="1151192" y="949510"/>
                      <a:pt x="1163293" y="952913"/>
                    </a:cubicBezTo>
                    <a:cubicBezTo>
                      <a:pt x="1175394" y="956316"/>
                      <a:pt x="1175016" y="1020227"/>
                      <a:pt x="1199597" y="1034597"/>
                    </a:cubicBezTo>
                    <a:cubicBezTo>
                      <a:pt x="1224178" y="1048967"/>
                      <a:pt x="1285440" y="1027412"/>
                      <a:pt x="1310777" y="1039135"/>
                    </a:cubicBezTo>
                    <a:cubicBezTo>
                      <a:pt x="1336114" y="1050858"/>
                      <a:pt x="1341409" y="1075817"/>
                      <a:pt x="1351619" y="1104935"/>
                    </a:cubicBezTo>
                    <a:cubicBezTo>
                      <a:pt x="1361829" y="1134053"/>
                      <a:pt x="1360317" y="1208552"/>
                      <a:pt x="1372040" y="1213846"/>
                    </a:cubicBezTo>
                    <a:cubicBezTo>
                      <a:pt x="1383763" y="1219140"/>
                      <a:pt x="1389813" y="1151071"/>
                      <a:pt x="1421957" y="1136701"/>
                    </a:cubicBezTo>
                    <a:cubicBezTo>
                      <a:pt x="1454101" y="1122331"/>
                      <a:pt x="1535028" y="1143508"/>
                      <a:pt x="1564903" y="1127625"/>
                    </a:cubicBezTo>
                    <a:cubicBezTo>
                      <a:pt x="1594778" y="1111742"/>
                      <a:pt x="1586081" y="1065228"/>
                      <a:pt x="1601207" y="1041404"/>
                    </a:cubicBezTo>
                    <a:cubicBezTo>
                      <a:pt x="1616333" y="1017580"/>
                      <a:pt x="1646586" y="1009638"/>
                      <a:pt x="1655662" y="984679"/>
                    </a:cubicBezTo>
                    <a:cubicBezTo>
                      <a:pt x="1664738" y="959720"/>
                      <a:pt x="1659443" y="907534"/>
                      <a:pt x="1655662" y="891651"/>
                    </a:cubicBezTo>
                    <a:cubicBezTo>
                      <a:pt x="1651881" y="875768"/>
                      <a:pt x="1633351" y="903752"/>
                      <a:pt x="1632973" y="889382"/>
                    </a:cubicBezTo>
                    <a:cubicBezTo>
                      <a:pt x="1632595" y="875012"/>
                      <a:pt x="1637132" y="826985"/>
                      <a:pt x="1653393" y="805430"/>
                    </a:cubicBezTo>
                    <a:cubicBezTo>
                      <a:pt x="1669654" y="783875"/>
                      <a:pt x="1724867" y="778202"/>
                      <a:pt x="1730539" y="760050"/>
                    </a:cubicBezTo>
                    <a:cubicBezTo>
                      <a:pt x="1736212" y="741898"/>
                      <a:pt x="1681377" y="707485"/>
                      <a:pt x="1687428" y="696518"/>
                    </a:cubicBezTo>
                    <a:cubicBezTo>
                      <a:pt x="1693479" y="685551"/>
                      <a:pt x="1753985" y="703703"/>
                      <a:pt x="1766843" y="694249"/>
                    </a:cubicBezTo>
                    <a:cubicBezTo>
                      <a:pt x="1779701" y="684795"/>
                      <a:pt x="1762305" y="652273"/>
                      <a:pt x="1764574" y="639794"/>
                    </a:cubicBezTo>
                    <a:cubicBezTo>
                      <a:pt x="1766843" y="627315"/>
                      <a:pt x="1788019" y="635634"/>
                      <a:pt x="1780456" y="619373"/>
                    </a:cubicBezTo>
                    <a:cubicBezTo>
                      <a:pt x="1772893" y="603112"/>
                      <a:pt x="1713522" y="544875"/>
                      <a:pt x="1719194" y="542228"/>
                    </a:cubicBezTo>
                    <a:cubicBezTo>
                      <a:pt x="1724867" y="539581"/>
                      <a:pt x="1797474" y="609162"/>
                      <a:pt x="1814491" y="603490"/>
                    </a:cubicBezTo>
                    <a:cubicBezTo>
                      <a:pt x="1831508" y="597817"/>
                      <a:pt x="1811466" y="515000"/>
                      <a:pt x="1821298" y="508193"/>
                    </a:cubicBezTo>
                    <a:cubicBezTo>
                      <a:pt x="1831130" y="501386"/>
                      <a:pt x="1841341" y="565295"/>
                      <a:pt x="1873485" y="562648"/>
                    </a:cubicBezTo>
                    <a:cubicBezTo>
                      <a:pt x="1905629" y="560001"/>
                      <a:pt x="1978237" y="502898"/>
                      <a:pt x="2014162" y="492310"/>
                    </a:cubicBezTo>
                    <a:cubicBezTo>
                      <a:pt x="2050088" y="481721"/>
                      <a:pt x="2089416" y="476049"/>
                      <a:pt x="2089038" y="499117"/>
                    </a:cubicBezTo>
                    <a:cubicBezTo>
                      <a:pt x="2088660" y="522185"/>
                      <a:pt x="2017944" y="606516"/>
                      <a:pt x="2011893" y="630718"/>
                    </a:cubicBezTo>
                    <a:cubicBezTo>
                      <a:pt x="2005842" y="654920"/>
                      <a:pt x="2059163" y="623155"/>
                      <a:pt x="2052734" y="644332"/>
                    </a:cubicBezTo>
                    <a:cubicBezTo>
                      <a:pt x="2046305" y="665509"/>
                      <a:pt x="1971807" y="732066"/>
                      <a:pt x="1973320" y="757781"/>
                    </a:cubicBezTo>
                    <a:cubicBezTo>
                      <a:pt x="1974833" y="783496"/>
                      <a:pt x="2038364" y="794085"/>
                      <a:pt x="2061810" y="798623"/>
                    </a:cubicBezTo>
                    <a:cubicBezTo>
                      <a:pt x="2085256" y="803161"/>
                      <a:pt x="2106812" y="774420"/>
                      <a:pt x="2113997" y="785009"/>
                    </a:cubicBezTo>
                    <a:cubicBezTo>
                      <a:pt x="2121182" y="795597"/>
                      <a:pt x="2099627" y="851187"/>
                      <a:pt x="2104921" y="862154"/>
                    </a:cubicBezTo>
                    <a:cubicBezTo>
                      <a:pt x="2110215" y="873121"/>
                      <a:pt x="2138200" y="866314"/>
                      <a:pt x="2145763" y="850809"/>
                    </a:cubicBezTo>
                    <a:cubicBezTo>
                      <a:pt x="2153326" y="835304"/>
                      <a:pt x="2135553" y="764588"/>
                      <a:pt x="2150301" y="769126"/>
                    </a:cubicBezTo>
                    <a:cubicBezTo>
                      <a:pt x="2165049" y="773664"/>
                      <a:pt x="2195302" y="857994"/>
                      <a:pt x="2234253" y="878037"/>
                    </a:cubicBezTo>
                    <a:cubicBezTo>
                      <a:pt x="2273204" y="898080"/>
                      <a:pt x="2351862" y="881819"/>
                      <a:pt x="2384006" y="889382"/>
                    </a:cubicBezTo>
                    <a:cubicBezTo>
                      <a:pt x="2416150" y="896945"/>
                      <a:pt x="2404427" y="924930"/>
                      <a:pt x="2427117" y="923417"/>
                    </a:cubicBezTo>
                    <a:cubicBezTo>
                      <a:pt x="2449807" y="921904"/>
                      <a:pt x="2489892" y="895054"/>
                      <a:pt x="2520145" y="880306"/>
                    </a:cubicBezTo>
                    <a:cubicBezTo>
                      <a:pt x="2550398" y="865558"/>
                      <a:pt x="2584433" y="839086"/>
                      <a:pt x="2608635" y="834926"/>
                    </a:cubicBezTo>
                    <a:cubicBezTo>
                      <a:pt x="2632837" y="830766"/>
                      <a:pt x="2646452" y="878793"/>
                      <a:pt x="2665360" y="855347"/>
                    </a:cubicBezTo>
                    <a:cubicBezTo>
                      <a:pt x="2684268" y="831901"/>
                      <a:pt x="2727378" y="715804"/>
                      <a:pt x="2722084" y="694249"/>
                    </a:cubicBezTo>
                    <a:cubicBezTo>
                      <a:pt x="2716790" y="672694"/>
                      <a:pt x="2661578" y="714670"/>
                      <a:pt x="2633594" y="726015"/>
                    </a:cubicBezTo>
                    <a:cubicBezTo>
                      <a:pt x="2605610" y="737360"/>
                      <a:pt x="2571575" y="746814"/>
                      <a:pt x="2554180" y="762319"/>
                    </a:cubicBezTo>
                    <a:cubicBezTo>
                      <a:pt x="2536785" y="777824"/>
                      <a:pt x="2553423" y="807321"/>
                      <a:pt x="2529221" y="819044"/>
                    </a:cubicBezTo>
                    <a:cubicBezTo>
                      <a:pt x="2505019" y="830767"/>
                      <a:pt x="2442622" y="827741"/>
                      <a:pt x="2408965" y="832657"/>
                    </a:cubicBezTo>
                    <a:cubicBezTo>
                      <a:pt x="2375308" y="837573"/>
                      <a:pt x="2311020" y="860263"/>
                      <a:pt x="2327281" y="848540"/>
                    </a:cubicBezTo>
                    <a:cubicBezTo>
                      <a:pt x="2343542" y="836817"/>
                      <a:pt x="2448672" y="792572"/>
                      <a:pt x="2506531" y="762319"/>
                    </a:cubicBezTo>
                    <a:cubicBezTo>
                      <a:pt x="2564390" y="732066"/>
                      <a:pt x="2641536" y="691224"/>
                      <a:pt x="2674436" y="667022"/>
                    </a:cubicBezTo>
                    <a:cubicBezTo>
                      <a:pt x="2707336" y="642819"/>
                      <a:pt x="2688427" y="627314"/>
                      <a:pt x="2703932" y="617104"/>
                    </a:cubicBezTo>
                    <a:cubicBezTo>
                      <a:pt x="2719437" y="606894"/>
                      <a:pt x="2745909" y="607272"/>
                      <a:pt x="2767464" y="605759"/>
                    </a:cubicBezTo>
                    <a:cubicBezTo>
                      <a:pt x="2789019" y="604246"/>
                      <a:pt x="2810574" y="623533"/>
                      <a:pt x="2833264" y="608028"/>
                    </a:cubicBezTo>
                    <a:cubicBezTo>
                      <a:pt x="2855954" y="592523"/>
                      <a:pt x="2883938" y="520294"/>
                      <a:pt x="2903603" y="512731"/>
                    </a:cubicBezTo>
                    <a:cubicBezTo>
                      <a:pt x="2923268" y="505168"/>
                      <a:pt x="2939151" y="562648"/>
                      <a:pt x="2951252" y="562648"/>
                    </a:cubicBezTo>
                    <a:cubicBezTo>
                      <a:pt x="2963353" y="562648"/>
                      <a:pt x="2973563" y="532017"/>
                      <a:pt x="2976210" y="512731"/>
                    </a:cubicBezTo>
                    <a:cubicBezTo>
                      <a:pt x="2978857" y="493445"/>
                      <a:pt x="2977344" y="457897"/>
                      <a:pt x="2967134" y="446930"/>
                    </a:cubicBezTo>
                    <a:cubicBezTo>
                      <a:pt x="2956924" y="435963"/>
                      <a:pt x="2911923" y="466594"/>
                      <a:pt x="2914948" y="446930"/>
                    </a:cubicBezTo>
                    <a:cubicBezTo>
                      <a:pt x="2917973" y="427265"/>
                      <a:pt x="2966756" y="355414"/>
                      <a:pt x="2985286" y="328943"/>
                    </a:cubicBezTo>
                    <a:cubicBezTo>
                      <a:pt x="3003816" y="302472"/>
                      <a:pt x="3019321" y="305497"/>
                      <a:pt x="3026128" y="288102"/>
                    </a:cubicBezTo>
                    <a:cubicBezTo>
                      <a:pt x="3032935" y="270707"/>
                      <a:pt x="3004195" y="241587"/>
                      <a:pt x="3026128" y="224570"/>
                    </a:cubicBezTo>
                    <a:cubicBezTo>
                      <a:pt x="3048061" y="207553"/>
                      <a:pt x="3129745" y="204149"/>
                      <a:pt x="3157729" y="185997"/>
                    </a:cubicBezTo>
                    <a:cubicBezTo>
                      <a:pt x="3185713" y="167845"/>
                      <a:pt x="3176638" y="129273"/>
                      <a:pt x="3194033" y="115659"/>
                    </a:cubicBezTo>
                    <a:cubicBezTo>
                      <a:pt x="3211428" y="102045"/>
                      <a:pt x="3237900" y="116415"/>
                      <a:pt x="3262102" y="104314"/>
                    </a:cubicBezTo>
                    <a:cubicBezTo>
                      <a:pt x="3286304" y="92213"/>
                      <a:pt x="3316558" y="60068"/>
                      <a:pt x="3339248" y="43051"/>
                    </a:cubicBezTo>
                    <a:cubicBezTo>
                      <a:pt x="3361938" y="26034"/>
                      <a:pt x="3394081" y="-9135"/>
                      <a:pt x="3398241" y="2210"/>
                    </a:cubicBezTo>
                    <a:cubicBezTo>
                      <a:pt x="3402401" y="13555"/>
                      <a:pt x="3366475" y="74439"/>
                      <a:pt x="3364206" y="111121"/>
                    </a:cubicBezTo>
                    <a:cubicBezTo>
                      <a:pt x="3361937" y="147803"/>
                      <a:pt x="3378576" y="195451"/>
                      <a:pt x="3384627" y="222301"/>
                    </a:cubicBezTo>
                    <a:cubicBezTo>
                      <a:pt x="3390678" y="249151"/>
                      <a:pt x="3386140" y="260118"/>
                      <a:pt x="3400510" y="272219"/>
                    </a:cubicBezTo>
                    <a:cubicBezTo>
                      <a:pt x="3414880" y="284320"/>
                      <a:pt x="3442487" y="291127"/>
                      <a:pt x="3470849" y="294909"/>
                    </a:cubicBezTo>
                    <a:cubicBezTo>
                      <a:pt x="3499211" y="298691"/>
                      <a:pt x="3567281" y="275245"/>
                      <a:pt x="3570684" y="294909"/>
                    </a:cubicBezTo>
                    <a:cubicBezTo>
                      <a:pt x="3574087" y="314573"/>
                      <a:pt x="3507530" y="385668"/>
                      <a:pt x="3491269" y="412896"/>
                    </a:cubicBezTo>
                    <a:cubicBezTo>
                      <a:pt x="3475008" y="440124"/>
                      <a:pt x="3474253" y="447308"/>
                      <a:pt x="3473118" y="458275"/>
                    </a:cubicBezTo>
                    <a:cubicBezTo>
                      <a:pt x="3471984" y="469242"/>
                      <a:pt x="3492025" y="466973"/>
                      <a:pt x="3484462" y="478696"/>
                    </a:cubicBezTo>
                    <a:cubicBezTo>
                      <a:pt x="3476899" y="490419"/>
                      <a:pt x="3437948" y="505546"/>
                      <a:pt x="3427738" y="528614"/>
                    </a:cubicBezTo>
                    <a:cubicBezTo>
                      <a:pt x="3417528" y="551682"/>
                      <a:pt x="3443621" y="587985"/>
                      <a:pt x="3423200" y="617104"/>
                    </a:cubicBezTo>
                    <a:cubicBezTo>
                      <a:pt x="3402779" y="646222"/>
                      <a:pt x="3340760" y="671937"/>
                      <a:pt x="3305213" y="703325"/>
                    </a:cubicBezTo>
                    <a:cubicBezTo>
                      <a:pt x="3269666" y="734713"/>
                      <a:pt x="3248110" y="776690"/>
                      <a:pt x="3209916" y="805430"/>
                    </a:cubicBezTo>
                    <a:cubicBezTo>
                      <a:pt x="3171722" y="834170"/>
                      <a:pt x="3124829" y="840221"/>
                      <a:pt x="3076046" y="875768"/>
                    </a:cubicBezTo>
                    <a:cubicBezTo>
                      <a:pt x="3027263" y="911315"/>
                      <a:pt x="2959949" y="972200"/>
                      <a:pt x="2917217" y="1018714"/>
                    </a:cubicBezTo>
                    <a:cubicBezTo>
                      <a:pt x="2874485" y="1065228"/>
                      <a:pt x="2879401" y="1111364"/>
                      <a:pt x="2819651" y="1154853"/>
                    </a:cubicBezTo>
                    <a:cubicBezTo>
                      <a:pt x="2759901" y="1198342"/>
                      <a:pt x="2658175" y="1238805"/>
                      <a:pt x="2558718" y="1279647"/>
                    </a:cubicBezTo>
                    <a:cubicBezTo>
                      <a:pt x="2459261" y="1320489"/>
                      <a:pt x="2281902" y="1384398"/>
                      <a:pt x="2222908" y="1399903"/>
                    </a:cubicBezTo>
                    <a:cubicBezTo>
                      <a:pt x="2163914" y="1415408"/>
                      <a:pt x="2226689" y="1374566"/>
                      <a:pt x="2204756" y="1372675"/>
                    </a:cubicBezTo>
                    <a:cubicBezTo>
                      <a:pt x="2182823" y="1370784"/>
                      <a:pt x="2112862" y="1391583"/>
                      <a:pt x="2091307" y="1388558"/>
                    </a:cubicBezTo>
                    <a:cubicBezTo>
                      <a:pt x="2069752" y="1385533"/>
                      <a:pt x="2124963" y="1342044"/>
                      <a:pt x="2075424" y="1354523"/>
                    </a:cubicBezTo>
                    <a:cubicBezTo>
                      <a:pt x="2025885" y="1367002"/>
                      <a:pt x="1892392" y="1434695"/>
                      <a:pt x="1794070" y="1463435"/>
                    </a:cubicBezTo>
                    <a:cubicBezTo>
                      <a:pt x="1695748" y="1492175"/>
                      <a:pt x="1485489" y="1526966"/>
                      <a:pt x="1485489" y="1526966"/>
                    </a:cubicBezTo>
                    <a:cubicBezTo>
                      <a:pt x="1358804" y="1553059"/>
                      <a:pt x="1156108" y="1602977"/>
                      <a:pt x="1033961" y="1619994"/>
                    </a:cubicBezTo>
                    <a:cubicBezTo>
                      <a:pt x="911814" y="1637011"/>
                      <a:pt x="803659" y="1643062"/>
                      <a:pt x="752607" y="1629070"/>
                    </a:cubicBezTo>
                    <a:cubicBezTo>
                      <a:pt x="701555" y="1615078"/>
                      <a:pt x="740885" y="1555706"/>
                      <a:pt x="727649" y="1536042"/>
                    </a:cubicBezTo>
                    <a:cubicBezTo>
                      <a:pt x="714413" y="1516378"/>
                      <a:pt x="694748" y="1515621"/>
                      <a:pt x="673193" y="1511083"/>
                    </a:cubicBezTo>
                    <a:cubicBezTo>
                      <a:pt x="651638" y="1506545"/>
                      <a:pt x="610796" y="1503142"/>
                      <a:pt x="598317" y="1508814"/>
                    </a:cubicBezTo>
                    <a:cubicBezTo>
                      <a:pt x="585838" y="1514486"/>
                      <a:pt x="619494" y="1538689"/>
                      <a:pt x="598317" y="1545118"/>
                    </a:cubicBezTo>
                    <a:cubicBezTo>
                      <a:pt x="577140" y="1551547"/>
                      <a:pt x="505666" y="1556463"/>
                      <a:pt x="471253" y="1547387"/>
                    </a:cubicBezTo>
                    <a:cubicBezTo>
                      <a:pt x="436840" y="1538311"/>
                      <a:pt x="418689" y="1510705"/>
                      <a:pt x="391839" y="1490662"/>
                    </a:cubicBezTo>
                    <a:cubicBezTo>
                      <a:pt x="364990" y="1470619"/>
                      <a:pt x="304105" y="1435072"/>
                      <a:pt x="310156" y="1427131"/>
                    </a:cubicBezTo>
                    <a:cubicBezTo>
                      <a:pt x="316207" y="1419190"/>
                      <a:pt x="407344" y="1448686"/>
                      <a:pt x="428143" y="1443014"/>
                    </a:cubicBezTo>
                    <a:cubicBezTo>
                      <a:pt x="448942" y="1437342"/>
                      <a:pt x="421336" y="1401416"/>
                      <a:pt x="434950" y="1393096"/>
                    </a:cubicBezTo>
                    <a:cubicBezTo>
                      <a:pt x="448564" y="1384776"/>
                      <a:pt x="509826" y="1393096"/>
                      <a:pt x="509826" y="1393096"/>
                    </a:cubicBezTo>
                    <a:cubicBezTo>
                      <a:pt x="532138" y="1393096"/>
                      <a:pt x="538189" y="1387045"/>
                      <a:pt x="568820" y="1393096"/>
                    </a:cubicBezTo>
                    <a:cubicBezTo>
                      <a:pt x="599451" y="1399147"/>
                      <a:pt x="664496" y="1439232"/>
                      <a:pt x="693614" y="1429400"/>
                    </a:cubicBezTo>
                    <a:cubicBezTo>
                      <a:pt x="722732" y="1419568"/>
                      <a:pt x="726136" y="1343557"/>
                      <a:pt x="743531" y="1334103"/>
                    </a:cubicBezTo>
                    <a:cubicBezTo>
                      <a:pt x="760926" y="1324649"/>
                      <a:pt x="784751" y="1376078"/>
                      <a:pt x="797987" y="1372675"/>
                    </a:cubicBezTo>
                    <a:cubicBezTo>
                      <a:pt x="811223" y="1369272"/>
                      <a:pt x="802147" y="1325405"/>
                      <a:pt x="822946" y="1313682"/>
                    </a:cubicBezTo>
                    <a:cubicBezTo>
                      <a:pt x="843745" y="1301959"/>
                      <a:pt x="906142" y="1313304"/>
                      <a:pt x="922781" y="1302337"/>
                    </a:cubicBezTo>
                    <a:cubicBezTo>
                      <a:pt x="939420" y="1291370"/>
                      <a:pt x="940555" y="1265655"/>
                      <a:pt x="922781" y="1247881"/>
                    </a:cubicBezTo>
                    <a:cubicBezTo>
                      <a:pt x="905007" y="1230107"/>
                      <a:pt x="848661" y="1200989"/>
                      <a:pt x="816139" y="1195695"/>
                    </a:cubicBezTo>
                    <a:cubicBezTo>
                      <a:pt x="783617" y="1190401"/>
                      <a:pt x="746557" y="1221409"/>
                      <a:pt x="727649" y="1216115"/>
                    </a:cubicBezTo>
                    <a:cubicBezTo>
                      <a:pt x="708741" y="1210821"/>
                      <a:pt x="719707" y="1163929"/>
                      <a:pt x="702690" y="1163929"/>
                    </a:cubicBezTo>
                    <a:cubicBezTo>
                      <a:pt x="685673" y="1163929"/>
                      <a:pt x="648234" y="1202501"/>
                      <a:pt x="625544" y="1216115"/>
                    </a:cubicBezTo>
                    <a:cubicBezTo>
                      <a:pt x="602854" y="1229729"/>
                      <a:pt x="584325" y="1231998"/>
                      <a:pt x="566551" y="1245612"/>
                    </a:cubicBezTo>
                    <a:cubicBezTo>
                      <a:pt x="548777" y="1259226"/>
                      <a:pt x="548021" y="1301202"/>
                      <a:pt x="518902" y="1297799"/>
                    </a:cubicBezTo>
                    <a:cubicBezTo>
                      <a:pt x="489783" y="1294396"/>
                      <a:pt x="422092" y="1234267"/>
                      <a:pt x="391839" y="1225191"/>
                    </a:cubicBezTo>
                    <a:cubicBezTo>
                      <a:pt x="361586" y="1216115"/>
                      <a:pt x="360452" y="1240318"/>
                      <a:pt x="337384" y="1243343"/>
                    </a:cubicBezTo>
                    <a:cubicBezTo>
                      <a:pt x="314316" y="1246368"/>
                      <a:pt x="276877" y="1235023"/>
                      <a:pt x="253431" y="1243343"/>
                    </a:cubicBezTo>
                    <a:cubicBezTo>
                      <a:pt x="229985" y="1251663"/>
                      <a:pt x="215237" y="1280782"/>
                      <a:pt x="196707" y="1293261"/>
                    </a:cubicBezTo>
                    <a:cubicBezTo>
                      <a:pt x="178177" y="1305741"/>
                      <a:pt x="172504" y="1326540"/>
                      <a:pt x="142251" y="1318220"/>
                    </a:cubicBezTo>
                    <a:cubicBezTo>
                      <a:pt x="111998" y="1309900"/>
                      <a:pt x="14053" y="1270193"/>
                      <a:pt x="1574" y="12456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0" name="Landmass 4">
                <a:extLst>
                  <a:ext uri="{FF2B5EF4-FFF2-40B4-BE49-F238E27FC236}">
                    <a16:creationId xmlns:a16="http://schemas.microsoft.com/office/drawing/2014/main" id="{716D1B3D-EFB4-4199-8AA5-A450A82D90D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93513" y="3504386"/>
                <a:ext cx="919692" cy="406217"/>
              </a:xfrm>
              <a:custGeom>
                <a:avLst/>
                <a:gdLst>
                  <a:gd name="connsiteX0" fmla="*/ 30 w 710221"/>
                  <a:gd name="connsiteY0" fmla="*/ 276836 h 313696"/>
                  <a:gd name="connsiteX1" fmla="*/ 65830 w 710221"/>
                  <a:gd name="connsiteY1" fmla="*/ 267761 h 313696"/>
                  <a:gd name="connsiteX2" fmla="*/ 72637 w 710221"/>
                  <a:gd name="connsiteY2" fmla="*/ 190615 h 313696"/>
                  <a:gd name="connsiteX3" fmla="*/ 170203 w 710221"/>
                  <a:gd name="connsiteY3" fmla="*/ 215574 h 313696"/>
                  <a:gd name="connsiteX4" fmla="*/ 197431 w 710221"/>
                  <a:gd name="connsiteY4" fmla="*/ 129353 h 313696"/>
                  <a:gd name="connsiteX5" fmla="*/ 322225 w 710221"/>
                  <a:gd name="connsiteY5" fmla="*/ 149773 h 313696"/>
                  <a:gd name="connsiteX6" fmla="*/ 444750 w 710221"/>
                  <a:gd name="connsiteY6" fmla="*/ 108932 h 313696"/>
                  <a:gd name="connsiteX7" fmla="*/ 501475 w 710221"/>
                  <a:gd name="connsiteY7" fmla="*/ 127084 h 313696"/>
                  <a:gd name="connsiteX8" fmla="*/ 596772 w 710221"/>
                  <a:gd name="connsiteY8" fmla="*/ 90780 h 313696"/>
                  <a:gd name="connsiteX9" fmla="*/ 635345 w 710221"/>
                  <a:gd name="connsiteY9" fmla="*/ 111201 h 313696"/>
                  <a:gd name="connsiteX10" fmla="*/ 685262 w 710221"/>
                  <a:gd name="connsiteY10" fmla="*/ 21 h 313696"/>
                  <a:gd name="connsiteX11" fmla="*/ 710221 w 710221"/>
                  <a:gd name="connsiteY11" fmla="*/ 102125 h 313696"/>
                  <a:gd name="connsiteX12" fmla="*/ 685262 w 710221"/>
                  <a:gd name="connsiteY12" fmla="*/ 140697 h 313696"/>
                  <a:gd name="connsiteX13" fmla="*/ 589965 w 710221"/>
                  <a:gd name="connsiteY13" fmla="*/ 215574 h 313696"/>
                  <a:gd name="connsiteX14" fmla="*/ 469709 w 710221"/>
                  <a:gd name="connsiteY14" fmla="*/ 263223 h 313696"/>
                  <a:gd name="connsiteX15" fmla="*/ 340377 w 710221"/>
                  <a:gd name="connsiteY15" fmla="*/ 222381 h 313696"/>
                  <a:gd name="connsiteX16" fmla="*/ 251887 w 710221"/>
                  <a:gd name="connsiteY16" fmla="*/ 222381 h 313696"/>
                  <a:gd name="connsiteX17" fmla="*/ 177010 w 710221"/>
                  <a:gd name="connsiteY17" fmla="*/ 222381 h 313696"/>
                  <a:gd name="connsiteX18" fmla="*/ 138437 w 710221"/>
                  <a:gd name="connsiteY18" fmla="*/ 276836 h 313696"/>
                  <a:gd name="connsiteX19" fmla="*/ 74906 w 710221"/>
                  <a:gd name="connsiteY19" fmla="*/ 313140 h 313696"/>
                  <a:gd name="connsiteX20" fmla="*/ 30 w 710221"/>
                  <a:gd name="connsiteY20" fmla="*/ 276836 h 31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10221" h="313696">
                    <a:moveTo>
                      <a:pt x="30" y="276836"/>
                    </a:moveTo>
                    <a:cubicBezTo>
                      <a:pt x="-1483" y="269273"/>
                      <a:pt x="53729" y="282131"/>
                      <a:pt x="65830" y="267761"/>
                    </a:cubicBezTo>
                    <a:cubicBezTo>
                      <a:pt x="77931" y="253391"/>
                      <a:pt x="55242" y="199313"/>
                      <a:pt x="72637" y="190615"/>
                    </a:cubicBezTo>
                    <a:cubicBezTo>
                      <a:pt x="90032" y="181917"/>
                      <a:pt x="149404" y="225784"/>
                      <a:pt x="170203" y="215574"/>
                    </a:cubicBezTo>
                    <a:cubicBezTo>
                      <a:pt x="191002" y="205364"/>
                      <a:pt x="172094" y="140320"/>
                      <a:pt x="197431" y="129353"/>
                    </a:cubicBezTo>
                    <a:cubicBezTo>
                      <a:pt x="222768" y="118386"/>
                      <a:pt x="281005" y="153176"/>
                      <a:pt x="322225" y="149773"/>
                    </a:cubicBezTo>
                    <a:cubicBezTo>
                      <a:pt x="363445" y="146370"/>
                      <a:pt x="414875" y="112713"/>
                      <a:pt x="444750" y="108932"/>
                    </a:cubicBezTo>
                    <a:cubicBezTo>
                      <a:pt x="474625" y="105151"/>
                      <a:pt x="476138" y="130109"/>
                      <a:pt x="501475" y="127084"/>
                    </a:cubicBezTo>
                    <a:cubicBezTo>
                      <a:pt x="526812" y="124059"/>
                      <a:pt x="574460" y="93427"/>
                      <a:pt x="596772" y="90780"/>
                    </a:cubicBezTo>
                    <a:cubicBezTo>
                      <a:pt x="619084" y="88133"/>
                      <a:pt x="620597" y="126327"/>
                      <a:pt x="635345" y="111201"/>
                    </a:cubicBezTo>
                    <a:cubicBezTo>
                      <a:pt x="650093" y="96075"/>
                      <a:pt x="672783" y="1534"/>
                      <a:pt x="685262" y="21"/>
                    </a:cubicBezTo>
                    <a:cubicBezTo>
                      <a:pt x="697741" y="-1492"/>
                      <a:pt x="710221" y="78679"/>
                      <a:pt x="710221" y="102125"/>
                    </a:cubicBezTo>
                    <a:cubicBezTo>
                      <a:pt x="710221" y="125571"/>
                      <a:pt x="705305" y="121789"/>
                      <a:pt x="685262" y="140697"/>
                    </a:cubicBezTo>
                    <a:cubicBezTo>
                      <a:pt x="665219" y="159605"/>
                      <a:pt x="625890" y="195153"/>
                      <a:pt x="589965" y="215574"/>
                    </a:cubicBezTo>
                    <a:cubicBezTo>
                      <a:pt x="554040" y="235995"/>
                      <a:pt x="511307" y="262088"/>
                      <a:pt x="469709" y="263223"/>
                    </a:cubicBezTo>
                    <a:cubicBezTo>
                      <a:pt x="428111" y="264357"/>
                      <a:pt x="376681" y="229188"/>
                      <a:pt x="340377" y="222381"/>
                    </a:cubicBezTo>
                    <a:cubicBezTo>
                      <a:pt x="304073" y="215574"/>
                      <a:pt x="251887" y="222381"/>
                      <a:pt x="251887" y="222381"/>
                    </a:cubicBezTo>
                    <a:cubicBezTo>
                      <a:pt x="224659" y="222381"/>
                      <a:pt x="195918" y="213305"/>
                      <a:pt x="177010" y="222381"/>
                    </a:cubicBezTo>
                    <a:cubicBezTo>
                      <a:pt x="158102" y="231457"/>
                      <a:pt x="155454" y="261710"/>
                      <a:pt x="138437" y="276836"/>
                    </a:cubicBezTo>
                    <a:cubicBezTo>
                      <a:pt x="121420" y="291962"/>
                      <a:pt x="95705" y="307846"/>
                      <a:pt x="74906" y="313140"/>
                    </a:cubicBezTo>
                    <a:cubicBezTo>
                      <a:pt x="54107" y="318434"/>
                      <a:pt x="1543" y="284399"/>
                      <a:pt x="30" y="2768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2" name="Landmass 6">
                <a:extLst>
                  <a:ext uri="{FF2B5EF4-FFF2-40B4-BE49-F238E27FC236}">
                    <a16:creationId xmlns:a16="http://schemas.microsoft.com/office/drawing/2014/main" id="{BF016635-DB8C-49DE-A230-A20C5F39D9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63041" y="3063671"/>
                <a:ext cx="314615" cy="490784"/>
              </a:xfrm>
              <a:custGeom>
                <a:avLst/>
                <a:gdLst>
                  <a:gd name="connsiteX0" fmla="*/ 9164 w 242958"/>
                  <a:gd name="connsiteY0" fmla="*/ 378930 h 379002"/>
                  <a:gd name="connsiteX1" fmla="*/ 120344 w 242958"/>
                  <a:gd name="connsiteY1" fmla="*/ 297247 h 379002"/>
                  <a:gd name="connsiteX2" fmla="*/ 242869 w 242958"/>
                  <a:gd name="connsiteY2" fmla="*/ 297247 h 379002"/>
                  <a:gd name="connsiteX3" fmla="*/ 140765 w 242958"/>
                  <a:gd name="connsiteY3" fmla="*/ 235984 h 379002"/>
                  <a:gd name="connsiteX4" fmla="*/ 179337 w 242958"/>
                  <a:gd name="connsiteY4" fmla="*/ 195143 h 379002"/>
                  <a:gd name="connsiteX5" fmla="*/ 131689 w 242958"/>
                  <a:gd name="connsiteY5" fmla="*/ 138418 h 379002"/>
                  <a:gd name="connsiteX6" fmla="*/ 158917 w 242958"/>
                  <a:gd name="connsiteY6" fmla="*/ 99845 h 379002"/>
                  <a:gd name="connsiteX7" fmla="*/ 147572 w 242958"/>
                  <a:gd name="connsiteY7" fmla="*/ 65811 h 379002"/>
                  <a:gd name="connsiteX8" fmla="*/ 226986 w 242958"/>
                  <a:gd name="connsiteY8" fmla="*/ 43121 h 379002"/>
                  <a:gd name="connsiteX9" fmla="*/ 131689 w 242958"/>
                  <a:gd name="connsiteY9" fmla="*/ 4548 h 379002"/>
                  <a:gd name="connsiteX10" fmla="*/ 38661 w 242958"/>
                  <a:gd name="connsiteY10" fmla="*/ 158839 h 379002"/>
                  <a:gd name="connsiteX11" fmla="*/ 88 w 242958"/>
                  <a:gd name="connsiteY11" fmla="*/ 270019 h 379002"/>
                  <a:gd name="connsiteX12" fmla="*/ 47736 w 242958"/>
                  <a:gd name="connsiteY12" fmla="*/ 281364 h 379002"/>
                  <a:gd name="connsiteX13" fmla="*/ 9164 w 242958"/>
                  <a:gd name="connsiteY13" fmla="*/ 378930 h 379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958" h="379002">
                    <a:moveTo>
                      <a:pt x="9164" y="378930"/>
                    </a:moveTo>
                    <a:cubicBezTo>
                      <a:pt x="21265" y="381577"/>
                      <a:pt x="81393" y="310861"/>
                      <a:pt x="120344" y="297247"/>
                    </a:cubicBezTo>
                    <a:cubicBezTo>
                      <a:pt x="159295" y="283633"/>
                      <a:pt x="239466" y="307457"/>
                      <a:pt x="242869" y="297247"/>
                    </a:cubicBezTo>
                    <a:cubicBezTo>
                      <a:pt x="246273" y="287036"/>
                      <a:pt x="151354" y="253001"/>
                      <a:pt x="140765" y="235984"/>
                    </a:cubicBezTo>
                    <a:cubicBezTo>
                      <a:pt x="130176" y="218967"/>
                      <a:pt x="180850" y="211404"/>
                      <a:pt x="179337" y="195143"/>
                    </a:cubicBezTo>
                    <a:cubicBezTo>
                      <a:pt x="177824" y="178882"/>
                      <a:pt x="135092" y="154301"/>
                      <a:pt x="131689" y="138418"/>
                    </a:cubicBezTo>
                    <a:cubicBezTo>
                      <a:pt x="128286" y="122535"/>
                      <a:pt x="156270" y="111946"/>
                      <a:pt x="158917" y="99845"/>
                    </a:cubicBezTo>
                    <a:cubicBezTo>
                      <a:pt x="161564" y="87744"/>
                      <a:pt x="136227" y="75265"/>
                      <a:pt x="147572" y="65811"/>
                    </a:cubicBezTo>
                    <a:cubicBezTo>
                      <a:pt x="158917" y="56357"/>
                      <a:pt x="229633" y="53331"/>
                      <a:pt x="226986" y="43121"/>
                    </a:cubicBezTo>
                    <a:cubicBezTo>
                      <a:pt x="224339" y="32911"/>
                      <a:pt x="163076" y="-14738"/>
                      <a:pt x="131689" y="4548"/>
                    </a:cubicBezTo>
                    <a:cubicBezTo>
                      <a:pt x="100302" y="23834"/>
                      <a:pt x="60595" y="114594"/>
                      <a:pt x="38661" y="158839"/>
                    </a:cubicBezTo>
                    <a:cubicBezTo>
                      <a:pt x="16728" y="203084"/>
                      <a:pt x="-1424" y="249598"/>
                      <a:pt x="88" y="270019"/>
                    </a:cubicBezTo>
                    <a:cubicBezTo>
                      <a:pt x="1600" y="290440"/>
                      <a:pt x="42442" y="263212"/>
                      <a:pt x="47736" y="281364"/>
                    </a:cubicBezTo>
                    <a:cubicBezTo>
                      <a:pt x="53030" y="299516"/>
                      <a:pt x="-2937" y="376283"/>
                      <a:pt x="9164" y="3789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3" name="Landmass 7">
                <a:extLst>
                  <a:ext uri="{FF2B5EF4-FFF2-40B4-BE49-F238E27FC236}">
                    <a16:creationId xmlns:a16="http://schemas.microsoft.com/office/drawing/2014/main" id="{42A75367-FDAD-4335-BDC2-BBF0B34BB59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000799" y="2807438"/>
                <a:ext cx="303002" cy="347885"/>
              </a:xfrm>
              <a:custGeom>
                <a:avLst/>
                <a:gdLst>
                  <a:gd name="connsiteX0" fmla="*/ 270 w 233989"/>
                  <a:gd name="connsiteY0" fmla="*/ 9557 h 268650"/>
                  <a:gd name="connsiteX1" fmla="*/ 75147 w 233989"/>
                  <a:gd name="connsiteY1" fmla="*/ 166116 h 268650"/>
                  <a:gd name="connsiteX2" fmla="*/ 154561 w 233989"/>
                  <a:gd name="connsiteY2" fmla="*/ 227379 h 268650"/>
                  <a:gd name="connsiteX3" fmla="*/ 177251 w 233989"/>
                  <a:gd name="connsiteY3" fmla="*/ 200151 h 268650"/>
                  <a:gd name="connsiteX4" fmla="*/ 233976 w 233989"/>
                  <a:gd name="connsiteY4" fmla="*/ 268221 h 268650"/>
                  <a:gd name="connsiteX5" fmla="*/ 181789 w 233989"/>
                  <a:gd name="connsiteY5" fmla="*/ 161578 h 268650"/>
                  <a:gd name="connsiteX6" fmla="*/ 97837 w 233989"/>
                  <a:gd name="connsiteY6" fmla="*/ 100316 h 268650"/>
                  <a:gd name="connsiteX7" fmla="*/ 102375 w 233989"/>
                  <a:gd name="connsiteY7" fmla="*/ 25439 h 268650"/>
                  <a:gd name="connsiteX8" fmla="*/ 270 w 233989"/>
                  <a:gd name="connsiteY8" fmla="*/ 9557 h 26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989" h="268650">
                    <a:moveTo>
                      <a:pt x="270" y="9557"/>
                    </a:moveTo>
                    <a:cubicBezTo>
                      <a:pt x="-4268" y="33003"/>
                      <a:pt x="49432" y="129812"/>
                      <a:pt x="75147" y="166116"/>
                    </a:cubicBezTo>
                    <a:cubicBezTo>
                      <a:pt x="100862" y="202420"/>
                      <a:pt x="137544" y="221707"/>
                      <a:pt x="154561" y="227379"/>
                    </a:cubicBezTo>
                    <a:cubicBezTo>
                      <a:pt x="171578" y="233052"/>
                      <a:pt x="164015" y="193344"/>
                      <a:pt x="177251" y="200151"/>
                    </a:cubicBezTo>
                    <a:cubicBezTo>
                      <a:pt x="190487" y="206958"/>
                      <a:pt x="233220" y="274650"/>
                      <a:pt x="233976" y="268221"/>
                    </a:cubicBezTo>
                    <a:cubicBezTo>
                      <a:pt x="234732" y="261792"/>
                      <a:pt x="204479" y="189562"/>
                      <a:pt x="181789" y="161578"/>
                    </a:cubicBezTo>
                    <a:cubicBezTo>
                      <a:pt x="159099" y="133594"/>
                      <a:pt x="111073" y="123006"/>
                      <a:pt x="97837" y="100316"/>
                    </a:cubicBezTo>
                    <a:cubicBezTo>
                      <a:pt x="84601" y="77626"/>
                      <a:pt x="114098" y="39431"/>
                      <a:pt x="102375" y="25439"/>
                    </a:cubicBezTo>
                    <a:cubicBezTo>
                      <a:pt x="90652" y="11447"/>
                      <a:pt x="4808" y="-13889"/>
                      <a:pt x="270" y="95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4" name="Landmass 8">
                <a:extLst>
                  <a:ext uri="{FF2B5EF4-FFF2-40B4-BE49-F238E27FC236}">
                    <a16:creationId xmlns:a16="http://schemas.microsoft.com/office/drawing/2014/main" id="{D04CC0DD-C04F-4B91-AEC9-CE5BF0F21D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21799" y="3139923"/>
                <a:ext cx="171307" cy="534935"/>
              </a:xfrm>
              <a:custGeom>
                <a:avLst/>
                <a:gdLst>
                  <a:gd name="connsiteX0" fmla="*/ 82093 w 132290"/>
                  <a:gd name="connsiteY0" fmla="*/ 119 h 413097"/>
                  <a:gd name="connsiteX1" fmla="*/ 73017 w 132290"/>
                  <a:gd name="connsiteY1" fmla="*/ 113568 h 413097"/>
                  <a:gd name="connsiteX2" fmla="*/ 50328 w 132290"/>
                  <a:gd name="connsiteY2" fmla="*/ 179368 h 413097"/>
                  <a:gd name="connsiteX3" fmla="*/ 27638 w 132290"/>
                  <a:gd name="connsiteY3" fmla="*/ 133989 h 413097"/>
                  <a:gd name="connsiteX4" fmla="*/ 4948 w 132290"/>
                  <a:gd name="connsiteY4" fmla="*/ 188444 h 413097"/>
                  <a:gd name="connsiteX5" fmla="*/ 48059 w 132290"/>
                  <a:gd name="connsiteY5" fmla="*/ 263321 h 413097"/>
                  <a:gd name="connsiteX6" fmla="*/ 410 w 132290"/>
                  <a:gd name="connsiteY6" fmla="*/ 308700 h 413097"/>
                  <a:gd name="connsiteX7" fmla="*/ 25369 w 132290"/>
                  <a:gd name="connsiteY7" fmla="*/ 413074 h 413097"/>
                  <a:gd name="connsiteX8" fmla="*/ 32176 w 132290"/>
                  <a:gd name="connsiteY8" fmla="*/ 317776 h 413097"/>
                  <a:gd name="connsiteX9" fmla="*/ 104783 w 132290"/>
                  <a:gd name="connsiteY9" fmla="*/ 270128 h 413097"/>
                  <a:gd name="connsiteX10" fmla="*/ 86631 w 132290"/>
                  <a:gd name="connsiteY10" fmla="*/ 240631 h 413097"/>
                  <a:gd name="connsiteX11" fmla="*/ 132011 w 132290"/>
                  <a:gd name="connsiteY11" fmla="*/ 177099 h 413097"/>
                  <a:gd name="connsiteX12" fmla="*/ 104783 w 132290"/>
                  <a:gd name="connsiteY12" fmla="*/ 136258 h 413097"/>
                  <a:gd name="connsiteX13" fmla="*/ 82093 w 132290"/>
                  <a:gd name="connsiteY13" fmla="*/ 119 h 413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290" h="413097">
                    <a:moveTo>
                      <a:pt x="82093" y="119"/>
                    </a:moveTo>
                    <a:cubicBezTo>
                      <a:pt x="76799" y="-3663"/>
                      <a:pt x="78311" y="83693"/>
                      <a:pt x="73017" y="113568"/>
                    </a:cubicBezTo>
                    <a:cubicBezTo>
                      <a:pt x="67723" y="143443"/>
                      <a:pt x="57891" y="175965"/>
                      <a:pt x="50328" y="179368"/>
                    </a:cubicBezTo>
                    <a:cubicBezTo>
                      <a:pt x="42765" y="182771"/>
                      <a:pt x="35201" y="132476"/>
                      <a:pt x="27638" y="133989"/>
                    </a:cubicBezTo>
                    <a:cubicBezTo>
                      <a:pt x="20075" y="135502"/>
                      <a:pt x="1544" y="166889"/>
                      <a:pt x="4948" y="188444"/>
                    </a:cubicBezTo>
                    <a:cubicBezTo>
                      <a:pt x="8351" y="209999"/>
                      <a:pt x="48815" y="243278"/>
                      <a:pt x="48059" y="263321"/>
                    </a:cubicBezTo>
                    <a:cubicBezTo>
                      <a:pt x="47303" y="283364"/>
                      <a:pt x="4192" y="283741"/>
                      <a:pt x="410" y="308700"/>
                    </a:cubicBezTo>
                    <a:cubicBezTo>
                      <a:pt x="-3372" y="333659"/>
                      <a:pt x="20075" y="411561"/>
                      <a:pt x="25369" y="413074"/>
                    </a:cubicBezTo>
                    <a:cubicBezTo>
                      <a:pt x="30663" y="414587"/>
                      <a:pt x="18940" y="341600"/>
                      <a:pt x="32176" y="317776"/>
                    </a:cubicBezTo>
                    <a:cubicBezTo>
                      <a:pt x="45412" y="293952"/>
                      <a:pt x="95707" y="282985"/>
                      <a:pt x="104783" y="270128"/>
                    </a:cubicBezTo>
                    <a:cubicBezTo>
                      <a:pt x="113859" y="257271"/>
                      <a:pt x="82093" y="256136"/>
                      <a:pt x="86631" y="240631"/>
                    </a:cubicBezTo>
                    <a:cubicBezTo>
                      <a:pt x="91169" y="225126"/>
                      <a:pt x="128986" y="194494"/>
                      <a:pt x="132011" y="177099"/>
                    </a:cubicBezTo>
                    <a:cubicBezTo>
                      <a:pt x="135036" y="159704"/>
                      <a:pt x="112724" y="162351"/>
                      <a:pt x="104783" y="136258"/>
                    </a:cubicBezTo>
                    <a:cubicBezTo>
                      <a:pt x="96842" y="110165"/>
                      <a:pt x="87387" y="3901"/>
                      <a:pt x="82093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5" name="Landmass 9">
                <a:extLst>
                  <a:ext uri="{FF2B5EF4-FFF2-40B4-BE49-F238E27FC236}">
                    <a16:creationId xmlns:a16="http://schemas.microsoft.com/office/drawing/2014/main" id="{B3326DA5-689E-491E-868C-62FF3E3EA1F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14393" y="3784003"/>
                <a:ext cx="439728" cy="404357"/>
              </a:xfrm>
              <a:custGeom>
                <a:avLst/>
                <a:gdLst>
                  <a:gd name="connsiteX0" fmla="*/ 25844 w 339575"/>
                  <a:gd name="connsiteY0" fmla="*/ 178893 h 312260"/>
                  <a:gd name="connsiteX1" fmla="*/ 886 w 339575"/>
                  <a:gd name="connsiteY1" fmla="*/ 258307 h 312260"/>
                  <a:gd name="connsiteX2" fmla="*/ 12231 w 339575"/>
                  <a:gd name="connsiteY2" fmla="*/ 303687 h 312260"/>
                  <a:gd name="connsiteX3" fmla="*/ 73493 w 339575"/>
                  <a:gd name="connsiteY3" fmla="*/ 303687 h 312260"/>
                  <a:gd name="connsiteX4" fmla="*/ 71224 w 339575"/>
                  <a:gd name="connsiteY4" fmla="*/ 215196 h 312260"/>
                  <a:gd name="connsiteX5" fmla="*/ 134756 w 339575"/>
                  <a:gd name="connsiteY5" fmla="*/ 290073 h 312260"/>
                  <a:gd name="connsiteX6" fmla="*/ 250474 w 339575"/>
                  <a:gd name="connsiteY6" fmla="*/ 183430 h 312260"/>
                  <a:gd name="connsiteX7" fmla="*/ 273164 w 339575"/>
                  <a:gd name="connsiteY7" fmla="*/ 65443 h 312260"/>
                  <a:gd name="connsiteX8" fmla="*/ 338964 w 339575"/>
                  <a:gd name="connsiteY8" fmla="*/ 8719 h 312260"/>
                  <a:gd name="connsiteX9" fmla="*/ 230053 w 339575"/>
                  <a:gd name="connsiteY9" fmla="*/ 8719 h 312260"/>
                  <a:gd name="connsiteX10" fmla="*/ 191480 w 339575"/>
                  <a:gd name="connsiteY10" fmla="*/ 90402 h 312260"/>
                  <a:gd name="connsiteX11" fmla="*/ 127949 w 339575"/>
                  <a:gd name="connsiteY11" fmla="*/ 142589 h 312260"/>
                  <a:gd name="connsiteX12" fmla="*/ 25844 w 339575"/>
                  <a:gd name="connsiteY12" fmla="*/ 178893 h 31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9575" h="312260">
                    <a:moveTo>
                      <a:pt x="25844" y="178893"/>
                    </a:moveTo>
                    <a:cubicBezTo>
                      <a:pt x="4667" y="198179"/>
                      <a:pt x="3155" y="237508"/>
                      <a:pt x="886" y="258307"/>
                    </a:cubicBezTo>
                    <a:cubicBezTo>
                      <a:pt x="-1383" y="279106"/>
                      <a:pt x="130" y="296124"/>
                      <a:pt x="12231" y="303687"/>
                    </a:cubicBezTo>
                    <a:cubicBezTo>
                      <a:pt x="24332" y="311250"/>
                      <a:pt x="63661" y="318436"/>
                      <a:pt x="73493" y="303687"/>
                    </a:cubicBezTo>
                    <a:cubicBezTo>
                      <a:pt x="83325" y="288939"/>
                      <a:pt x="61014" y="217465"/>
                      <a:pt x="71224" y="215196"/>
                    </a:cubicBezTo>
                    <a:cubicBezTo>
                      <a:pt x="81435" y="212927"/>
                      <a:pt x="104881" y="295367"/>
                      <a:pt x="134756" y="290073"/>
                    </a:cubicBezTo>
                    <a:cubicBezTo>
                      <a:pt x="164631" y="284779"/>
                      <a:pt x="227406" y="220868"/>
                      <a:pt x="250474" y="183430"/>
                    </a:cubicBezTo>
                    <a:cubicBezTo>
                      <a:pt x="273542" y="145992"/>
                      <a:pt x="258416" y="94562"/>
                      <a:pt x="273164" y="65443"/>
                    </a:cubicBezTo>
                    <a:cubicBezTo>
                      <a:pt x="287912" y="36324"/>
                      <a:pt x="346149" y="18173"/>
                      <a:pt x="338964" y="8719"/>
                    </a:cubicBezTo>
                    <a:cubicBezTo>
                      <a:pt x="331779" y="-735"/>
                      <a:pt x="254634" y="-4895"/>
                      <a:pt x="230053" y="8719"/>
                    </a:cubicBezTo>
                    <a:cubicBezTo>
                      <a:pt x="205472" y="22333"/>
                      <a:pt x="208497" y="68090"/>
                      <a:pt x="191480" y="90402"/>
                    </a:cubicBezTo>
                    <a:cubicBezTo>
                      <a:pt x="174463" y="112714"/>
                      <a:pt x="156311" y="127462"/>
                      <a:pt x="127949" y="142589"/>
                    </a:cubicBezTo>
                    <a:cubicBezTo>
                      <a:pt x="99587" y="157716"/>
                      <a:pt x="47021" y="159607"/>
                      <a:pt x="25844" y="1788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6" name="Landmass 10">
                <a:extLst>
                  <a:ext uri="{FF2B5EF4-FFF2-40B4-BE49-F238E27FC236}">
                    <a16:creationId xmlns:a16="http://schemas.microsoft.com/office/drawing/2014/main" id="{7C7A7B13-1115-4857-87DC-C64E61A92D6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34234" y="3862854"/>
                <a:ext cx="319034" cy="326980"/>
              </a:xfrm>
              <a:custGeom>
                <a:avLst/>
                <a:gdLst>
                  <a:gd name="connsiteX0" fmla="*/ 196 w 246370"/>
                  <a:gd name="connsiteY0" fmla="*/ 172456 h 252506"/>
                  <a:gd name="connsiteX1" fmla="*/ 65997 w 246370"/>
                  <a:gd name="connsiteY1" fmla="*/ 247333 h 252506"/>
                  <a:gd name="connsiteX2" fmla="*/ 106838 w 246370"/>
                  <a:gd name="connsiteY2" fmla="*/ 226912 h 252506"/>
                  <a:gd name="connsiteX3" fmla="*/ 136335 w 246370"/>
                  <a:gd name="connsiteY3" fmla="*/ 251871 h 252506"/>
                  <a:gd name="connsiteX4" fmla="*/ 138604 w 246370"/>
                  <a:gd name="connsiteY4" fmla="*/ 195146 h 252506"/>
                  <a:gd name="connsiteX5" fmla="*/ 199867 w 246370"/>
                  <a:gd name="connsiteY5" fmla="*/ 245064 h 252506"/>
                  <a:gd name="connsiteX6" fmla="*/ 245246 w 246370"/>
                  <a:gd name="connsiteY6" fmla="*/ 192877 h 252506"/>
                  <a:gd name="connsiteX7" fmla="*/ 188522 w 246370"/>
                  <a:gd name="connsiteY7" fmla="*/ 176994 h 252506"/>
                  <a:gd name="connsiteX8" fmla="*/ 136335 w 246370"/>
                  <a:gd name="connsiteY8" fmla="*/ 140690 h 252506"/>
                  <a:gd name="connsiteX9" fmla="*/ 195329 w 246370"/>
                  <a:gd name="connsiteY9" fmla="*/ 122538 h 252506"/>
                  <a:gd name="connsiteX10" fmla="*/ 199867 w 246370"/>
                  <a:gd name="connsiteY10" fmla="*/ 83966 h 252506"/>
                  <a:gd name="connsiteX11" fmla="*/ 245246 w 246370"/>
                  <a:gd name="connsiteY11" fmla="*/ 45393 h 252506"/>
                  <a:gd name="connsiteX12" fmla="*/ 227095 w 246370"/>
                  <a:gd name="connsiteY12" fmla="*/ 13 h 252506"/>
                  <a:gd name="connsiteX13" fmla="*/ 168101 w 246370"/>
                  <a:gd name="connsiteY13" fmla="*/ 49931 h 252506"/>
                  <a:gd name="connsiteX14" fmla="*/ 118183 w 246370"/>
                  <a:gd name="connsiteY14" fmla="*/ 13627 h 252506"/>
                  <a:gd name="connsiteX15" fmla="*/ 163563 w 246370"/>
                  <a:gd name="connsiteY15" fmla="*/ 106656 h 252506"/>
                  <a:gd name="connsiteX16" fmla="*/ 111376 w 246370"/>
                  <a:gd name="connsiteY16" fmla="*/ 118001 h 252506"/>
                  <a:gd name="connsiteX17" fmla="*/ 93225 w 246370"/>
                  <a:gd name="connsiteY17" fmla="*/ 170187 h 252506"/>
                  <a:gd name="connsiteX18" fmla="*/ 77342 w 246370"/>
                  <a:gd name="connsiteY18" fmla="*/ 95311 h 252506"/>
                  <a:gd name="connsiteX19" fmla="*/ 59190 w 246370"/>
                  <a:gd name="connsiteY19" fmla="*/ 142959 h 252506"/>
                  <a:gd name="connsiteX20" fmla="*/ 88687 w 246370"/>
                  <a:gd name="connsiteY20" fmla="*/ 195146 h 252506"/>
                  <a:gd name="connsiteX21" fmla="*/ 196 w 246370"/>
                  <a:gd name="connsiteY21" fmla="*/ 172456 h 252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6370" h="252506">
                    <a:moveTo>
                      <a:pt x="196" y="172456"/>
                    </a:moveTo>
                    <a:cubicBezTo>
                      <a:pt x="-3586" y="181154"/>
                      <a:pt x="48223" y="238257"/>
                      <a:pt x="65997" y="247333"/>
                    </a:cubicBezTo>
                    <a:cubicBezTo>
                      <a:pt x="83771" y="256409"/>
                      <a:pt x="95115" y="226156"/>
                      <a:pt x="106838" y="226912"/>
                    </a:cubicBezTo>
                    <a:cubicBezTo>
                      <a:pt x="118561" y="227668"/>
                      <a:pt x="131041" y="257165"/>
                      <a:pt x="136335" y="251871"/>
                    </a:cubicBezTo>
                    <a:cubicBezTo>
                      <a:pt x="141629" y="246577"/>
                      <a:pt x="128015" y="196281"/>
                      <a:pt x="138604" y="195146"/>
                    </a:cubicBezTo>
                    <a:cubicBezTo>
                      <a:pt x="149193" y="194012"/>
                      <a:pt x="182093" y="245442"/>
                      <a:pt x="199867" y="245064"/>
                    </a:cubicBezTo>
                    <a:cubicBezTo>
                      <a:pt x="217641" y="244686"/>
                      <a:pt x="247137" y="204222"/>
                      <a:pt x="245246" y="192877"/>
                    </a:cubicBezTo>
                    <a:cubicBezTo>
                      <a:pt x="243355" y="181532"/>
                      <a:pt x="206674" y="185692"/>
                      <a:pt x="188522" y="176994"/>
                    </a:cubicBezTo>
                    <a:cubicBezTo>
                      <a:pt x="170370" y="168296"/>
                      <a:pt x="135201" y="149766"/>
                      <a:pt x="136335" y="140690"/>
                    </a:cubicBezTo>
                    <a:cubicBezTo>
                      <a:pt x="137469" y="131614"/>
                      <a:pt x="184740" y="131992"/>
                      <a:pt x="195329" y="122538"/>
                    </a:cubicBezTo>
                    <a:cubicBezTo>
                      <a:pt x="205918" y="113084"/>
                      <a:pt x="191548" y="96823"/>
                      <a:pt x="199867" y="83966"/>
                    </a:cubicBezTo>
                    <a:cubicBezTo>
                      <a:pt x="208186" y="71109"/>
                      <a:pt x="240708" y="59385"/>
                      <a:pt x="245246" y="45393"/>
                    </a:cubicBezTo>
                    <a:cubicBezTo>
                      <a:pt x="249784" y="31401"/>
                      <a:pt x="239952" y="-743"/>
                      <a:pt x="227095" y="13"/>
                    </a:cubicBezTo>
                    <a:cubicBezTo>
                      <a:pt x="214238" y="769"/>
                      <a:pt x="186253" y="47662"/>
                      <a:pt x="168101" y="49931"/>
                    </a:cubicBezTo>
                    <a:cubicBezTo>
                      <a:pt x="149949" y="52200"/>
                      <a:pt x="118939" y="4173"/>
                      <a:pt x="118183" y="13627"/>
                    </a:cubicBezTo>
                    <a:cubicBezTo>
                      <a:pt x="117427" y="23081"/>
                      <a:pt x="164697" y="89260"/>
                      <a:pt x="163563" y="106656"/>
                    </a:cubicBezTo>
                    <a:cubicBezTo>
                      <a:pt x="162429" y="124052"/>
                      <a:pt x="123099" y="107413"/>
                      <a:pt x="111376" y="118001"/>
                    </a:cubicBezTo>
                    <a:cubicBezTo>
                      <a:pt x="99653" y="128589"/>
                      <a:pt x="98897" y="173969"/>
                      <a:pt x="93225" y="170187"/>
                    </a:cubicBezTo>
                    <a:cubicBezTo>
                      <a:pt x="87553" y="166405"/>
                      <a:pt x="83014" y="99849"/>
                      <a:pt x="77342" y="95311"/>
                    </a:cubicBezTo>
                    <a:cubicBezTo>
                      <a:pt x="71670" y="90773"/>
                      <a:pt x="57299" y="126320"/>
                      <a:pt x="59190" y="142959"/>
                    </a:cubicBezTo>
                    <a:cubicBezTo>
                      <a:pt x="61081" y="159598"/>
                      <a:pt x="100410" y="192121"/>
                      <a:pt x="88687" y="195146"/>
                    </a:cubicBezTo>
                    <a:cubicBezTo>
                      <a:pt x="76964" y="198171"/>
                      <a:pt x="3978" y="163758"/>
                      <a:pt x="196" y="1724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7" name="Landmass 11">
                <a:extLst>
                  <a:ext uri="{FF2B5EF4-FFF2-40B4-BE49-F238E27FC236}">
                    <a16:creationId xmlns:a16="http://schemas.microsoft.com/office/drawing/2014/main" id="{E64C053F-15AF-4781-8037-DE342BE5D05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64282" y="2934248"/>
                <a:ext cx="106928" cy="444202"/>
              </a:xfrm>
              <a:custGeom>
                <a:avLst/>
                <a:gdLst>
                  <a:gd name="connsiteX0" fmla="*/ 5388 w 82574"/>
                  <a:gd name="connsiteY0" fmla="*/ 120 h 343030"/>
                  <a:gd name="connsiteX1" fmla="*/ 5388 w 82574"/>
                  <a:gd name="connsiteY1" fmla="*/ 120376 h 343030"/>
                  <a:gd name="connsiteX2" fmla="*/ 48498 w 82574"/>
                  <a:gd name="connsiteY2" fmla="*/ 227018 h 343030"/>
                  <a:gd name="connsiteX3" fmla="*/ 55305 w 82574"/>
                  <a:gd name="connsiteY3" fmla="*/ 342736 h 343030"/>
                  <a:gd name="connsiteX4" fmla="*/ 82533 w 82574"/>
                  <a:gd name="connsiteY4" fmla="*/ 256515 h 343030"/>
                  <a:gd name="connsiteX5" fmla="*/ 48498 w 82574"/>
                  <a:gd name="connsiteY5" fmla="*/ 143066 h 343030"/>
                  <a:gd name="connsiteX6" fmla="*/ 5388 w 82574"/>
                  <a:gd name="connsiteY6" fmla="*/ 120 h 34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574" h="343030">
                    <a:moveTo>
                      <a:pt x="5388" y="120"/>
                    </a:moveTo>
                    <a:cubicBezTo>
                      <a:pt x="-1797" y="-3662"/>
                      <a:pt x="-1797" y="82560"/>
                      <a:pt x="5388" y="120376"/>
                    </a:cubicBezTo>
                    <a:cubicBezTo>
                      <a:pt x="12573" y="158192"/>
                      <a:pt x="40179" y="189958"/>
                      <a:pt x="48498" y="227018"/>
                    </a:cubicBezTo>
                    <a:cubicBezTo>
                      <a:pt x="56817" y="264078"/>
                      <a:pt x="49633" y="337820"/>
                      <a:pt x="55305" y="342736"/>
                    </a:cubicBezTo>
                    <a:cubicBezTo>
                      <a:pt x="60977" y="347652"/>
                      <a:pt x="83668" y="289793"/>
                      <a:pt x="82533" y="256515"/>
                    </a:cubicBezTo>
                    <a:cubicBezTo>
                      <a:pt x="81399" y="223237"/>
                      <a:pt x="60977" y="179370"/>
                      <a:pt x="48498" y="143066"/>
                    </a:cubicBezTo>
                    <a:cubicBezTo>
                      <a:pt x="36019" y="106762"/>
                      <a:pt x="12573" y="3902"/>
                      <a:pt x="5388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8" name="Landmass 12">
                <a:extLst>
                  <a:ext uri="{FF2B5EF4-FFF2-40B4-BE49-F238E27FC236}">
                    <a16:creationId xmlns:a16="http://schemas.microsoft.com/office/drawing/2014/main" id="{77E34B00-B3EF-4A8C-9C65-92311FA447B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642928" y="3573833"/>
                <a:ext cx="411024" cy="169035"/>
              </a:xfrm>
              <a:custGeom>
                <a:avLst/>
                <a:gdLst>
                  <a:gd name="connsiteX0" fmla="*/ 30879 w 317408"/>
                  <a:gd name="connsiteY0" fmla="*/ 130178 h 130535"/>
                  <a:gd name="connsiteX1" fmla="*/ 5920 w 317408"/>
                  <a:gd name="connsiteY1" fmla="*/ 66647 h 130535"/>
                  <a:gd name="connsiteX2" fmla="*/ 139790 w 317408"/>
                  <a:gd name="connsiteY2" fmla="*/ 18998 h 130535"/>
                  <a:gd name="connsiteX3" fmla="*/ 139790 w 317408"/>
                  <a:gd name="connsiteY3" fmla="*/ 46226 h 130535"/>
                  <a:gd name="connsiteX4" fmla="*/ 219205 w 317408"/>
                  <a:gd name="connsiteY4" fmla="*/ 46226 h 130535"/>
                  <a:gd name="connsiteX5" fmla="*/ 314502 w 317408"/>
                  <a:gd name="connsiteY5" fmla="*/ 846 h 130535"/>
                  <a:gd name="connsiteX6" fmla="*/ 285005 w 317408"/>
                  <a:gd name="connsiteY6" fmla="*/ 91605 h 130535"/>
                  <a:gd name="connsiteX7" fmla="*/ 205591 w 317408"/>
                  <a:gd name="connsiteY7" fmla="*/ 73454 h 130535"/>
                  <a:gd name="connsiteX8" fmla="*/ 96680 w 317408"/>
                  <a:gd name="connsiteY8" fmla="*/ 91605 h 130535"/>
                  <a:gd name="connsiteX9" fmla="*/ 30879 w 317408"/>
                  <a:gd name="connsiteY9" fmla="*/ 130178 h 130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408" h="130535">
                    <a:moveTo>
                      <a:pt x="30879" y="130178"/>
                    </a:moveTo>
                    <a:cubicBezTo>
                      <a:pt x="15752" y="126018"/>
                      <a:pt x="-12232" y="85177"/>
                      <a:pt x="5920" y="66647"/>
                    </a:cubicBezTo>
                    <a:cubicBezTo>
                      <a:pt x="24072" y="48117"/>
                      <a:pt x="117478" y="22401"/>
                      <a:pt x="139790" y="18998"/>
                    </a:cubicBezTo>
                    <a:cubicBezTo>
                      <a:pt x="162102" y="15595"/>
                      <a:pt x="126554" y="41688"/>
                      <a:pt x="139790" y="46226"/>
                    </a:cubicBezTo>
                    <a:cubicBezTo>
                      <a:pt x="153026" y="50764"/>
                      <a:pt x="190086" y="53789"/>
                      <a:pt x="219205" y="46226"/>
                    </a:cubicBezTo>
                    <a:cubicBezTo>
                      <a:pt x="248324" y="38663"/>
                      <a:pt x="303535" y="-6717"/>
                      <a:pt x="314502" y="846"/>
                    </a:cubicBezTo>
                    <a:cubicBezTo>
                      <a:pt x="325469" y="8409"/>
                      <a:pt x="303157" y="79504"/>
                      <a:pt x="285005" y="91605"/>
                    </a:cubicBezTo>
                    <a:cubicBezTo>
                      <a:pt x="266853" y="103706"/>
                      <a:pt x="236978" y="73454"/>
                      <a:pt x="205591" y="73454"/>
                    </a:cubicBezTo>
                    <a:cubicBezTo>
                      <a:pt x="174204" y="73454"/>
                      <a:pt x="121261" y="82151"/>
                      <a:pt x="96680" y="91605"/>
                    </a:cubicBezTo>
                    <a:cubicBezTo>
                      <a:pt x="72099" y="101059"/>
                      <a:pt x="46006" y="134338"/>
                      <a:pt x="30879" y="1301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49" name="Landmass 13">
                <a:extLst>
                  <a:ext uri="{FF2B5EF4-FFF2-40B4-BE49-F238E27FC236}">
                    <a16:creationId xmlns:a16="http://schemas.microsoft.com/office/drawing/2014/main" id="{9BDE6DFB-DBD9-4590-B42F-068A131383E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01681" y="4768905"/>
                <a:ext cx="119588" cy="119668"/>
              </a:xfrm>
              <a:custGeom>
                <a:avLst/>
                <a:gdLst>
                  <a:gd name="connsiteX0" fmla="*/ 15001 w 92350"/>
                  <a:gd name="connsiteY0" fmla="*/ 1442 h 92412"/>
                  <a:gd name="connsiteX1" fmla="*/ 3656 w 92350"/>
                  <a:gd name="connsiteY1" fmla="*/ 53629 h 92412"/>
                  <a:gd name="connsiteX2" fmla="*/ 3656 w 92350"/>
                  <a:gd name="connsiteY2" fmla="*/ 92201 h 92412"/>
                  <a:gd name="connsiteX3" fmla="*/ 46766 w 92350"/>
                  <a:gd name="connsiteY3" fmla="*/ 69512 h 92412"/>
                  <a:gd name="connsiteX4" fmla="*/ 92146 w 92350"/>
                  <a:gd name="connsiteY4" fmla="*/ 78587 h 92412"/>
                  <a:gd name="connsiteX5" fmla="*/ 62649 w 92350"/>
                  <a:gd name="connsiteY5" fmla="*/ 19594 h 92412"/>
                  <a:gd name="connsiteX6" fmla="*/ 15001 w 92350"/>
                  <a:gd name="connsiteY6" fmla="*/ 1442 h 92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350" h="92412">
                    <a:moveTo>
                      <a:pt x="15001" y="1442"/>
                    </a:moveTo>
                    <a:cubicBezTo>
                      <a:pt x="5169" y="7114"/>
                      <a:pt x="5547" y="38503"/>
                      <a:pt x="3656" y="53629"/>
                    </a:cubicBezTo>
                    <a:cubicBezTo>
                      <a:pt x="1765" y="68755"/>
                      <a:pt x="-3529" y="89554"/>
                      <a:pt x="3656" y="92201"/>
                    </a:cubicBezTo>
                    <a:cubicBezTo>
                      <a:pt x="10841" y="94848"/>
                      <a:pt x="32018" y="71781"/>
                      <a:pt x="46766" y="69512"/>
                    </a:cubicBezTo>
                    <a:cubicBezTo>
                      <a:pt x="61514" y="67243"/>
                      <a:pt x="89499" y="86907"/>
                      <a:pt x="92146" y="78587"/>
                    </a:cubicBezTo>
                    <a:cubicBezTo>
                      <a:pt x="94793" y="70267"/>
                      <a:pt x="70969" y="31317"/>
                      <a:pt x="62649" y="19594"/>
                    </a:cubicBezTo>
                    <a:cubicBezTo>
                      <a:pt x="54330" y="7871"/>
                      <a:pt x="24833" y="-4230"/>
                      <a:pt x="15001" y="14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0" name="Landmass 14">
                <a:extLst>
                  <a:ext uri="{FF2B5EF4-FFF2-40B4-BE49-F238E27FC236}">
                    <a16:creationId xmlns:a16="http://schemas.microsoft.com/office/drawing/2014/main" id="{6C38B27C-62BE-4C71-B277-257F385EE85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924982" y="3527116"/>
                <a:ext cx="171434" cy="194777"/>
              </a:xfrm>
              <a:custGeom>
                <a:avLst/>
                <a:gdLst>
                  <a:gd name="connsiteX0" fmla="*/ 9766 w 132388"/>
                  <a:gd name="connsiteY0" fmla="*/ 43730 h 150414"/>
                  <a:gd name="connsiteX1" fmla="*/ 9766 w 132388"/>
                  <a:gd name="connsiteY1" fmla="*/ 111800 h 150414"/>
                  <a:gd name="connsiteX2" fmla="*/ 59684 w 132388"/>
                  <a:gd name="connsiteY2" fmla="*/ 150372 h 150414"/>
                  <a:gd name="connsiteX3" fmla="*/ 71029 w 132388"/>
                  <a:gd name="connsiteY3" fmla="*/ 104993 h 150414"/>
                  <a:gd name="connsiteX4" fmla="*/ 132291 w 132388"/>
                  <a:gd name="connsiteY4" fmla="*/ 93648 h 150414"/>
                  <a:gd name="connsiteX5" fmla="*/ 55146 w 132388"/>
                  <a:gd name="connsiteY5" fmla="*/ 70958 h 150414"/>
                  <a:gd name="connsiteX6" fmla="*/ 111871 w 132388"/>
                  <a:gd name="connsiteY6" fmla="*/ 619 h 150414"/>
                  <a:gd name="connsiteX7" fmla="*/ 9766 w 132388"/>
                  <a:gd name="connsiteY7" fmla="*/ 43730 h 15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2388" h="150414">
                    <a:moveTo>
                      <a:pt x="9766" y="43730"/>
                    </a:moveTo>
                    <a:cubicBezTo>
                      <a:pt x="-7251" y="62260"/>
                      <a:pt x="1446" y="94026"/>
                      <a:pt x="9766" y="111800"/>
                    </a:cubicBezTo>
                    <a:cubicBezTo>
                      <a:pt x="18086" y="129574"/>
                      <a:pt x="49473" y="151507"/>
                      <a:pt x="59684" y="150372"/>
                    </a:cubicBezTo>
                    <a:cubicBezTo>
                      <a:pt x="69895" y="149237"/>
                      <a:pt x="58928" y="114447"/>
                      <a:pt x="71029" y="104993"/>
                    </a:cubicBezTo>
                    <a:cubicBezTo>
                      <a:pt x="83130" y="95539"/>
                      <a:pt x="134938" y="99321"/>
                      <a:pt x="132291" y="93648"/>
                    </a:cubicBezTo>
                    <a:cubicBezTo>
                      <a:pt x="129644" y="87976"/>
                      <a:pt x="58549" y="86463"/>
                      <a:pt x="55146" y="70958"/>
                    </a:cubicBezTo>
                    <a:cubicBezTo>
                      <a:pt x="51743" y="55453"/>
                      <a:pt x="122081" y="5913"/>
                      <a:pt x="111871" y="619"/>
                    </a:cubicBezTo>
                    <a:cubicBezTo>
                      <a:pt x="101661" y="-4675"/>
                      <a:pt x="26783" y="25200"/>
                      <a:pt x="9766" y="437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1" name="Landmass 15">
                <a:extLst>
                  <a:ext uri="{FF2B5EF4-FFF2-40B4-BE49-F238E27FC236}">
                    <a16:creationId xmlns:a16="http://schemas.microsoft.com/office/drawing/2014/main" id="{BD507213-7D25-49A0-816A-C28192D98F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96862" y="3227854"/>
                <a:ext cx="180468" cy="365578"/>
              </a:xfrm>
              <a:custGeom>
                <a:avLst/>
                <a:gdLst>
                  <a:gd name="connsiteX0" fmla="*/ 418 w 139364"/>
                  <a:gd name="connsiteY0" fmla="*/ 281638 h 282313"/>
                  <a:gd name="connsiteX1" fmla="*/ 79832 w 139364"/>
                  <a:gd name="connsiteY1" fmla="*/ 261217 h 282313"/>
                  <a:gd name="connsiteX2" fmla="*/ 79832 w 139364"/>
                  <a:gd name="connsiteY2" fmla="*/ 184072 h 282313"/>
                  <a:gd name="connsiteX3" fmla="*/ 138826 w 139364"/>
                  <a:gd name="connsiteY3" fmla="*/ 91043 h 282313"/>
                  <a:gd name="connsiteX4" fmla="*/ 107060 w 139364"/>
                  <a:gd name="connsiteY4" fmla="*/ 2553 h 282313"/>
                  <a:gd name="connsiteX5" fmla="*/ 73025 w 139364"/>
                  <a:gd name="connsiteY5" fmla="*/ 32050 h 282313"/>
                  <a:gd name="connsiteX6" fmla="*/ 93446 w 139364"/>
                  <a:gd name="connsiteY6" fmla="*/ 116002 h 282313"/>
                  <a:gd name="connsiteX7" fmla="*/ 48066 w 139364"/>
                  <a:gd name="connsiteY7" fmla="*/ 184072 h 282313"/>
                  <a:gd name="connsiteX8" fmla="*/ 48066 w 139364"/>
                  <a:gd name="connsiteY8" fmla="*/ 243065 h 282313"/>
                  <a:gd name="connsiteX9" fmla="*/ 418 w 139364"/>
                  <a:gd name="connsiteY9" fmla="*/ 281638 h 28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364" h="282313">
                    <a:moveTo>
                      <a:pt x="418" y="281638"/>
                    </a:moveTo>
                    <a:cubicBezTo>
                      <a:pt x="5712" y="284663"/>
                      <a:pt x="66596" y="277478"/>
                      <a:pt x="79832" y="261217"/>
                    </a:cubicBezTo>
                    <a:cubicBezTo>
                      <a:pt x="93068" y="244956"/>
                      <a:pt x="70000" y="212434"/>
                      <a:pt x="79832" y="184072"/>
                    </a:cubicBezTo>
                    <a:cubicBezTo>
                      <a:pt x="89664" y="155710"/>
                      <a:pt x="134288" y="121296"/>
                      <a:pt x="138826" y="91043"/>
                    </a:cubicBezTo>
                    <a:cubicBezTo>
                      <a:pt x="143364" y="60790"/>
                      <a:pt x="118027" y="12385"/>
                      <a:pt x="107060" y="2553"/>
                    </a:cubicBezTo>
                    <a:cubicBezTo>
                      <a:pt x="96093" y="-7279"/>
                      <a:pt x="75294" y="13142"/>
                      <a:pt x="73025" y="32050"/>
                    </a:cubicBezTo>
                    <a:cubicBezTo>
                      <a:pt x="70756" y="50958"/>
                      <a:pt x="97606" y="90665"/>
                      <a:pt x="93446" y="116002"/>
                    </a:cubicBezTo>
                    <a:cubicBezTo>
                      <a:pt x="89286" y="141339"/>
                      <a:pt x="55629" y="162895"/>
                      <a:pt x="48066" y="184072"/>
                    </a:cubicBezTo>
                    <a:cubicBezTo>
                      <a:pt x="40503" y="205249"/>
                      <a:pt x="54495" y="229451"/>
                      <a:pt x="48066" y="243065"/>
                    </a:cubicBezTo>
                    <a:cubicBezTo>
                      <a:pt x="41637" y="256679"/>
                      <a:pt x="-4876" y="278613"/>
                      <a:pt x="418" y="2816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2" name="Landmass 16">
                <a:extLst>
                  <a:ext uri="{FF2B5EF4-FFF2-40B4-BE49-F238E27FC236}">
                    <a16:creationId xmlns:a16="http://schemas.microsoft.com/office/drawing/2014/main" id="{1ED427ED-7D8E-42B9-B001-D67EEA9208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69730" y="3927798"/>
                <a:ext cx="871586" cy="448481"/>
              </a:xfrm>
              <a:custGeom>
                <a:avLst/>
                <a:gdLst>
                  <a:gd name="connsiteX0" fmla="*/ 319778 w 673072"/>
                  <a:gd name="connsiteY0" fmla="*/ 181298 h 346334"/>
                  <a:gd name="connsiteX1" fmla="*/ 467262 w 673072"/>
                  <a:gd name="connsiteY1" fmla="*/ 92807 h 346334"/>
                  <a:gd name="connsiteX2" fmla="*/ 512642 w 673072"/>
                  <a:gd name="connsiteY2" fmla="*/ 86000 h 346334"/>
                  <a:gd name="connsiteX3" fmla="*/ 644243 w 673072"/>
                  <a:gd name="connsiteY3" fmla="*/ 2048 h 346334"/>
                  <a:gd name="connsiteX4" fmla="*/ 671471 w 673072"/>
                  <a:gd name="connsiteY4" fmla="*/ 29276 h 346334"/>
                  <a:gd name="connsiteX5" fmla="*/ 614746 w 673072"/>
                  <a:gd name="connsiteY5" fmla="*/ 67849 h 346334"/>
                  <a:gd name="connsiteX6" fmla="*/ 539870 w 673072"/>
                  <a:gd name="connsiteY6" fmla="*/ 117766 h 346334"/>
                  <a:gd name="connsiteX7" fmla="*/ 464993 w 673072"/>
                  <a:gd name="connsiteY7" fmla="*/ 165415 h 346334"/>
                  <a:gd name="connsiteX8" fmla="*/ 376503 w 673072"/>
                  <a:gd name="connsiteY8" fmla="*/ 251636 h 346334"/>
                  <a:gd name="connsiteX9" fmla="*/ 269861 w 673072"/>
                  <a:gd name="connsiteY9" fmla="*/ 301554 h 346334"/>
                  <a:gd name="connsiteX10" fmla="*/ 97418 w 673072"/>
                  <a:gd name="connsiteY10" fmla="*/ 335588 h 346334"/>
                  <a:gd name="connsiteX11" fmla="*/ 2121 w 673072"/>
                  <a:gd name="connsiteY11" fmla="*/ 344664 h 346334"/>
                  <a:gd name="connsiteX12" fmla="*/ 185908 w 673072"/>
                  <a:gd name="connsiteY12" fmla="*/ 306092 h 346334"/>
                  <a:gd name="connsiteX13" fmla="*/ 326585 w 673072"/>
                  <a:gd name="connsiteY13" fmla="*/ 240291 h 346334"/>
                  <a:gd name="connsiteX14" fmla="*/ 401462 w 673072"/>
                  <a:gd name="connsiteY14" fmla="*/ 179029 h 346334"/>
                  <a:gd name="connsiteX15" fmla="*/ 401462 w 673072"/>
                  <a:gd name="connsiteY15" fmla="*/ 151801 h 346334"/>
                  <a:gd name="connsiteX16" fmla="*/ 319778 w 673072"/>
                  <a:gd name="connsiteY16" fmla="*/ 181298 h 34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3072" h="346334">
                    <a:moveTo>
                      <a:pt x="319778" y="181298"/>
                    </a:moveTo>
                    <a:cubicBezTo>
                      <a:pt x="330745" y="171466"/>
                      <a:pt x="435118" y="108690"/>
                      <a:pt x="467262" y="92807"/>
                    </a:cubicBezTo>
                    <a:cubicBezTo>
                      <a:pt x="499406" y="76924"/>
                      <a:pt x="483145" y="101126"/>
                      <a:pt x="512642" y="86000"/>
                    </a:cubicBezTo>
                    <a:cubicBezTo>
                      <a:pt x="542139" y="70874"/>
                      <a:pt x="617772" y="11502"/>
                      <a:pt x="644243" y="2048"/>
                    </a:cubicBezTo>
                    <a:cubicBezTo>
                      <a:pt x="670714" y="-7406"/>
                      <a:pt x="676387" y="18309"/>
                      <a:pt x="671471" y="29276"/>
                    </a:cubicBezTo>
                    <a:cubicBezTo>
                      <a:pt x="666555" y="40243"/>
                      <a:pt x="614746" y="67849"/>
                      <a:pt x="614746" y="67849"/>
                    </a:cubicBezTo>
                    <a:lnTo>
                      <a:pt x="539870" y="117766"/>
                    </a:lnTo>
                    <a:cubicBezTo>
                      <a:pt x="514911" y="134027"/>
                      <a:pt x="492221" y="143103"/>
                      <a:pt x="464993" y="165415"/>
                    </a:cubicBezTo>
                    <a:cubicBezTo>
                      <a:pt x="437765" y="187727"/>
                      <a:pt x="409025" y="228946"/>
                      <a:pt x="376503" y="251636"/>
                    </a:cubicBezTo>
                    <a:cubicBezTo>
                      <a:pt x="343981" y="274326"/>
                      <a:pt x="316375" y="287562"/>
                      <a:pt x="269861" y="301554"/>
                    </a:cubicBezTo>
                    <a:cubicBezTo>
                      <a:pt x="223347" y="315546"/>
                      <a:pt x="142041" y="328403"/>
                      <a:pt x="97418" y="335588"/>
                    </a:cubicBezTo>
                    <a:cubicBezTo>
                      <a:pt x="52795" y="342773"/>
                      <a:pt x="-12627" y="349580"/>
                      <a:pt x="2121" y="344664"/>
                    </a:cubicBezTo>
                    <a:cubicBezTo>
                      <a:pt x="16869" y="339748"/>
                      <a:pt x="131831" y="323487"/>
                      <a:pt x="185908" y="306092"/>
                    </a:cubicBezTo>
                    <a:cubicBezTo>
                      <a:pt x="239985" y="288697"/>
                      <a:pt x="290659" y="261468"/>
                      <a:pt x="326585" y="240291"/>
                    </a:cubicBezTo>
                    <a:cubicBezTo>
                      <a:pt x="362511" y="219114"/>
                      <a:pt x="388983" y="193777"/>
                      <a:pt x="401462" y="179029"/>
                    </a:cubicBezTo>
                    <a:cubicBezTo>
                      <a:pt x="413942" y="164281"/>
                      <a:pt x="414320" y="152179"/>
                      <a:pt x="401462" y="151801"/>
                    </a:cubicBezTo>
                    <a:cubicBezTo>
                      <a:pt x="388604" y="151423"/>
                      <a:pt x="308811" y="191130"/>
                      <a:pt x="319778" y="181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3" name="Landmass 17">
                <a:extLst>
                  <a:ext uri="{FF2B5EF4-FFF2-40B4-BE49-F238E27FC236}">
                    <a16:creationId xmlns:a16="http://schemas.microsoft.com/office/drawing/2014/main" id="{7683EBD9-9833-461B-A92A-5E4E9A6147A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32959" y="3853842"/>
                <a:ext cx="108595" cy="155130"/>
              </a:xfrm>
              <a:custGeom>
                <a:avLst/>
                <a:gdLst>
                  <a:gd name="connsiteX0" fmla="*/ 39989 w 83861"/>
                  <a:gd name="connsiteY0" fmla="*/ 2435 h 119797"/>
                  <a:gd name="connsiteX1" fmla="*/ 83099 w 83861"/>
                  <a:gd name="connsiteY1" fmla="*/ 45546 h 119797"/>
                  <a:gd name="connsiteX2" fmla="*/ 1416 w 83861"/>
                  <a:gd name="connsiteY2" fmla="*/ 118154 h 119797"/>
                  <a:gd name="connsiteX3" fmla="*/ 39989 w 83861"/>
                  <a:gd name="connsiteY3" fmla="*/ 2435 h 11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61" h="119797">
                    <a:moveTo>
                      <a:pt x="39989" y="2435"/>
                    </a:moveTo>
                    <a:cubicBezTo>
                      <a:pt x="53603" y="-9666"/>
                      <a:pt x="89528" y="26260"/>
                      <a:pt x="83099" y="45546"/>
                    </a:cubicBezTo>
                    <a:cubicBezTo>
                      <a:pt x="76670" y="64832"/>
                      <a:pt x="10114" y="131011"/>
                      <a:pt x="1416" y="118154"/>
                    </a:cubicBezTo>
                    <a:cubicBezTo>
                      <a:pt x="-7282" y="105297"/>
                      <a:pt x="26375" y="14536"/>
                      <a:pt x="39989" y="24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4" name="Landmass 18">
                <a:extLst>
                  <a:ext uri="{FF2B5EF4-FFF2-40B4-BE49-F238E27FC236}">
                    <a16:creationId xmlns:a16="http://schemas.microsoft.com/office/drawing/2014/main" id="{3CCAB4A9-D5D0-40F8-B965-C0683D1F42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039743" y="3571919"/>
                <a:ext cx="289656" cy="198369"/>
              </a:xfrm>
              <a:custGeom>
                <a:avLst/>
                <a:gdLst>
                  <a:gd name="connsiteX0" fmla="*/ 180510 w 223683"/>
                  <a:gd name="connsiteY0" fmla="*/ 55 h 153188"/>
                  <a:gd name="connsiteX1" fmla="*/ 132861 w 223683"/>
                  <a:gd name="connsiteY1" fmla="*/ 99890 h 153188"/>
                  <a:gd name="connsiteX2" fmla="*/ 23950 w 223683"/>
                  <a:gd name="connsiteY2" fmla="*/ 99890 h 153188"/>
                  <a:gd name="connsiteX3" fmla="*/ 8067 w 223683"/>
                  <a:gd name="connsiteY3" fmla="*/ 152077 h 153188"/>
                  <a:gd name="connsiteX4" fmla="*/ 126054 w 223683"/>
                  <a:gd name="connsiteY4" fmla="*/ 131656 h 153188"/>
                  <a:gd name="connsiteX5" fmla="*/ 221351 w 223683"/>
                  <a:gd name="connsiteY5" fmla="*/ 86276 h 153188"/>
                  <a:gd name="connsiteX6" fmla="*/ 180510 w 223683"/>
                  <a:gd name="connsiteY6" fmla="*/ 55 h 15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683" h="153188">
                    <a:moveTo>
                      <a:pt x="180510" y="55"/>
                    </a:moveTo>
                    <a:cubicBezTo>
                      <a:pt x="165762" y="2324"/>
                      <a:pt x="158954" y="83251"/>
                      <a:pt x="132861" y="99890"/>
                    </a:cubicBezTo>
                    <a:cubicBezTo>
                      <a:pt x="106768" y="116529"/>
                      <a:pt x="44749" y="91192"/>
                      <a:pt x="23950" y="99890"/>
                    </a:cubicBezTo>
                    <a:cubicBezTo>
                      <a:pt x="3151" y="108588"/>
                      <a:pt x="-8950" y="146783"/>
                      <a:pt x="8067" y="152077"/>
                    </a:cubicBezTo>
                    <a:cubicBezTo>
                      <a:pt x="25084" y="157371"/>
                      <a:pt x="90507" y="142623"/>
                      <a:pt x="126054" y="131656"/>
                    </a:cubicBezTo>
                    <a:cubicBezTo>
                      <a:pt x="161601" y="120689"/>
                      <a:pt x="209250" y="106697"/>
                      <a:pt x="221351" y="86276"/>
                    </a:cubicBezTo>
                    <a:cubicBezTo>
                      <a:pt x="233452" y="65855"/>
                      <a:pt x="195258" y="-2214"/>
                      <a:pt x="18051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5" name="Landmass 19">
                <a:extLst>
                  <a:ext uri="{FF2B5EF4-FFF2-40B4-BE49-F238E27FC236}">
                    <a16:creationId xmlns:a16="http://schemas.microsoft.com/office/drawing/2014/main" id="{2A0E68F5-B923-4441-A4D6-081704A5DA9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838507" y="4556111"/>
                <a:ext cx="125485" cy="114860"/>
              </a:xfrm>
              <a:custGeom>
                <a:avLst/>
                <a:gdLst>
                  <a:gd name="connsiteX0" fmla="*/ 48535 w 96904"/>
                  <a:gd name="connsiteY0" fmla="*/ 134 h 88699"/>
                  <a:gd name="connsiteX1" fmla="*/ 886 w 96904"/>
                  <a:gd name="connsiteY1" fmla="*/ 40976 h 88699"/>
                  <a:gd name="connsiteX2" fmla="*/ 23576 w 96904"/>
                  <a:gd name="connsiteY2" fmla="*/ 88625 h 88699"/>
                  <a:gd name="connsiteX3" fmla="*/ 96183 w 96904"/>
                  <a:gd name="connsiteY3" fmla="*/ 29631 h 88699"/>
                  <a:gd name="connsiteX4" fmla="*/ 48535 w 96904"/>
                  <a:gd name="connsiteY4" fmla="*/ 134 h 8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904" h="88699">
                    <a:moveTo>
                      <a:pt x="48535" y="134"/>
                    </a:moveTo>
                    <a:cubicBezTo>
                      <a:pt x="32652" y="2025"/>
                      <a:pt x="5046" y="26228"/>
                      <a:pt x="886" y="40976"/>
                    </a:cubicBezTo>
                    <a:cubicBezTo>
                      <a:pt x="-3274" y="55725"/>
                      <a:pt x="7693" y="90516"/>
                      <a:pt x="23576" y="88625"/>
                    </a:cubicBezTo>
                    <a:cubicBezTo>
                      <a:pt x="39459" y="86734"/>
                      <a:pt x="89754" y="42489"/>
                      <a:pt x="96183" y="29631"/>
                    </a:cubicBezTo>
                    <a:cubicBezTo>
                      <a:pt x="102612" y="16773"/>
                      <a:pt x="64418" y="-1757"/>
                      <a:pt x="48535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6" name="Landmass 20">
                <a:extLst>
                  <a:ext uri="{FF2B5EF4-FFF2-40B4-BE49-F238E27FC236}">
                    <a16:creationId xmlns:a16="http://schemas.microsoft.com/office/drawing/2014/main" id="{73CBB26A-F3A0-464E-BDF9-7545BF2970D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11789" y="2396714"/>
                <a:ext cx="114589" cy="323822"/>
              </a:xfrm>
              <a:custGeom>
                <a:avLst/>
                <a:gdLst>
                  <a:gd name="connsiteX0" fmla="*/ 4538 w 88490"/>
                  <a:gd name="connsiteY0" fmla="*/ 0 h 250068"/>
                  <a:gd name="connsiteX1" fmla="*/ 11345 w 88490"/>
                  <a:gd name="connsiteY1" fmla="*/ 58994 h 250068"/>
                  <a:gd name="connsiteX2" fmla="*/ 56725 w 88490"/>
                  <a:gd name="connsiteY2" fmla="*/ 249588 h 250068"/>
                  <a:gd name="connsiteX3" fmla="*/ 52187 w 88490"/>
                  <a:gd name="connsiteY3" fmla="*/ 113449 h 250068"/>
                  <a:gd name="connsiteX4" fmla="*/ 88490 w 88490"/>
                  <a:gd name="connsiteY4" fmla="*/ 111180 h 250068"/>
                  <a:gd name="connsiteX5" fmla="*/ 52187 w 88490"/>
                  <a:gd name="connsiteY5" fmla="*/ 65801 h 250068"/>
                  <a:gd name="connsiteX6" fmla="*/ 70338 w 88490"/>
                  <a:gd name="connsiteY6" fmla="*/ 58994 h 250068"/>
                  <a:gd name="connsiteX7" fmla="*/ 4538 w 88490"/>
                  <a:gd name="connsiteY7" fmla="*/ 0 h 250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490" h="250068">
                    <a:moveTo>
                      <a:pt x="4538" y="0"/>
                    </a:moveTo>
                    <a:cubicBezTo>
                      <a:pt x="-5294" y="0"/>
                      <a:pt x="2647" y="17396"/>
                      <a:pt x="11345" y="58994"/>
                    </a:cubicBezTo>
                    <a:cubicBezTo>
                      <a:pt x="20043" y="100592"/>
                      <a:pt x="49918" y="240512"/>
                      <a:pt x="56725" y="249588"/>
                    </a:cubicBezTo>
                    <a:cubicBezTo>
                      <a:pt x="63532" y="258664"/>
                      <a:pt x="46893" y="136517"/>
                      <a:pt x="52187" y="113449"/>
                    </a:cubicBezTo>
                    <a:cubicBezTo>
                      <a:pt x="57481" y="90381"/>
                      <a:pt x="88490" y="119121"/>
                      <a:pt x="88490" y="111180"/>
                    </a:cubicBezTo>
                    <a:cubicBezTo>
                      <a:pt x="88490" y="103239"/>
                      <a:pt x="55212" y="74499"/>
                      <a:pt x="52187" y="65801"/>
                    </a:cubicBezTo>
                    <a:cubicBezTo>
                      <a:pt x="49162" y="57103"/>
                      <a:pt x="79792" y="73364"/>
                      <a:pt x="70338" y="58994"/>
                    </a:cubicBezTo>
                    <a:cubicBezTo>
                      <a:pt x="60884" y="44624"/>
                      <a:pt x="14370" y="0"/>
                      <a:pt x="45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7" name="Landmass 21">
                <a:extLst>
                  <a:ext uri="{FF2B5EF4-FFF2-40B4-BE49-F238E27FC236}">
                    <a16:creationId xmlns:a16="http://schemas.microsoft.com/office/drawing/2014/main" id="{F5AD4A06-4AAE-4D1E-A2AD-FC1021B8249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16608" y="2428550"/>
                <a:ext cx="123303" cy="259065"/>
              </a:xfrm>
              <a:custGeom>
                <a:avLst/>
                <a:gdLst>
                  <a:gd name="connsiteX0" fmla="*/ 57150 w 95219"/>
                  <a:gd name="connsiteY0" fmla="*/ 374 h 200060"/>
                  <a:gd name="connsiteX1" fmla="*/ 4963 w 95219"/>
                  <a:gd name="connsiteY1" fmla="*/ 38947 h 200060"/>
                  <a:gd name="connsiteX2" fmla="*/ 4963 w 95219"/>
                  <a:gd name="connsiteY2" fmla="*/ 100209 h 200060"/>
                  <a:gd name="connsiteX3" fmla="*/ 29922 w 95219"/>
                  <a:gd name="connsiteY3" fmla="*/ 63905 h 200060"/>
                  <a:gd name="connsiteX4" fmla="*/ 57150 w 95219"/>
                  <a:gd name="connsiteY4" fmla="*/ 102478 h 200060"/>
                  <a:gd name="connsiteX5" fmla="*/ 16308 w 95219"/>
                  <a:gd name="connsiteY5" fmla="*/ 113823 h 200060"/>
                  <a:gd name="connsiteX6" fmla="*/ 88915 w 95219"/>
                  <a:gd name="connsiteY6" fmla="*/ 200044 h 200060"/>
                  <a:gd name="connsiteX7" fmla="*/ 91184 w 95219"/>
                  <a:gd name="connsiteY7" fmla="*/ 120630 h 200060"/>
                  <a:gd name="connsiteX8" fmla="*/ 86646 w 95219"/>
                  <a:gd name="connsiteY8" fmla="*/ 61636 h 200060"/>
                  <a:gd name="connsiteX9" fmla="*/ 57150 w 95219"/>
                  <a:gd name="connsiteY9" fmla="*/ 374 h 20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19" h="200060">
                    <a:moveTo>
                      <a:pt x="57150" y="374"/>
                    </a:moveTo>
                    <a:cubicBezTo>
                      <a:pt x="43536" y="-3407"/>
                      <a:pt x="13661" y="22308"/>
                      <a:pt x="4963" y="38947"/>
                    </a:cubicBezTo>
                    <a:cubicBezTo>
                      <a:pt x="-3735" y="55586"/>
                      <a:pt x="803" y="96049"/>
                      <a:pt x="4963" y="100209"/>
                    </a:cubicBezTo>
                    <a:cubicBezTo>
                      <a:pt x="9123" y="104369"/>
                      <a:pt x="21224" y="63527"/>
                      <a:pt x="29922" y="63905"/>
                    </a:cubicBezTo>
                    <a:cubicBezTo>
                      <a:pt x="38620" y="64283"/>
                      <a:pt x="59419" y="94158"/>
                      <a:pt x="57150" y="102478"/>
                    </a:cubicBezTo>
                    <a:cubicBezTo>
                      <a:pt x="54881" y="110798"/>
                      <a:pt x="11014" y="97562"/>
                      <a:pt x="16308" y="113823"/>
                    </a:cubicBezTo>
                    <a:cubicBezTo>
                      <a:pt x="21602" y="130084"/>
                      <a:pt x="76436" y="198910"/>
                      <a:pt x="88915" y="200044"/>
                    </a:cubicBezTo>
                    <a:cubicBezTo>
                      <a:pt x="101394" y="201178"/>
                      <a:pt x="91562" y="143698"/>
                      <a:pt x="91184" y="120630"/>
                    </a:cubicBezTo>
                    <a:cubicBezTo>
                      <a:pt x="90806" y="97562"/>
                      <a:pt x="93453" y="85460"/>
                      <a:pt x="86646" y="61636"/>
                    </a:cubicBezTo>
                    <a:cubicBezTo>
                      <a:pt x="79839" y="37812"/>
                      <a:pt x="70764" y="4155"/>
                      <a:pt x="57150" y="3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8" name="Landmass 22">
                <a:extLst>
                  <a:ext uri="{FF2B5EF4-FFF2-40B4-BE49-F238E27FC236}">
                    <a16:creationId xmlns:a16="http://schemas.microsoft.com/office/drawing/2014/main" id="{E815E8B7-3114-4BC3-A48C-3E6B0F079C1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496781" y="3824659"/>
                <a:ext cx="387939" cy="141129"/>
              </a:xfrm>
              <a:custGeom>
                <a:avLst/>
                <a:gdLst>
                  <a:gd name="connsiteX0" fmla="*/ 255621 w 299581"/>
                  <a:gd name="connsiteY0" fmla="*/ 13 h 108985"/>
                  <a:gd name="connsiteX1" fmla="*/ 60489 w 299581"/>
                  <a:gd name="connsiteY1" fmla="*/ 47661 h 108985"/>
                  <a:gd name="connsiteX2" fmla="*/ 6033 w 299581"/>
                  <a:gd name="connsiteY2" fmla="*/ 108924 h 108985"/>
                  <a:gd name="connsiteX3" fmla="*/ 180745 w 299581"/>
                  <a:gd name="connsiteY3" fmla="*/ 59006 h 108985"/>
                  <a:gd name="connsiteX4" fmla="*/ 291925 w 299581"/>
                  <a:gd name="connsiteY4" fmla="*/ 52199 h 108985"/>
                  <a:gd name="connsiteX5" fmla="*/ 255621 w 299581"/>
                  <a:gd name="connsiteY5" fmla="*/ 13 h 10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81" h="108985">
                    <a:moveTo>
                      <a:pt x="255621" y="13"/>
                    </a:moveTo>
                    <a:cubicBezTo>
                      <a:pt x="217048" y="-743"/>
                      <a:pt x="102087" y="29509"/>
                      <a:pt x="60489" y="47661"/>
                    </a:cubicBezTo>
                    <a:cubicBezTo>
                      <a:pt x="18891" y="65813"/>
                      <a:pt x="-14010" y="107033"/>
                      <a:pt x="6033" y="108924"/>
                    </a:cubicBezTo>
                    <a:cubicBezTo>
                      <a:pt x="26076" y="110815"/>
                      <a:pt x="133096" y="68460"/>
                      <a:pt x="180745" y="59006"/>
                    </a:cubicBezTo>
                    <a:cubicBezTo>
                      <a:pt x="228394" y="49552"/>
                      <a:pt x="273395" y="62031"/>
                      <a:pt x="291925" y="52199"/>
                    </a:cubicBezTo>
                    <a:cubicBezTo>
                      <a:pt x="310455" y="42367"/>
                      <a:pt x="294194" y="769"/>
                      <a:pt x="255621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59" name="Landmass 23">
                <a:extLst>
                  <a:ext uri="{FF2B5EF4-FFF2-40B4-BE49-F238E27FC236}">
                    <a16:creationId xmlns:a16="http://schemas.microsoft.com/office/drawing/2014/main" id="{7C0866A5-1C25-4018-8FE9-CD9BA150FC3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168849" y="3751154"/>
                <a:ext cx="66083" cy="63449"/>
              </a:xfrm>
              <a:custGeom>
                <a:avLst/>
                <a:gdLst>
                  <a:gd name="connsiteX0" fmla="*/ 50611 w 51032"/>
                  <a:gd name="connsiteY0" fmla="*/ 51 h 48998"/>
                  <a:gd name="connsiteX1" fmla="*/ 693 w 51032"/>
                  <a:gd name="connsiteY1" fmla="*/ 38624 h 48998"/>
                  <a:gd name="connsiteX2" fmla="*/ 23383 w 51032"/>
                  <a:gd name="connsiteY2" fmla="*/ 47700 h 48998"/>
                  <a:gd name="connsiteX3" fmla="*/ 50611 w 51032"/>
                  <a:gd name="connsiteY3" fmla="*/ 51 h 4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32" h="48998">
                    <a:moveTo>
                      <a:pt x="50611" y="51"/>
                    </a:moveTo>
                    <a:cubicBezTo>
                      <a:pt x="46829" y="-1462"/>
                      <a:pt x="5231" y="30683"/>
                      <a:pt x="693" y="38624"/>
                    </a:cubicBezTo>
                    <a:cubicBezTo>
                      <a:pt x="-3845" y="46566"/>
                      <a:pt x="15063" y="51482"/>
                      <a:pt x="23383" y="47700"/>
                    </a:cubicBezTo>
                    <a:cubicBezTo>
                      <a:pt x="31703" y="43918"/>
                      <a:pt x="54393" y="1564"/>
                      <a:pt x="5061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0" name="Landmass 24">
                <a:extLst>
                  <a:ext uri="{FF2B5EF4-FFF2-40B4-BE49-F238E27FC236}">
                    <a16:creationId xmlns:a16="http://schemas.microsoft.com/office/drawing/2014/main" id="{D35F849A-58CA-4AB6-973B-3897B236EE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64370" y="2594190"/>
                <a:ext cx="95327" cy="122812"/>
              </a:xfrm>
              <a:custGeom>
                <a:avLst/>
                <a:gdLst>
                  <a:gd name="connsiteX0" fmla="*/ 65802 w 73615"/>
                  <a:gd name="connsiteY0" fmla="*/ 1793 h 94840"/>
                  <a:gd name="connsiteX1" fmla="*/ 2 w 73615"/>
                  <a:gd name="connsiteY1" fmla="*/ 38097 h 94840"/>
                  <a:gd name="connsiteX2" fmla="*/ 63533 w 73615"/>
                  <a:gd name="connsiteY2" fmla="*/ 94821 h 94840"/>
                  <a:gd name="connsiteX3" fmla="*/ 65802 w 73615"/>
                  <a:gd name="connsiteY3" fmla="*/ 1793 h 9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15" h="94840">
                    <a:moveTo>
                      <a:pt x="65802" y="1793"/>
                    </a:moveTo>
                    <a:cubicBezTo>
                      <a:pt x="55214" y="-7661"/>
                      <a:pt x="380" y="22592"/>
                      <a:pt x="2" y="38097"/>
                    </a:cubicBezTo>
                    <a:cubicBezTo>
                      <a:pt x="-376" y="53602"/>
                      <a:pt x="50297" y="93308"/>
                      <a:pt x="63533" y="94821"/>
                    </a:cubicBezTo>
                    <a:cubicBezTo>
                      <a:pt x="76769" y="96334"/>
                      <a:pt x="76390" y="11247"/>
                      <a:pt x="65802" y="179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1" name="Landmass 25">
                <a:extLst>
                  <a:ext uri="{FF2B5EF4-FFF2-40B4-BE49-F238E27FC236}">
                    <a16:creationId xmlns:a16="http://schemas.microsoft.com/office/drawing/2014/main" id="{C8033112-997F-42FE-B8B4-FC9B82EFD34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719972" y="2822557"/>
                <a:ext cx="138983" cy="244236"/>
              </a:xfrm>
              <a:custGeom>
                <a:avLst/>
                <a:gdLst>
                  <a:gd name="connsiteX0" fmla="*/ 81779 w 107328"/>
                  <a:gd name="connsiteY0" fmla="*/ 151 h 188608"/>
                  <a:gd name="connsiteX1" fmla="*/ 52283 w 107328"/>
                  <a:gd name="connsiteY1" fmla="*/ 68220 h 188608"/>
                  <a:gd name="connsiteX2" fmla="*/ 74972 w 107328"/>
                  <a:gd name="connsiteY2" fmla="*/ 127214 h 188608"/>
                  <a:gd name="connsiteX3" fmla="*/ 96 w 107328"/>
                  <a:gd name="connsiteY3" fmla="*/ 188476 h 188608"/>
                  <a:gd name="connsiteX4" fmla="*/ 93124 w 107328"/>
                  <a:gd name="connsiteY4" fmla="*/ 140828 h 188608"/>
                  <a:gd name="connsiteX5" fmla="*/ 106738 w 107328"/>
                  <a:gd name="connsiteY5" fmla="*/ 52337 h 188608"/>
                  <a:gd name="connsiteX6" fmla="*/ 81779 w 107328"/>
                  <a:gd name="connsiteY6" fmla="*/ 151 h 18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328" h="188608">
                    <a:moveTo>
                      <a:pt x="81779" y="151"/>
                    </a:moveTo>
                    <a:cubicBezTo>
                      <a:pt x="72703" y="2798"/>
                      <a:pt x="53417" y="47043"/>
                      <a:pt x="52283" y="68220"/>
                    </a:cubicBezTo>
                    <a:cubicBezTo>
                      <a:pt x="51149" y="89397"/>
                      <a:pt x="83670" y="107171"/>
                      <a:pt x="74972" y="127214"/>
                    </a:cubicBezTo>
                    <a:cubicBezTo>
                      <a:pt x="66274" y="147257"/>
                      <a:pt x="-2929" y="186207"/>
                      <a:pt x="96" y="188476"/>
                    </a:cubicBezTo>
                    <a:cubicBezTo>
                      <a:pt x="3121" y="190745"/>
                      <a:pt x="75350" y="163518"/>
                      <a:pt x="93124" y="140828"/>
                    </a:cubicBezTo>
                    <a:cubicBezTo>
                      <a:pt x="110898" y="118138"/>
                      <a:pt x="107116" y="74649"/>
                      <a:pt x="106738" y="52337"/>
                    </a:cubicBezTo>
                    <a:cubicBezTo>
                      <a:pt x="106360" y="30025"/>
                      <a:pt x="90855" y="-2496"/>
                      <a:pt x="81779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2" name="Landmass 26">
                <a:extLst>
                  <a:ext uri="{FF2B5EF4-FFF2-40B4-BE49-F238E27FC236}">
                    <a16:creationId xmlns:a16="http://schemas.microsoft.com/office/drawing/2014/main" id="{618E0287-E750-463E-93F5-C7D849D7572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59144" y="3426905"/>
                <a:ext cx="68970" cy="119564"/>
              </a:xfrm>
              <a:custGeom>
                <a:avLst/>
                <a:gdLst>
                  <a:gd name="connsiteX0" fmla="*/ 40890 w 53261"/>
                  <a:gd name="connsiteY0" fmla="*/ 861 h 92332"/>
                  <a:gd name="connsiteX1" fmla="*/ 48 w 53261"/>
                  <a:gd name="connsiteY1" fmla="*/ 48510 h 92332"/>
                  <a:gd name="connsiteX2" fmla="*/ 49966 w 53261"/>
                  <a:gd name="connsiteY2" fmla="*/ 91620 h 92332"/>
                  <a:gd name="connsiteX3" fmla="*/ 40890 w 53261"/>
                  <a:gd name="connsiteY3" fmla="*/ 861 h 92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61" h="92332">
                    <a:moveTo>
                      <a:pt x="40890" y="861"/>
                    </a:moveTo>
                    <a:cubicBezTo>
                      <a:pt x="32570" y="-6324"/>
                      <a:pt x="-1465" y="33384"/>
                      <a:pt x="48" y="48510"/>
                    </a:cubicBezTo>
                    <a:cubicBezTo>
                      <a:pt x="1561" y="63636"/>
                      <a:pt x="41646" y="97671"/>
                      <a:pt x="49966" y="91620"/>
                    </a:cubicBezTo>
                    <a:cubicBezTo>
                      <a:pt x="58286" y="85569"/>
                      <a:pt x="49210" y="8046"/>
                      <a:pt x="40890" y="8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3" name="Landmass 27">
                <a:extLst>
                  <a:ext uri="{FF2B5EF4-FFF2-40B4-BE49-F238E27FC236}">
                    <a16:creationId xmlns:a16="http://schemas.microsoft.com/office/drawing/2014/main" id="{980C0785-5A48-4995-A26B-779A437FE8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08010" y="2761595"/>
                <a:ext cx="122410" cy="149305"/>
              </a:xfrm>
              <a:custGeom>
                <a:avLst/>
                <a:gdLst>
                  <a:gd name="connsiteX0" fmla="*/ 571 w 94530"/>
                  <a:gd name="connsiteY0" fmla="*/ 10924 h 115299"/>
                  <a:gd name="connsiteX1" fmla="*/ 39144 w 94530"/>
                  <a:gd name="connsiteY1" fmla="*/ 58572 h 115299"/>
                  <a:gd name="connsiteX2" fmla="*/ 93600 w 94530"/>
                  <a:gd name="connsiteY2" fmla="*/ 115297 h 115299"/>
                  <a:gd name="connsiteX3" fmla="*/ 73179 w 94530"/>
                  <a:gd name="connsiteY3" fmla="*/ 56304 h 115299"/>
                  <a:gd name="connsiteX4" fmla="*/ 68641 w 94530"/>
                  <a:gd name="connsiteY4" fmla="*/ 4117 h 115299"/>
                  <a:gd name="connsiteX5" fmla="*/ 571 w 94530"/>
                  <a:gd name="connsiteY5" fmla="*/ 10924 h 11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530" h="115299">
                    <a:moveTo>
                      <a:pt x="571" y="10924"/>
                    </a:moveTo>
                    <a:cubicBezTo>
                      <a:pt x="-4345" y="20000"/>
                      <a:pt x="23639" y="41177"/>
                      <a:pt x="39144" y="58572"/>
                    </a:cubicBezTo>
                    <a:cubicBezTo>
                      <a:pt x="54649" y="75967"/>
                      <a:pt x="87928" y="115675"/>
                      <a:pt x="93600" y="115297"/>
                    </a:cubicBezTo>
                    <a:cubicBezTo>
                      <a:pt x="99272" y="114919"/>
                      <a:pt x="77339" y="74834"/>
                      <a:pt x="73179" y="56304"/>
                    </a:cubicBezTo>
                    <a:cubicBezTo>
                      <a:pt x="69019" y="37774"/>
                      <a:pt x="79230" y="12815"/>
                      <a:pt x="68641" y="4117"/>
                    </a:cubicBezTo>
                    <a:cubicBezTo>
                      <a:pt x="58052" y="-4581"/>
                      <a:pt x="5487" y="1848"/>
                      <a:pt x="571" y="10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4" name="Landmass 28">
                <a:extLst>
                  <a:ext uri="{FF2B5EF4-FFF2-40B4-BE49-F238E27FC236}">
                    <a16:creationId xmlns:a16="http://schemas.microsoft.com/office/drawing/2014/main" id="{A9B79543-D169-4D1B-A3A1-06B6867ABD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82281" y="3809608"/>
                <a:ext cx="105083" cy="132077"/>
              </a:xfrm>
              <a:custGeom>
                <a:avLst/>
                <a:gdLst>
                  <a:gd name="connsiteX0" fmla="*/ 80214 w 81149"/>
                  <a:gd name="connsiteY0" fmla="*/ 291 h 101995"/>
                  <a:gd name="connsiteX1" fmla="*/ 799 w 81149"/>
                  <a:gd name="connsiteY1" fmla="*/ 70629 h 101995"/>
                  <a:gd name="connsiteX2" fmla="*/ 41641 w 81149"/>
                  <a:gd name="connsiteY2" fmla="*/ 100126 h 101995"/>
                  <a:gd name="connsiteX3" fmla="*/ 80214 w 81149"/>
                  <a:gd name="connsiteY3" fmla="*/ 291 h 101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49" h="101995">
                    <a:moveTo>
                      <a:pt x="80214" y="291"/>
                    </a:moveTo>
                    <a:cubicBezTo>
                      <a:pt x="73407" y="-4625"/>
                      <a:pt x="7228" y="53990"/>
                      <a:pt x="799" y="70629"/>
                    </a:cubicBezTo>
                    <a:cubicBezTo>
                      <a:pt x="-5630" y="87268"/>
                      <a:pt x="28405" y="108446"/>
                      <a:pt x="41641" y="100126"/>
                    </a:cubicBezTo>
                    <a:cubicBezTo>
                      <a:pt x="54877" y="91807"/>
                      <a:pt x="87021" y="5207"/>
                      <a:pt x="80214" y="29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5" name="Landmass 29">
                <a:extLst>
                  <a:ext uri="{FF2B5EF4-FFF2-40B4-BE49-F238E27FC236}">
                    <a16:creationId xmlns:a16="http://schemas.microsoft.com/office/drawing/2014/main" id="{98C56940-EED8-40BE-B338-2E1DB3B9A22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15416" y="3365720"/>
                <a:ext cx="179292" cy="283076"/>
              </a:xfrm>
              <a:custGeom>
                <a:avLst/>
                <a:gdLst>
                  <a:gd name="connsiteX0" fmla="*/ 43124 w 138456"/>
                  <a:gd name="connsiteY0" fmla="*/ 16344 h 218602"/>
                  <a:gd name="connsiteX1" fmla="*/ 77158 w 138456"/>
                  <a:gd name="connsiteY1" fmla="*/ 104835 h 218602"/>
                  <a:gd name="connsiteX2" fmla="*/ 13 w 138456"/>
                  <a:gd name="connsiteY2" fmla="*/ 218284 h 218602"/>
                  <a:gd name="connsiteX3" fmla="*/ 83965 w 138456"/>
                  <a:gd name="connsiteY3" fmla="*/ 136600 h 218602"/>
                  <a:gd name="connsiteX4" fmla="*/ 104386 w 138456"/>
                  <a:gd name="connsiteY4" fmla="*/ 68531 h 218602"/>
                  <a:gd name="connsiteX5" fmla="*/ 138421 w 138456"/>
                  <a:gd name="connsiteY5" fmla="*/ 461 h 218602"/>
                  <a:gd name="connsiteX6" fmla="*/ 97579 w 138456"/>
                  <a:gd name="connsiteY6" fmla="*/ 36765 h 218602"/>
                  <a:gd name="connsiteX7" fmla="*/ 43124 w 138456"/>
                  <a:gd name="connsiteY7" fmla="*/ 16344 h 218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456" h="218602">
                    <a:moveTo>
                      <a:pt x="43124" y="16344"/>
                    </a:moveTo>
                    <a:cubicBezTo>
                      <a:pt x="39721" y="27689"/>
                      <a:pt x="84343" y="71178"/>
                      <a:pt x="77158" y="104835"/>
                    </a:cubicBezTo>
                    <a:cubicBezTo>
                      <a:pt x="69973" y="138492"/>
                      <a:pt x="-1121" y="212990"/>
                      <a:pt x="13" y="218284"/>
                    </a:cubicBezTo>
                    <a:cubicBezTo>
                      <a:pt x="1147" y="223578"/>
                      <a:pt x="66570" y="161559"/>
                      <a:pt x="83965" y="136600"/>
                    </a:cubicBezTo>
                    <a:cubicBezTo>
                      <a:pt x="101360" y="111641"/>
                      <a:pt x="95310" y="91221"/>
                      <a:pt x="104386" y="68531"/>
                    </a:cubicBezTo>
                    <a:cubicBezTo>
                      <a:pt x="113462" y="45841"/>
                      <a:pt x="139555" y="5755"/>
                      <a:pt x="138421" y="461"/>
                    </a:cubicBezTo>
                    <a:cubicBezTo>
                      <a:pt x="137287" y="-4833"/>
                      <a:pt x="116487" y="37143"/>
                      <a:pt x="97579" y="36765"/>
                    </a:cubicBezTo>
                    <a:cubicBezTo>
                      <a:pt x="78671" y="36387"/>
                      <a:pt x="46527" y="4999"/>
                      <a:pt x="43124" y="163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6" name="Landmass 30">
                <a:extLst>
                  <a:ext uri="{FF2B5EF4-FFF2-40B4-BE49-F238E27FC236}">
                    <a16:creationId xmlns:a16="http://schemas.microsoft.com/office/drawing/2014/main" id="{642B0B88-377F-4501-91E0-AC31B24E910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568210" y="3368408"/>
                <a:ext cx="120509" cy="180820"/>
              </a:xfrm>
              <a:custGeom>
                <a:avLst/>
                <a:gdLst>
                  <a:gd name="connsiteX0" fmla="*/ 93035 w 93062"/>
                  <a:gd name="connsiteY0" fmla="*/ 46034 h 139636"/>
                  <a:gd name="connsiteX1" fmla="*/ 68077 w 93062"/>
                  <a:gd name="connsiteY1" fmla="*/ 654 h 139636"/>
                  <a:gd name="connsiteX2" fmla="*/ 27235 w 93062"/>
                  <a:gd name="connsiteY2" fmla="*/ 27882 h 139636"/>
                  <a:gd name="connsiteX3" fmla="*/ 7 w 93062"/>
                  <a:gd name="connsiteY3" fmla="*/ 139062 h 139636"/>
                  <a:gd name="connsiteX4" fmla="*/ 24966 w 93062"/>
                  <a:gd name="connsiteY4" fmla="*/ 73262 h 139636"/>
                  <a:gd name="connsiteX5" fmla="*/ 63539 w 93062"/>
                  <a:gd name="connsiteY5" fmla="*/ 116372 h 139636"/>
                  <a:gd name="connsiteX6" fmla="*/ 93035 w 93062"/>
                  <a:gd name="connsiteY6" fmla="*/ 46034 h 13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062" h="139636">
                    <a:moveTo>
                      <a:pt x="93035" y="46034"/>
                    </a:moveTo>
                    <a:cubicBezTo>
                      <a:pt x="93791" y="26748"/>
                      <a:pt x="79044" y="3679"/>
                      <a:pt x="68077" y="654"/>
                    </a:cubicBezTo>
                    <a:cubicBezTo>
                      <a:pt x="57110" y="-2371"/>
                      <a:pt x="38580" y="4814"/>
                      <a:pt x="27235" y="27882"/>
                    </a:cubicBezTo>
                    <a:cubicBezTo>
                      <a:pt x="15890" y="50950"/>
                      <a:pt x="385" y="131499"/>
                      <a:pt x="7" y="139062"/>
                    </a:cubicBezTo>
                    <a:cubicBezTo>
                      <a:pt x="-371" y="146625"/>
                      <a:pt x="14377" y="77044"/>
                      <a:pt x="24966" y="73262"/>
                    </a:cubicBezTo>
                    <a:cubicBezTo>
                      <a:pt x="35555" y="69480"/>
                      <a:pt x="54841" y="125070"/>
                      <a:pt x="63539" y="116372"/>
                    </a:cubicBezTo>
                    <a:cubicBezTo>
                      <a:pt x="72237" y="107674"/>
                      <a:pt x="92279" y="65320"/>
                      <a:pt x="93035" y="460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7" name="Landmass 31">
                <a:extLst>
                  <a:ext uri="{FF2B5EF4-FFF2-40B4-BE49-F238E27FC236}">
                    <a16:creationId xmlns:a16="http://schemas.microsoft.com/office/drawing/2014/main" id="{26811DB0-2B57-4F03-A66E-F91D08B8DB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20362" y="3936026"/>
                <a:ext cx="125486" cy="101962"/>
              </a:xfrm>
              <a:custGeom>
                <a:avLst/>
                <a:gdLst>
                  <a:gd name="connsiteX0" fmla="*/ 96891 w 96905"/>
                  <a:gd name="connsiteY0" fmla="*/ 52419 h 78739"/>
                  <a:gd name="connsiteX1" fmla="*/ 8400 w 96905"/>
                  <a:gd name="connsiteY1" fmla="*/ 232 h 78739"/>
                  <a:gd name="connsiteX2" fmla="*/ 15207 w 96905"/>
                  <a:gd name="connsiteY2" fmla="*/ 75108 h 78739"/>
                  <a:gd name="connsiteX3" fmla="*/ 96891 w 96905"/>
                  <a:gd name="connsiteY3" fmla="*/ 52419 h 78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05" h="78739">
                    <a:moveTo>
                      <a:pt x="96891" y="52419"/>
                    </a:moveTo>
                    <a:cubicBezTo>
                      <a:pt x="95757" y="39940"/>
                      <a:pt x="22014" y="-3549"/>
                      <a:pt x="8400" y="232"/>
                    </a:cubicBezTo>
                    <a:cubicBezTo>
                      <a:pt x="-5214" y="4013"/>
                      <a:pt x="-1810" y="62629"/>
                      <a:pt x="15207" y="75108"/>
                    </a:cubicBezTo>
                    <a:cubicBezTo>
                      <a:pt x="32224" y="87587"/>
                      <a:pt x="98025" y="64898"/>
                      <a:pt x="96891" y="524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8" name="Landmass 32">
                <a:extLst>
                  <a:ext uri="{FF2B5EF4-FFF2-40B4-BE49-F238E27FC236}">
                    <a16:creationId xmlns:a16="http://schemas.microsoft.com/office/drawing/2014/main" id="{418596D6-14F2-4AFF-85F6-C54D66A79B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310066" y="4356460"/>
                <a:ext cx="359073" cy="120498"/>
              </a:xfrm>
              <a:custGeom>
                <a:avLst/>
                <a:gdLst>
                  <a:gd name="connsiteX0" fmla="*/ 468 w 277290"/>
                  <a:gd name="connsiteY0" fmla="*/ 61284 h 93053"/>
                  <a:gd name="connsiteX1" fmla="*/ 161566 w 277290"/>
                  <a:gd name="connsiteY1" fmla="*/ 52208 h 93053"/>
                  <a:gd name="connsiteX2" fmla="*/ 277284 w 277290"/>
                  <a:gd name="connsiteY2" fmla="*/ 22 h 93053"/>
                  <a:gd name="connsiteX3" fmla="*/ 157028 w 277290"/>
                  <a:gd name="connsiteY3" fmla="*/ 59015 h 93053"/>
                  <a:gd name="connsiteX4" fmla="*/ 157028 w 277290"/>
                  <a:gd name="connsiteY4" fmla="*/ 93050 h 93053"/>
                  <a:gd name="connsiteX5" fmla="*/ 113918 w 277290"/>
                  <a:gd name="connsiteY5" fmla="*/ 61284 h 93053"/>
                  <a:gd name="connsiteX6" fmla="*/ 468 w 277290"/>
                  <a:gd name="connsiteY6" fmla="*/ 61284 h 93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7290" h="93053">
                    <a:moveTo>
                      <a:pt x="468" y="61284"/>
                    </a:moveTo>
                    <a:cubicBezTo>
                      <a:pt x="8409" y="59771"/>
                      <a:pt x="115430" y="62418"/>
                      <a:pt x="161566" y="52208"/>
                    </a:cubicBezTo>
                    <a:cubicBezTo>
                      <a:pt x="207702" y="41998"/>
                      <a:pt x="278040" y="-1113"/>
                      <a:pt x="277284" y="22"/>
                    </a:cubicBezTo>
                    <a:cubicBezTo>
                      <a:pt x="276528" y="1157"/>
                      <a:pt x="177071" y="43510"/>
                      <a:pt x="157028" y="59015"/>
                    </a:cubicBezTo>
                    <a:cubicBezTo>
                      <a:pt x="136985" y="74520"/>
                      <a:pt x="164213" y="92672"/>
                      <a:pt x="157028" y="93050"/>
                    </a:cubicBezTo>
                    <a:cubicBezTo>
                      <a:pt x="149843" y="93428"/>
                      <a:pt x="140011" y="65444"/>
                      <a:pt x="113918" y="61284"/>
                    </a:cubicBezTo>
                    <a:cubicBezTo>
                      <a:pt x="87825" y="57124"/>
                      <a:pt x="-7473" y="62797"/>
                      <a:pt x="468" y="6128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69" name="Landmass 33">
                <a:extLst>
                  <a:ext uri="{FF2B5EF4-FFF2-40B4-BE49-F238E27FC236}">
                    <a16:creationId xmlns:a16="http://schemas.microsoft.com/office/drawing/2014/main" id="{D692837C-342B-4FB8-AC59-C9C403389A7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34746" y="2436093"/>
                <a:ext cx="63546" cy="84545"/>
              </a:xfrm>
              <a:custGeom>
                <a:avLst/>
                <a:gdLst>
                  <a:gd name="connsiteX0" fmla="*/ 345 w 49073"/>
                  <a:gd name="connsiteY0" fmla="*/ 1356 h 65289"/>
                  <a:gd name="connsiteX1" fmla="*/ 27573 w 49073"/>
                  <a:gd name="connsiteY1" fmla="*/ 64887 h 65289"/>
                  <a:gd name="connsiteX2" fmla="*/ 47994 w 49073"/>
                  <a:gd name="connsiteY2" fmla="*/ 26315 h 65289"/>
                  <a:gd name="connsiteX3" fmla="*/ 345 w 49073"/>
                  <a:gd name="connsiteY3" fmla="*/ 1356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073" h="65289">
                    <a:moveTo>
                      <a:pt x="345" y="1356"/>
                    </a:moveTo>
                    <a:cubicBezTo>
                      <a:pt x="-3058" y="7785"/>
                      <a:pt x="19632" y="60727"/>
                      <a:pt x="27573" y="64887"/>
                    </a:cubicBezTo>
                    <a:cubicBezTo>
                      <a:pt x="35514" y="69047"/>
                      <a:pt x="53667" y="39929"/>
                      <a:pt x="47994" y="26315"/>
                    </a:cubicBezTo>
                    <a:cubicBezTo>
                      <a:pt x="42322" y="12701"/>
                      <a:pt x="3748" y="-5073"/>
                      <a:pt x="345" y="13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0" name="Landmass 34">
                <a:extLst>
                  <a:ext uri="{FF2B5EF4-FFF2-40B4-BE49-F238E27FC236}">
                    <a16:creationId xmlns:a16="http://schemas.microsoft.com/office/drawing/2014/main" id="{6A578898-2614-4A63-8C02-37CF5968656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53305" y="4108228"/>
                <a:ext cx="280986" cy="189221"/>
              </a:xfrm>
              <a:custGeom>
                <a:avLst/>
                <a:gdLst>
                  <a:gd name="connsiteX0" fmla="*/ 211814 w 216988"/>
                  <a:gd name="connsiteY0" fmla="*/ 1121 h 146124"/>
                  <a:gd name="connsiteX1" fmla="*/ 799 w 216988"/>
                  <a:gd name="connsiteY1" fmla="*/ 144067 h 146124"/>
                  <a:gd name="connsiteX2" fmla="*/ 141476 w 216988"/>
                  <a:gd name="connsiteY2" fmla="*/ 80535 h 146124"/>
                  <a:gd name="connsiteX3" fmla="*/ 211814 w 216988"/>
                  <a:gd name="connsiteY3" fmla="*/ 1121 h 14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988" h="146124">
                    <a:moveTo>
                      <a:pt x="211814" y="1121"/>
                    </a:moveTo>
                    <a:cubicBezTo>
                      <a:pt x="188368" y="11710"/>
                      <a:pt x="12522" y="130831"/>
                      <a:pt x="799" y="144067"/>
                    </a:cubicBezTo>
                    <a:cubicBezTo>
                      <a:pt x="-10924" y="157303"/>
                      <a:pt x="109710" y="103225"/>
                      <a:pt x="141476" y="80535"/>
                    </a:cubicBezTo>
                    <a:cubicBezTo>
                      <a:pt x="173242" y="57845"/>
                      <a:pt x="235260" y="-9468"/>
                      <a:pt x="211814" y="112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1" name="Landmass 35">
                <a:extLst>
                  <a:ext uri="{FF2B5EF4-FFF2-40B4-BE49-F238E27FC236}">
                    <a16:creationId xmlns:a16="http://schemas.microsoft.com/office/drawing/2014/main" id="{047408D4-3FDB-48A6-8EE1-F87AEA3423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11518" y="4043167"/>
                <a:ext cx="249108" cy="241404"/>
              </a:xfrm>
              <a:custGeom>
                <a:avLst/>
                <a:gdLst>
                  <a:gd name="connsiteX0" fmla="*/ 189471 w 192371"/>
                  <a:gd name="connsiteY0" fmla="*/ 1446 h 186421"/>
                  <a:gd name="connsiteX1" fmla="*/ 87367 w 192371"/>
                  <a:gd name="connsiteY1" fmla="*/ 114895 h 186421"/>
                  <a:gd name="connsiteX2" fmla="*/ 1146 w 192371"/>
                  <a:gd name="connsiteY2" fmla="*/ 185234 h 186421"/>
                  <a:gd name="connsiteX3" fmla="*/ 150899 w 192371"/>
                  <a:gd name="connsiteY3" fmla="*/ 58171 h 186421"/>
                  <a:gd name="connsiteX4" fmla="*/ 189471 w 192371"/>
                  <a:gd name="connsiteY4" fmla="*/ 1446 h 18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371" h="186421">
                    <a:moveTo>
                      <a:pt x="189471" y="1446"/>
                    </a:moveTo>
                    <a:cubicBezTo>
                      <a:pt x="178882" y="10900"/>
                      <a:pt x="118754" y="84264"/>
                      <a:pt x="87367" y="114895"/>
                    </a:cubicBezTo>
                    <a:cubicBezTo>
                      <a:pt x="55979" y="145526"/>
                      <a:pt x="-9443" y="194688"/>
                      <a:pt x="1146" y="185234"/>
                    </a:cubicBezTo>
                    <a:cubicBezTo>
                      <a:pt x="11735" y="175780"/>
                      <a:pt x="121402" y="85399"/>
                      <a:pt x="150899" y="58171"/>
                    </a:cubicBezTo>
                    <a:cubicBezTo>
                      <a:pt x="180396" y="30943"/>
                      <a:pt x="200060" y="-8008"/>
                      <a:pt x="189471" y="14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2" name="Landmass 36">
                <a:extLst>
                  <a:ext uri="{FF2B5EF4-FFF2-40B4-BE49-F238E27FC236}">
                    <a16:creationId xmlns:a16="http://schemas.microsoft.com/office/drawing/2014/main" id="{52FE1233-0191-4629-8910-E42302198AE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73089" y="3824506"/>
                <a:ext cx="172271" cy="122045"/>
              </a:xfrm>
              <a:custGeom>
                <a:avLst/>
                <a:gdLst>
                  <a:gd name="connsiteX0" fmla="*/ 124870 w 133034"/>
                  <a:gd name="connsiteY0" fmla="*/ 131 h 94248"/>
                  <a:gd name="connsiteX1" fmla="*/ 76 w 133034"/>
                  <a:gd name="connsiteY1" fmla="*/ 90890 h 94248"/>
                  <a:gd name="connsiteX2" fmla="*/ 106718 w 133034"/>
                  <a:gd name="connsiteY2" fmla="*/ 70469 h 94248"/>
                  <a:gd name="connsiteX3" fmla="*/ 124870 w 133034"/>
                  <a:gd name="connsiteY3" fmla="*/ 131 h 9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034" h="94248">
                    <a:moveTo>
                      <a:pt x="124870" y="131"/>
                    </a:moveTo>
                    <a:cubicBezTo>
                      <a:pt x="107096" y="3534"/>
                      <a:pt x="3101" y="79167"/>
                      <a:pt x="76" y="90890"/>
                    </a:cubicBezTo>
                    <a:cubicBezTo>
                      <a:pt x="-2949" y="102613"/>
                      <a:pt x="84406" y="80680"/>
                      <a:pt x="106718" y="70469"/>
                    </a:cubicBezTo>
                    <a:cubicBezTo>
                      <a:pt x="129030" y="60259"/>
                      <a:pt x="142644" y="-3272"/>
                      <a:pt x="124870" y="1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3" name="Landmass 37">
                <a:extLst>
                  <a:ext uri="{FF2B5EF4-FFF2-40B4-BE49-F238E27FC236}">
                    <a16:creationId xmlns:a16="http://schemas.microsoft.com/office/drawing/2014/main" id="{CFC4B3AA-CE74-4EEA-98A6-5E9FB65E418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01671" y="2407875"/>
                <a:ext cx="89248" cy="72041"/>
              </a:xfrm>
              <a:custGeom>
                <a:avLst/>
                <a:gdLst>
                  <a:gd name="connsiteX0" fmla="*/ 7657 w 68921"/>
                  <a:gd name="connsiteY0" fmla="*/ 457 h 55633"/>
                  <a:gd name="connsiteX1" fmla="*/ 7657 w 68921"/>
                  <a:gd name="connsiteY1" fmla="*/ 54913 h 55633"/>
                  <a:gd name="connsiteX2" fmla="*/ 68919 w 68921"/>
                  <a:gd name="connsiteY2" fmla="*/ 29954 h 55633"/>
                  <a:gd name="connsiteX3" fmla="*/ 7657 w 68921"/>
                  <a:gd name="connsiteY3" fmla="*/ 457 h 55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21" h="55633">
                    <a:moveTo>
                      <a:pt x="7657" y="457"/>
                    </a:moveTo>
                    <a:cubicBezTo>
                      <a:pt x="-2553" y="4617"/>
                      <a:pt x="-2553" y="49997"/>
                      <a:pt x="7657" y="54913"/>
                    </a:cubicBezTo>
                    <a:cubicBezTo>
                      <a:pt x="17867" y="59829"/>
                      <a:pt x="68541" y="38274"/>
                      <a:pt x="68919" y="29954"/>
                    </a:cubicBezTo>
                    <a:cubicBezTo>
                      <a:pt x="69297" y="21634"/>
                      <a:pt x="17867" y="-3703"/>
                      <a:pt x="7657" y="45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4" name="Landmass 38">
                <a:extLst>
                  <a:ext uri="{FF2B5EF4-FFF2-40B4-BE49-F238E27FC236}">
                    <a16:creationId xmlns:a16="http://schemas.microsoft.com/office/drawing/2014/main" id="{0F512223-A1E7-4379-B762-56CBC2669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99252" y="2293361"/>
                <a:ext cx="108495" cy="82846"/>
              </a:xfrm>
              <a:custGeom>
                <a:avLst/>
                <a:gdLst>
                  <a:gd name="connsiteX0" fmla="*/ 56939 w 83784"/>
                  <a:gd name="connsiteY0" fmla="*/ 2668 h 63977"/>
                  <a:gd name="connsiteX1" fmla="*/ 214 w 83784"/>
                  <a:gd name="connsiteY1" fmla="*/ 16282 h 63977"/>
                  <a:gd name="connsiteX2" fmla="*/ 79628 w 83784"/>
                  <a:gd name="connsiteY2" fmla="*/ 63930 h 63977"/>
                  <a:gd name="connsiteX3" fmla="*/ 56939 w 83784"/>
                  <a:gd name="connsiteY3" fmla="*/ 2668 h 63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784" h="63977">
                    <a:moveTo>
                      <a:pt x="56939" y="2668"/>
                    </a:moveTo>
                    <a:cubicBezTo>
                      <a:pt x="43703" y="-5273"/>
                      <a:pt x="-3567" y="6072"/>
                      <a:pt x="214" y="16282"/>
                    </a:cubicBezTo>
                    <a:cubicBezTo>
                      <a:pt x="3995" y="26492"/>
                      <a:pt x="66014" y="62039"/>
                      <a:pt x="79628" y="63930"/>
                    </a:cubicBezTo>
                    <a:cubicBezTo>
                      <a:pt x="93242" y="65821"/>
                      <a:pt x="70175" y="10609"/>
                      <a:pt x="56939" y="26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5" name="Landmass 39">
                <a:extLst>
                  <a:ext uri="{FF2B5EF4-FFF2-40B4-BE49-F238E27FC236}">
                    <a16:creationId xmlns:a16="http://schemas.microsoft.com/office/drawing/2014/main" id="{7454023B-904E-48BB-8B9F-01AD2FA76D6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23234" y="3294847"/>
                <a:ext cx="55676" cy="131298"/>
              </a:xfrm>
              <a:custGeom>
                <a:avLst/>
                <a:gdLst>
                  <a:gd name="connsiteX0" fmla="*/ 38576 w 42995"/>
                  <a:gd name="connsiteY0" fmla="*/ 737 h 101393"/>
                  <a:gd name="connsiteX1" fmla="*/ 3 w 42995"/>
                  <a:gd name="connsiteY1" fmla="*/ 57461 h 101393"/>
                  <a:gd name="connsiteX2" fmla="*/ 36307 w 42995"/>
                  <a:gd name="connsiteY2" fmla="*/ 100572 h 101393"/>
                  <a:gd name="connsiteX3" fmla="*/ 38576 w 42995"/>
                  <a:gd name="connsiteY3" fmla="*/ 737 h 10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995" h="101393">
                    <a:moveTo>
                      <a:pt x="38576" y="737"/>
                    </a:moveTo>
                    <a:cubicBezTo>
                      <a:pt x="32525" y="-6448"/>
                      <a:pt x="381" y="40822"/>
                      <a:pt x="3" y="57461"/>
                    </a:cubicBezTo>
                    <a:cubicBezTo>
                      <a:pt x="-375" y="74100"/>
                      <a:pt x="27609" y="107001"/>
                      <a:pt x="36307" y="100572"/>
                    </a:cubicBezTo>
                    <a:cubicBezTo>
                      <a:pt x="45005" y="94143"/>
                      <a:pt x="44627" y="7922"/>
                      <a:pt x="38576" y="7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6" name="Landmass 40">
                <a:extLst>
                  <a:ext uri="{FF2B5EF4-FFF2-40B4-BE49-F238E27FC236}">
                    <a16:creationId xmlns:a16="http://schemas.microsoft.com/office/drawing/2014/main" id="{8A05B812-1B01-4702-9D72-95005703281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370441" y="4000967"/>
                <a:ext cx="67589" cy="30140"/>
              </a:xfrm>
              <a:custGeom>
                <a:avLst/>
                <a:gdLst>
                  <a:gd name="connsiteX0" fmla="*/ 52195 w 52195"/>
                  <a:gd name="connsiteY0" fmla="*/ 0 h 23275"/>
                  <a:gd name="connsiteX1" fmla="*/ 8 w 52195"/>
                  <a:gd name="connsiteY1" fmla="*/ 22689 h 23275"/>
                  <a:gd name="connsiteX2" fmla="*/ 52195 w 52195"/>
                  <a:gd name="connsiteY2" fmla="*/ 0 h 2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95" h="23275">
                    <a:moveTo>
                      <a:pt x="52195" y="0"/>
                    </a:moveTo>
                    <a:cubicBezTo>
                      <a:pt x="52195" y="0"/>
                      <a:pt x="-748" y="17773"/>
                      <a:pt x="8" y="22689"/>
                    </a:cubicBezTo>
                    <a:cubicBezTo>
                      <a:pt x="764" y="27605"/>
                      <a:pt x="52195" y="0"/>
                      <a:pt x="5219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7" name="Landmass 41">
                <a:extLst>
                  <a:ext uri="{FF2B5EF4-FFF2-40B4-BE49-F238E27FC236}">
                    <a16:creationId xmlns:a16="http://schemas.microsoft.com/office/drawing/2014/main" id="{382E0689-7F45-45BC-9EF2-3B8B92AFC9F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52531" y="3754159"/>
                <a:ext cx="18326" cy="77099"/>
              </a:xfrm>
              <a:custGeom>
                <a:avLst/>
                <a:gdLst>
                  <a:gd name="connsiteX0" fmla="*/ 14152 w 14152"/>
                  <a:gd name="connsiteY0" fmla="*/ 0 h 59539"/>
                  <a:gd name="connsiteX1" fmla="*/ 538 w 14152"/>
                  <a:gd name="connsiteY1" fmla="*/ 58994 h 59539"/>
                  <a:gd name="connsiteX2" fmla="*/ 14152 w 14152"/>
                  <a:gd name="connsiteY2" fmla="*/ 0 h 5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152" h="59539">
                    <a:moveTo>
                      <a:pt x="14152" y="0"/>
                    </a:moveTo>
                    <a:cubicBezTo>
                      <a:pt x="14152" y="0"/>
                      <a:pt x="-3244" y="51809"/>
                      <a:pt x="538" y="58994"/>
                    </a:cubicBezTo>
                    <a:cubicBezTo>
                      <a:pt x="4320" y="66179"/>
                      <a:pt x="14152" y="0"/>
                      <a:pt x="141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8" name="Landmass 42">
                <a:extLst>
                  <a:ext uri="{FF2B5EF4-FFF2-40B4-BE49-F238E27FC236}">
                    <a16:creationId xmlns:a16="http://schemas.microsoft.com/office/drawing/2014/main" id="{06F76B88-C2F4-4A5D-9598-45124EB66E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615855" y="3069320"/>
                <a:ext cx="78520" cy="132965"/>
              </a:xfrm>
              <a:custGeom>
                <a:avLst/>
                <a:gdLst>
                  <a:gd name="connsiteX0" fmla="*/ 344 w 60636"/>
                  <a:gd name="connsiteY0" fmla="*/ 85 h 102681"/>
                  <a:gd name="connsiteX1" fmla="*/ 36327 w 60636"/>
                  <a:gd name="connsiteY1" fmla="*/ 97452 h 102681"/>
                  <a:gd name="connsiteX2" fmla="*/ 59611 w 60636"/>
                  <a:gd name="connsiteY2" fmla="*/ 80519 h 102681"/>
                  <a:gd name="connsiteX3" fmla="*/ 344 w 60636"/>
                  <a:gd name="connsiteY3" fmla="*/ 85 h 10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636" h="102681">
                    <a:moveTo>
                      <a:pt x="344" y="85"/>
                    </a:moveTo>
                    <a:cubicBezTo>
                      <a:pt x="-3537" y="2907"/>
                      <a:pt x="26449" y="84046"/>
                      <a:pt x="36327" y="97452"/>
                    </a:cubicBezTo>
                    <a:cubicBezTo>
                      <a:pt x="46205" y="110858"/>
                      <a:pt x="65255" y="96041"/>
                      <a:pt x="59611" y="80519"/>
                    </a:cubicBezTo>
                    <a:cubicBezTo>
                      <a:pt x="53967" y="64997"/>
                      <a:pt x="4225" y="-2737"/>
                      <a:pt x="344" y="8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79" name="Landmass 43">
                <a:extLst>
                  <a:ext uri="{FF2B5EF4-FFF2-40B4-BE49-F238E27FC236}">
                    <a16:creationId xmlns:a16="http://schemas.microsoft.com/office/drawing/2014/main" id="{CDB40C09-7EA3-4277-898F-189C74051D4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072472" y="3831416"/>
                <a:ext cx="49562" cy="44568"/>
              </a:xfrm>
              <a:custGeom>
                <a:avLst/>
                <a:gdLst>
                  <a:gd name="connsiteX0" fmla="*/ 38274 w 38274"/>
                  <a:gd name="connsiteY0" fmla="*/ 0 h 34417"/>
                  <a:gd name="connsiteX1" fmla="*/ 174 w 38274"/>
                  <a:gd name="connsiteY1" fmla="*/ 33866 h 34417"/>
                  <a:gd name="connsiteX2" fmla="*/ 38274 w 38274"/>
                  <a:gd name="connsiteY2" fmla="*/ 0 h 34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74" h="34417">
                    <a:moveTo>
                      <a:pt x="38274" y="0"/>
                    </a:moveTo>
                    <a:cubicBezTo>
                      <a:pt x="38274" y="0"/>
                      <a:pt x="-3001" y="28222"/>
                      <a:pt x="174" y="33866"/>
                    </a:cubicBezTo>
                    <a:cubicBezTo>
                      <a:pt x="3349" y="39510"/>
                      <a:pt x="38274" y="0"/>
                      <a:pt x="382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  <p:sp>
            <p:nvSpPr>
              <p:cNvPr id="80" name="Landmass 44">
                <a:extLst>
                  <a:ext uri="{FF2B5EF4-FFF2-40B4-BE49-F238E27FC236}">
                    <a16:creationId xmlns:a16="http://schemas.microsoft.com/office/drawing/2014/main" id="{D703D9EC-367B-4731-AA63-554299ED968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87633" y="4642269"/>
                <a:ext cx="158335" cy="69467"/>
              </a:xfrm>
              <a:custGeom>
                <a:avLst/>
                <a:gdLst>
                  <a:gd name="connsiteX0" fmla="*/ 118814 w 122272"/>
                  <a:gd name="connsiteY0" fmla="*/ 361 h 53645"/>
                  <a:gd name="connsiteX1" fmla="*/ 76481 w 122272"/>
                  <a:gd name="connsiteY1" fmla="*/ 29994 h 53645"/>
                  <a:gd name="connsiteX2" fmla="*/ 281 w 122272"/>
                  <a:gd name="connsiteY2" fmla="*/ 29994 h 53645"/>
                  <a:gd name="connsiteX3" fmla="*/ 106114 w 122272"/>
                  <a:gd name="connsiteY3" fmla="*/ 53278 h 53645"/>
                  <a:gd name="connsiteX4" fmla="*/ 118814 w 122272"/>
                  <a:gd name="connsiteY4" fmla="*/ 361 h 53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272" h="53645">
                    <a:moveTo>
                      <a:pt x="118814" y="361"/>
                    </a:moveTo>
                    <a:cubicBezTo>
                      <a:pt x="113875" y="-3520"/>
                      <a:pt x="96237" y="25055"/>
                      <a:pt x="76481" y="29994"/>
                    </a:cubicBezTo>
                    <a:cubicBezTo>
                      <a:pt x="56725" y="34933"/>
                      <a:pt x="-4658" y="26113"/>
                      <a:pt x="281" y="29994"/>
                    </a:cubicBezTo>
                    <a:cubicBezTo>
                      <a:pt x="5220" y="33875"/>
                      <a:pt x="86006" y="56806"/>
                      <a:pt x="106114" y="53278"/>
                    </a:cubicBezTo>
                    <a:cubicBezTo>
                      <a:pt x="126222" y="49750"/>
                      <a:pt x="123753" y="4242"/>
                      <a:pt x="118814" y="3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" dirty="0"/>
              </a:p>
            </p:txBody>
          </p:sp>
        </p:grpSp>
        <p:sp>
          <p:nvSpPr>
            <p:cNvPr id="34" name="Gondwana">
              <a:extLst>
                <a:ext uri="{FF2B5EF4-FFF2-40B4-BE49-F238E27FC236}">
                  <a16:creationId xmlns:a16="http://schemas.microsoft.com/office/drawing/2014/main" id="{9F5DE84C-E71C-4798-BE41-A4AC043E499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0402798">
              <a:off x="2001204" y="1757287"/>
              <a:ext cx="1201851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Gondwana</a:t>
              </a:r>
            </a:p>
          </p:txBody>
        </p:sp>
        <p:sp>
          <p:nvSpPr>
            <p:cNvPr id="82" name="China">
              <a:extLst>
                <a:ext uri="{FF2B5EF4-FFF2-40B4-BE49-F238E27FC236}">
                  <a16:creationId xmlns:a16="http://schemas.microsoft.com/office/drawing/2014/main" id="{4054CE42-7B04-4C01-B8FE-2011DF429E6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20400000">
              <a:off x="2024304" y="478876"/>
              <a:ext cx="762174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China</a:t>
              </a:r>
            </a:p>
          </p:txBody>
        </p:sp>
        <p:sp>
          <p:nvSpPr>
            <p:cNvPr id="35" name="Euramerica">
              <a:extLst>
                <a:ext uri="{FF2B5EF4-FFF2-40B4-BE49-F238E27FC236}">
                  <a16:creationId xmlns:a16="http://schemas.microsoft.com/office/drawing/2014/main" id="{BB03C192-718D-44B6-BCD9-90511A77CB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561" y="485913"/>
              <a:ext cx="1249233" cy="482601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Euramerica</a:t>
              </a:r>
            </a:p>
          </p:txBody>
        </p:sp>
        <p:sp>
          <p:nvSpPr>
            <p:cNvPr id="85" name="Question 3">
              <a:extLst>
                <a:ext uri="{FF2B5EF4-FFF2-40B4-BE49-F238E27FC236}">
                  <a16:creationId xmlns:a16="http://schemas.microsoft.com/office/drawing/2014/main" id="{F4B50FB0-CBF9-4A76-B26C-B65D3DF6CD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04706" y="1588297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4" name="Question 2">
              <a:extLst>
                <a:ext uri="{FF2B5EF4-FFF2-40B4-BE49-F238E27FC236}">
                  <a16:creationId xmlns:a16="http://schemas.microsoft.com/office/drawing/2014/main" id="{8049E0C8-7602-42D5-8FAE-D63F68B127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4598" y="921276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83" name="Question 1">
              <a:extLst>
                <a:ext uri="{FF2B5EF4-FFF2-40B4-BE49-F238E27FC236}">
                  <a16:creationId xmlns:a16="http://schemas.microsoft.com/office/drawing/2014/main" id="{CB8CF576-207B-47E8-8261-597299B77A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104405" y="397741"/>
              <a:ext cx="375688" cy="524116"/>
            </a:xfrm>
            <a:prstGeom prst="rect">
              <a:avLst/>
            </a:prstGeom>
            <a:noFill/>
          </p:spPr>
          <p:txBody>
            <a:bodyPr wrap="square" tIns="85725" rIns="85725" bIns="85725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0" name="Tiktaalik">
              <a:extLst>
                <a:ext uri="{FF2B5EF4-FFF2-40B4-BE49-F238E27FC236}">
                  <a16:creationId xmlns:a16="http://schemas.microsoft.com/office/drawing/2014/main" id="{3AD74A0C-8265-4759-BFFD-52DA66AC2D95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 flipH="1">
              <a:off x="544570" y="1079890"/>
              <a:ext cx="1252921" cy="195810"/>
            </a:xfrm>
            <a:custGeom>
              <a:avLst/>
              <a:gdLst>
                <a:gd name="connsiteX0" fmla="*/ 348 w 9020175"/>
                <a:gd name="connsiteY0" fmla="*/ 504825 h 1409700"/>
                <a:gd name="connsiteX1" fmla="*/ 133698 w 9020175"/>
                <a:gd name="connsiteY1" fmla="*/ 733425 h 1409700"/>
                <a:gd name="connsiteX2" fmla="*/ 952848 w 9020175"/>
                <a:gd name="connsiteY2" fmla="*/ 800100 h 1409700"/>
                <a:gd name="connsiteX3" fmla="*/ 1371948 w 9020175"/>
                <a:gd name="connsiteY3" fmla="*/ 895350 h 1409700"/>
                <a:gd name="connsiteX4" fmla="*/ 1352898 w 9020175"/>
                <a:gd name="connsiteY4" fmla="*/ 1000125 h 1409700"/>
                <a:gd name="connsiteX5" fmla="*/ 1543398 w 9020175"/>
                <a:gd name="connsiteY5" fmla="*/ 1019175 h 1409700"/>
                <a:gd name="connsiteX6" fmla="*/ 1857723 w 9020175"/>
                <a:gd name="connsiteY6" fmla="*/ 971550 h 1409700"/>
                <a:gd name="connsiteX7" fmla="*/ 2010123 w 9020175"/>
                <a:gd name="connsiteY7" fmla="*/ 1304925 h 1409700"/>
                <a:gd name="connsiteX8" fmla="*/ 2314923 w 9020175"/>
                <a:gd name="connsiteY8" fmla="*/ 1409700 h 1409700"/>
                <a:gd name="connsiteX9" fmla="*/ 2714973 w 9020175"/>
                <a:gd name="connsiteY9" fmla="*/ 1343025 h 1409700"/>
                <a:gd name="connsiteX10" fmla="*/ 2191098 w 9020175"/>
                <a:gd name="connsiteY10" fmla="*/ 1019175 h 1409700"/>
                <a:gd name="connsiteX11" fmla="*/ 2772123 w 9020175"/>
                <a:gd name="connsiteY11" fmla="*/ 1076325 h 1409700"/>
                <a:gd name="connsiteX12" fmla="*/ 3857973 w 9020175"/>
                <a:gd name="connsiteY12" fmla="*/ 1104900 h 1409700"/>
                <a:gd name="connsiteX13" fmla="*/ 5410548 w 9020175"/>
                <a:gd name="connsiteY13" fmla="*/ 933450 h 1409700"/>
                <a:gd name="connsiteX14" fmla="*/ 5543898 w 9020175"/>
                <a:gd name="connsiteY14" fmla="*/ 1076325 h 1409700"/>
                <a:gd name="connsiteX15" fmla="*/ 6182073 w 9020175"/>
                <a:gd name="connsiteY15" fmla="*/ 1171575 h 1409700"/>
                <a:gd name="connsiteX16" fmla="*/ 5629623 w 9020175"/>
                <a:gd name="connsiteY16" fmla="*/ 885825 h 1409700"/>
                <a:gd name="connsiteX17" fmla="*/ 5820123 w 9020175"/>
                <a:gd name="connsiteY17" fmla="*/ 838200 h 1409700"/>
                <a:gd name="connsiteX18" fmla="*/ 6658323 w 9020175"/>
                <a:gd name="connsiteY18" fmla="*/ 714375 h 1409700"/>
                <a:gd name="connsiteX19" fmla="*/ 7077423 w 9020175"/>
                <a:gd name="connsiteY19" fmla="*/ 666750 h 1409700"/>
                <a:gd name="connsiteX20" fmla="*/ 7486998 w 9020175"/>
                <a:gd name="connsiteY20" fmla="*/ 590550 h 1409700"/>
                <a:gd name="connsiteX21" fmla="*/ 7925148 w 9020175"/>
                <a:gd name="connsiteY21" fmla="*/ 638175 h 1409700"/>
                <a:gd name="connsiteX22" fmla="*/ 9020522 w 9020175"/>
                <a:gd name="connsiteY22" fmla="*/ 257175 h 1409700"/>
                <a:gd name="connsiteX23" fmla="*/ 9020522 w 9020175"/>
                <a:gd name="connsiteY23" fmla="*/ 247650 h 1409700"/>
                <a:gd name="connsiteX24" fmla="*/ 7934673 w 9020175"/>
                <a:gd name="connsiteY24" fmla="*/ 0 h 1409700"/>
                <a:gd name="connsiteX25" fmla="*/ 7877523 w 9020175"/>
                <a:gd name="connsiteY25" fmla="*/ 0 h 1409700"/>
                <a:gd name="connsiteX26" fmla="*/ 7744173 w 9020175"/>
                <a:gd name="connsiteY26" fmla="*/ 0 h 1409700"/>
                <a:gd name="connsiteX27" fmla="*/ 7725123 w 9020175"/>
                <a:gd name="connsiteY27" fmla="*/ 0 h 1409700"/>
                <a:gd name="connsiteX28" fmla="*/ 7096473 w 9020175"/>
                <a:gd name="connsiteY28" fmla="*/ 257175 h 1409700"/>
                <a:gd name="connsiteX29" fmla="*/ 6524973 w 9020175"/>
                <a:gd name="connsiteY29" fmla="*/ 247650 h 1409700"/>
                <a:gd name="connsiteX30" fmla="*/ 5524848 w 9020175"/>
                <a:gd name="connsiteY30" fmla="*/ 180975 h 1409700"/>
                <a:gd name="connsiteX31" fmla="*/ 2981673 w 9020175"/>
                <a:gd name="connsiteY31" fmla="*/ 47625 h 1409700"/>
                <a:gd name="connsiteX32" fmla="*/ 2305398 w 9020175"/>
                <a:gd name="connsiteY32" fmla="*/ 38100 h 1409700"/>
                <a:gd name="connsiteX33" fmla="*/ 1362423 w 9020175"/>
                <a:gd name="connsiteY33" fmla="*/ 76200 h 1409700"/>
                <a:gd name="connsiteX34" fmla="*/ 905223 w 9020175"/>
                <a:gd name="connsiteY34" fmla="*/ 47625 h 1409700"/>
                <a:gd name="connsiteX35" fmla="*/ 438498 w 9020175"/>
                <a:gd name="connsiteY35" fmla="*/ 266700 h 1409700"/>
                <a:gd name="connsiteX36" fmla="*/ 348 w 9020175"/>
                <a:gd name="connsiteY36" fmla="*/ 504825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020175" h="1409700">
                  <a:moveTo>
                    <a:pt x="348" y="504825"/>
                  </a:moveTo>
                  <a:cubicBezTo>
                    <a:pt x="-6320" y="569119"/>
                    <a:pt x="84549" y="707231"/>
                    <a:pt x="133698" y="733425"/>
                  </a:cubicBezTo>
                  <a:cubicBezTo>
                    <a:pt x="325436" y="835533"/>
                    <a:pt x="702054" y="756380"/>
                    <a:pt x="952848" y="800100"/>
                  </a:cubicBezTo>
                  <a:cubicBezTo>
                    <a:pt x="1109153" y="827342"/>
                    <a:pt x="1232025" y="879062"/>
                    <a:pt x="1371948" y="895350"/>
                  </a:cubicBezTo>
                  <a:cubicBezTo>
                    <a:pt x="1399475" y="933260"/>
                    <a:pt x="1323751" y="958406"/>
                    <a:pt x="1352898" y="1000125"/>
                  </a:cubicBezTo>
                  <a:cubicBezTo>
                    <a:pt x="1435956" y="992315"/>
                    <a:pt x="1474818" y="1020604"/>
                    <a:pt x="1543398" y="1019175"/>
                  </a:cubicBezTo>
                  <a:cubicBezTo>
                    <a:pt x="1643124" y="1017080"/>
                    <a:pt x="1764568" y="940880"/>
                    <a:pt x="1857723" y="971550"/>
                  </a:cubicBezTo>
                  <a:cubicBezTo>
                    <a:pt x="1974690" y="1010031"/>
                    <a:pt x="1936304" y="1212533"/>
                    <a:pt x="2010123" y="1304925"/>
                  </a:cubicBezTo>
                  <a:cubicBezTo>
                    <a:pt x="2057462" y="1364171"/>
                    <a:pt x="2223197" y="1405795"/>
                    <a:pt x="2314923" y="1409700"/>
                  </a:cubicBezTo>
                  <a:cubicBezTo>
                    <a:pt x="2449511" y="1415320"/>
                    <a:pt x="2587528" y="1363123"/>
                    <a:pt x="2714973" y="1343025"/>
                  </a:cubicBezTo>
                  <a:cubicBezTo>
                    <a:pt x="2551333" y="1224058"/>
                    <a:pt x="2311875" y="1180910"/>
                    <a:pt x="2191098" y="1019175"/>
                  </a:cubicBezTo>
                  <a:cubicBezTo>
                    <a:pt x="2377978" y="993553"/>
                    <a:pt x="2573907" y="1058894"/>
                    <a:pt x="2772123" y="1076325"/>
                  </a:cubicBezTo>
                  <a:cubicBezTo>
                    <a:pt x="3125119" y="1107472"/>
                    <a:pt x="3473829" y="1088327"/>
                    <a:pt x="3857973" y="1104900"/>
                  </a:cubicBezTo>
                  <a:cubicBezTo>
                    <a:pt x="4380705" y="1127379"/>
                    <a:pt x="4944299" y="1090994"/>
                    <a:pt x="5410548" y="933450"/>
                  </a:cubicBezTo>
                  <a:cubicBezTo>
                    <a:pt x="5469698" y="966407"/>
                    <a:pt x="5513704" y="1014413"/>
                    <a:pt x="5543898" y="1076325"/>
                  </a:cubicBezTo>
                  <a:cubicBezTo>
                    <a:pt x="5684011" y="1180338"/>
                    <a:pt x="5966617" y="1258729"/>
                    <a:pt x="6182073" y="1171575"/>
                  </a:cubicBezTo>
                  <a:cubicBezTo>
                    <a:pt x="6045485" y="1031843"/>
                    <a:pt x="5891751" y="869537"/>
                    <a:pt x="5629623" y="885825"/>
                  </a:cubicBezTo>
                  <a:cubicBezTo>
                    <a:pt x="5677343" y="812387"/>
                    <a:pt x="5757448" y="844106"/>
                    <a:pt x="5820123" y="838200"/>
                  </a:cubicBezTo>
                  <a:cubicBezTo>
                    <a:pt x="6088156" y="812863"/>
                    <a:pt x="6370096" y="745522"/>
                    <a:pt x="6658323" y="714375"/>
                  </a:cubicBezTo>
                  <a:cubicBezTo>
                    <a:pt x="6798150" y="699326"/>
                    <a:pt x="6938358" y="681990"/>
                    <a:pt x="7077423" y="666750"/>
                  </a:cubicBezTo>
                  <a:cubicBezTo>
                    <a:pt x="7218298" y="651320"/>
                    <a:pt x="7353838" y="603790"/>
                    <a:pt x="7486998" y="590550"/>
                  </a:cubicBezTo>
                  <a:cubicBezTo>
                    <a:pt x="7634064" y="575977"/>
                    <a:pt x="7785321" y="627412"/>
                    <a:pt x="7925148" y="638175"/>
                  </a:cubicBezTo>
                  <a:cubicBezTo>
                    <a:pt x="8382348" y="673418"/>
                    <a:pt x="8729534" y="468249"/>
                    <a:pt x="9020522" y="257175"/>
                  </a:cubicBezTo>
                  <a:cubicBezTo>
                    <a:pt x="9020522" y="254032"/>
                    <a:pt x="9020522" y="250793"/>
                    <a:pt x="9020522" y="247650"/>
                  </a:cubicBezTo>
                  <a:cubicBezTo>
                    <a:pt x="8681528" y="139446"/>
                    <a:pt x="8294241" y="59817"/>
                    <a:pt x="7934673" y="0"/>
                  </a:cubicBezTo>
                  <a:cubicBezTo>
                    <a:pt x="7915623" y="0"/>
                    <a:pt x="7896573" y="0"/>
                    <a:pt x="7877523" y="0"/>
                  </a:cubicBezTo>
                  <a:cubicBezTo>
                    <a:pt x="7854853" y="15812"/>
                    <a:pt x="7766842" y="15812"/>
                    <a:pt x="7744173" y="0"/>
                  </a:cubicBezTo>
                  <a:cubicBezTo>
                    <a:pt x="7737791" y="0"/>
                    <a:pt x="7731504" y="0"/>
                    <a:pt x="7725123" y="0"/>
                  </a:cubicBezTo>
                  <a:cubicBezTo>
                    <a:pt x="7513954" y="26765"/>
                    <a:pt x="7304784" y="202597"/>
                    <a:pt x="7096473" y="257175"/>
                  </a:cubicBezTo>
                  <a:cubicBezTo>
                    <a:pt x="6959503" y="293084"/>
                    <a:pt x="6715663" y="260223"/>
                    <a:pt x="6524973" y="247650"/>
                  </a:cubicBezTo>
                  <a:cubicBezTo>
                    <a:pt x="6193122" y="225838"/>
                    <a:pt x="5874511" y="188309"/>
                    <a:pt x="5524848" y="180975"/>
                  </a:cubicBezTo>
                  <a:cubicBezTo>
                    <a:pt x="4640452" y="162497"/>
                    <a:pt x="3807300" y="121730"/>
                    <a:pt x="2981673" y="47625"/>
                  </a:cubicBezTo>
                  <a:cubicBezTo>
                    <a:pt x="2765074" y="28194"/>
                    <a:pt x="2524758" y="27146"/>
                    <a:pt x="2305398" y="38100"/>
                  </a:cubicBezTo>
                  <a:cubicBezTo>
                    <a:pt x="1998026" y="53435"/>
                    <a:pt x="1677891" y="104584"/>
                    <a:pt x="1362423" y="76200"/>
                  </a:cubicBezTo>
                  <a:cubicBezTo>
                    <a:pt x="1204974" y="62008"/>
                    <a:pt x="1065243" y="16288"/>
                    <a:pt x="905223" y="47625"/>
                  </a:cubicBezTo>
                  <a:cubicBezTo>
                    <a:pt x="749394" y="78200"/>
                    <a:pt x="635665" y="175260"/>
                    <a:pt x="438498" y="266700"/>
                  </a:cubicBezTo>
                  <a:cubicBezTo>
                    <a:pt x="316101" y="323469"/>
                    <a:pt x="11492" y="397002"/>
                    <a:pt x="348" y="504825"/>
                  </a:cubicBezTo>
                  <a:close/>
                </a:path>
              </a:pathLst>
            </a:custGeom>
            <a:solidFill>
              <a:srgbClr val="FF9E01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16" name="Route 2">
              <a:extLst>
                <a:ext uri="{FF2B5EF4-FFF2-40B4-BE49-F238E27FC236}">
                  <a16:creationId xmlns:a16="http://schemas.microsoft.com/office/drawing/2014/main" id="{06692CE0-EA40-489A-9CEC-017611661B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07265" y="1303997"/>
              <a:ext cx="1756769" cy="285823"/>
            </a:xfrm>
            <a:custGeom>
              <a:avLst/>
              <a:gdLst>
                <a:gd name="connsiteX0" fmla="*/ 3915071 w 3915071"/>
                <a:gd name="connsiteY0" fmla="*/ 187423 h 636973"/>
                <a:gd name="connsiteX1" fmla="*/ 1720890 w 3915071"/>
                <a:gd name="connsiteY1" fmla="*/ 634211 h 636973"/>
                <a:gd name="connsiteX2" fmla="*/ 0 w 3915071"/>
                <a:gd name="connsiteY2" fmla="*/ 0 h 63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5071" h="636973">
                  <a:moveTo>
                    <a:pt x="3915071" y="187423"/>
                  </a:moveTo>
                  <a:cubicBezTo>
                    <a:pt x="3144236" y="426435"/>
                    <a:pt x="2373402" y="665448"/>
                    <a:pt x="1720890" y="634211"/>
                  </a:cubicBezTo>
                  <a:cubicBezTo>
                    <a:pt x="1068378" y="602974"/>
                    <a:pt x="534189" y="301487"/>
                    <a:pt x="0" y="0"/>
                  </a:cubicBezTo>
                </a:path>
              </a:pathLst>
            </a:custGeom>
            <a:noFill/>
            <a:ln w="19050">
              <a:solidFill>
                <a:srgbClr val="FF66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12" name="Gogonasus">
              <a:extLst>
                <a:ext uri="{FF2B5EF4-FFF2-40B4-BE49-F238E27FC236}">
                  <a16:creationId xmlns:a16="http://schemas.microsoft.com/office/drawing/2014/main" id="{A57C4560-CE8B-4D3F-9E70-ED7793C5AEAA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 flipH="1">
              <a:off x="2635349" y="1099831"/>
              <a:ext cx="715228" cy="196470"/>
            </a:xfrm>
            <a:custGeom>
              <a:avLst/>
              <a:gdLst>
                <a:gd name="connsiteX0" fmla="*/ 7038975 w 7038975"/>
                <a:gd name="connsiteY0" fmla="*/ 332991 h 1933575"/>
                <a:gd name="connsiteX1" fmla="*/ 6181725 w 7038975"/>
                <a:gd name="connsiteY1" fmla="*/ 418716 h 1933575"/>
                <a:gd name="connsiteX2" fmla="*/ 5915025 w 7038975"/>
                <a:gd name="connsiteY2" fmla="*/ 466341 h 1933575"/>
                <a:gd name="connsiteX3" fmla="*/ 5667375 w 7038975"/>
                <a:gd name="connsiteY3" fmla="*/ 561591 h 1933575"/>
                <a:gd name="connsiteX4" fmla="*/ 5448300 w 7038975"/>
                <a:gd name="connsiteY4" fmla="*/ 523491 h 1933575"/>
                <a:gd name="connsiteX5" fmla="*/ 5486400 w 7038975"/>
                <a:gd name="connsiteY5" fmla="*/ 504441 h 1933575"/>
                <a:gd name="connsiteX6" fmla="*/ 5591175 w 7038975"/>
                <a:gd name="connsiteY6" fmla="*/ 242504 h 1933575"/>
                <a:gd name="connsiteX7" fmla="*/ 5581650 w 7038975"/>
                <a:gd name="connsiteY7" fmla="*/ 180591 h 1933575"/>
                <a:gd name="connsiteX8" fmla="*/ 5467350 w 7038975"/>
                <a:gd name="connsiteY8" fmla="*/ 171066 h 1933575"/>
                <a:gd name="connsiteX9" fmla="*/ 5286375 w 7038975"/>
                <a:gd name="connsiteY9" fmla="*/ 237741 h 1933575"/>
                <a:gd name="connsiteX10" fmla="*/ 5048250 w 7038975"/>
                <a:gd name="connsiteY10" fmla="*/ 352041 h 1933575"/>
                <a:gd name="connsiteX11" fmla="*/ 4838700 w 7038975"/>
                <a:gd name="connsiteY11" fmla="*/ 428241 h 1933575"/>
                <a:gd name="connsiteX12" fmla="*/ 4148138 w 7038975"/>
                <a:gd name="connsiteY12" fmla="*/ 428241 h 1933575"/>
                <a:gd name="connsiteX13" fmla="*/ 4133850 w 7038975"/>
                <a:gd name="connsiteY13" fmla="*/ 413954 h 1933575"/>
                <a:gd name="connsiteX14" fmla="*/ 4257675 w 7038975"/>
                <a:gd name="connsiteY14" fmla="*/ 352041 h 1933575"/>
                <a:gd name="connsiteX15" fmla="*/ 4276725 w 7038975"/>
                <a:gd name="connsiteY15" fmla="*/ 175829 h 1933575"/>
                <a:gd name="connsiteX16" fmla="*/ 4286250 w 7038975"/>
                <a:gd name="connsiteY16" fmla="*/ 9141 h 1933575"/>
                <a:gd name="connsiteX17" fmla="*/ 4171950 w 7038975"/>
                <a:gd name="connsiteY17" fmla="*/ 28191 h 1933575"/>
                <a:gd name="connsiteX18" fmla="*/ 3771900 w 7038975"/>
                <a:gd name="connsiteY18" fmla="*/ 247266 h 1933575"/>
                <a:gd name="connsiteX19" fmla="*/ 3629025 w 7038975"/>
                <a:gd name="connsiteY19" fmla="*/ 313941 h 1933575"/>
                <a:gd name="connsiteX20" fmla="*/ 3414713 w 7038975"/>
                <a:gd name="connsiteY20" fmla="*/ 409191 h 1933575"/>
                <a:gd name="connsiteX21" fmla="*/ 3019425 w 7038975"/>
                <a:gd name="connsiteY21" fmla="*/ 361566 h 1933575"/>
                <a:gd name="connsiteX22" fmla="*/ 2381250 w 7038975"/>
                <a:gd name="connsiteY22" fmla="*/ 332991 h 1933575"/>
                <a:gd name="connsiteX23" fmla="*/ 1685925 w 7038975"/>
                <a:gd name="connsiteY23" fmla="*/ 323466 h 1933575"/>
                <a:gd name="connsiteX24" fmla="*/ 1471613 w 7038975"/>
                <a:gd name="connsiteY24" fmla="*/ 313941 h 1933575"/>
                <a:gd name="connsiteX25" fmla="*/ 1057275 w 7038975"/>
                <a:gd name="connsiteY25" fmla="*/ 304416 h 1933575"/>
                <a:gd name="connsiteX26" fmla="*/ 409575 w 7038975"/>
                <a:gd name="connsiteY26" fmla="*/ 380616 h 1933575"/>
                <a:gd name="connsiteX27" fmla="*/ 200025 w 7038975"/>
                <a:gd name="connsiteY27" fmla="*/ 466341 h 1933575"/>
                <a:gd name="connsiteX28" fmla="*/ 9525 w 7038975"/>
                <a:gd name="connsiteY28" fmla="*/ 690179 h 1933575"/>
                <a:gd name="connsiteX29" fmla="*/ 0 w 7038975"/>
                <a:gd name="connsiteY29" fmla="*/ 752091 h 1933575"/>
                <a:gd name="connsiteX30" fmla="*/ 57150 w 7038975"/>
                <a:gd name="connsiteY30" fmla="*/ 837816 h 1933575"/>
                <a:gd name="connsiteX31" fmla="*/ 66675 w 7038975"/>
                <a:gd name="connsiteY31" fmla="*/ 818766 h 1933575"/>
                <a:gd name="connsiteX32" fmla="*/ 90488 w 7038975"/>
                <a:gd name="connsiteY32" fmla="*/ 818766 h 1933575"/>
                <a:gd name="connsiteX33" fmla="*/ 95250 w 7038975"/>
                <a:gd name="connsiteY33" fmla="*/ 837816 h 1933575"/>
                <a:gd name="connsiteX34" fmla="*/ 119063 w 7038975"/>
                <a:gd name="connsiteY34" fmla="*/ 818766 h 1933575"/>
                <a:gd name="connsiteX35" fmla="*/ 123825 w 7038975"/>
                <a:gd name="connsiteY35" fmla="*/ 837816 h 1933575"/>
                <a:gd name="connsiteX36" fmla="*/ 161925 w 7038975"/>
                <a:gd name="connsiteY36" fmla="*/ 818766 h 1933575"/>
                <a:gd name="connsiteX37" fmla="*/ 176213 w 7038975"/>
                <a:gd name="connsiteY37" fmla="*/ 837816 h 1933575"/>
                <a:gd name="connsiteX38" fmla="*/ 295275 w 7038975"/>
                <a:gd name="connsiteY38" fmla="*/ 856866 h 1933575"/>
                <a:gd name="connsiteX39" fmla="*/ 323850 w 7038975"/>
                <a:gd name="connsiteY39" fmla="*/ 837816 h 1933575"/>
                <a:gd name="connsiteX40" fmla="*/ 338138 w 7038975"/>
                <a:gd name="connsiteY40" fmla="*/ 856866 h 1933575"/>
                <a:gd name="connsiteX41" fmla="*/ 385763 w 7038975"/>
                <a:gd name="connsiteY41" fmla="*/ 856866 h 1933575"/>
                <a:gd name="connsiteX42" fmla="*/ 495300 w 7038975"/>
                <a:gd name="connsiteY42" fmla="*/ 875916 h 1933575"/>
                <a:gd name="connsiteX43" fmla="*/ 519113 w 7038975"/>
                <a:gd name="connsiteY43" fmla="*/ 856866 h 1933575"/>
                <a:gd name="connsiteX44" fmla="*/ 733425 w 7038975"/>
                <a:gd name="connsiteY44" fmla="*/ 909254 h 1933575"/>
                <a:gd name="connsiteX45" fmla="*/ 676275 w 7038975"/>
                <a:gd name="connsiteY45" fmla="*/ 933066 h 1933575"/>
                <a:gd name="connsiteX46" fmla="*/ 604838 w 7038975"/>
                <a:gd name="connsiteY46" fmla="*/ 961641 h 1933575"/>
                <a:gd name="connsiteX47" fmla="*/ 485775 w 7038975"/>
                <a:gd name="connsiteY47" fmla="*/ 980691 h 1933575"/>
                <a:gd name="connsiteX48" fmla="*/ 461963 w 7038975"/>
                <a:gd name="connsiteY48" fmla="*/ 971166 h 1933575"/>
                <a:gd name="connsiteX49" fmla="*/ 428625 w 7038975"/>
                <a:gd name="connsiteY49" fmla="*/ 980691 h 1933575"/>
                <a:gd name="connsiteX50" fmla="*/ 400050 w 7038975"/>
                <a:gd name="connsiteY50" fmla="*/ 961641 h 1933575"/>
                <a:gd name="connsiteX51" fmla="*/ 376238 w 7038975"/>
                <a:gd name="connsiteY51" fmla="*/ 990216 h 1933575"/>
                <a:gd name="connsiteX52" fmla="*/ 361950 w 7038975"/>
                <a:gd name="connsiteY52" fmla="*/ 971166 h 1933575"/>
                <a:gd name="connsiteX53" fmla="*/ 157163 w 7038975"/>
                <a:gd name="connsiteY53" fmla="*/ 961641 h 1933575"/>
                <a:gd name="connsiteX54" fmla="*/ 152400 w 7038975"/>
                <a:gd name="connsiteY54" fmla="*/ 942591 h 1933575"/>
                <a:gd name="connsiteX55" fmla="*/ 76200 w 7038975"/>
                <a:gd name="connsiteY55" fmla="*/ 914016 h 1933575"/>
                <a:gd name="connsiteX56" fmla="*/ 47625 w 7038975"/>
                <a:gd name="connsiteY56" fmla="*/ 999741 h 1933575"/>
                <a:gd name="connsiteX57" fmla="*/ 57150 w 7038975"/>
                <a:gd name="connsiteY57" fmla="*/ 1047366 h 1933575"/>
                <a:gd name="connsiteX58" fmla="*/ 442913 w 7038975"/>
                <a:gd name="connsiteY58" fmla="*/ 1209291 h 1933575"/>
                <a:gd name="connsiteX59" fmla="*/ 733425 w 7038975"/>
                <a:gd name="connsiteY59" fmla="*/ 1247391 h 1933575"/>
                <a:gd name="connsiteX60" fmla="*/ 1071563 w 7038975"/>
                <a:gd name="connsiteY60" fmla="*/ 1314066 h 1933575"/>
                <a:gd name="connsiteX61" fmla="*/ 1443038 w 7038975"/>
                <a:gd name="connsiteY61" fmla="*/ 1342641 h 1933575"/>
                <a:gd name="connsiteX62" fmla="*/ 1547813 w 7038975"/>
                <a:gd name="connsiteY62" fmla="*/ 1352166 h 1933575"/>
                <a:gd name="connsiteX63" fmla="*/ 1609725 w 7038975"/>
                <a:gd name="connsiteY63" fmla="*/ 1390266 h 1933575"/>
                <a:gd name="connsiteX64" fmla="*/ 1704975 w 7038975"/>
                <a:gd name="connsiteY64" fmla="*/ 1552191 h 1933575"/>
                <a:gd name="connsiteX65" fmla="*/ 2024063 w 7038975"/>
                <a:gd name="connsiteY65" fmla="*/ 1837941 h 1933575"/>
                <a:gd name="connsiteX66" fmla="*/ 2233613 w 7038975"/>
                <a:gd name="connsiteY66" fmla="*/ 1933191 h 1933575"/>
                <a:gd name="connsiteX67" fmla="*/ 2476500 w 7038975"/>
                <a:gd name="connsiteY67" fmla="*/ 1914141 h 1933575"/>
                <a:gd name="connsiteX68" fmla="*/ 2409825 w 7038975"/>
                <a:gd name="connsiteY68" fmla="*/ 1790316 h 1933575"/>
                <a:gd name="connsiteX69" fmla="*/ 2324100 w 7038975"/>
                <a:gd name="connsiteY69" fmla="*/ 1656966 h 1933575"/>
                <a:gd name="connsiteX70" fmla="*/ 2200275 w 7038975"/>
                <a:gd name="connsiteY70" fmla="*/ 1509329 h 1933575"/>
                <a:gd name="connsiteX71" fmla="*/ 2262188 w 7038975"/>
                <a:gd name="connsiteY71" fmla="*/ 1514091 h 1933575"/>
                <a:gd name="connsiteX72" fmla="*/ 2495550 w 7038975"/>
                <a:gd name="connsiteY72" fmla="*/ 1552191 h 1933575"/>
                <a:gd name="connsiteX73" fmla="*/ 3028950 w 7038975"/>
                <a:gd name="connsiteY73" fmla="*/ 1571241 h 1933575"/>
                <a:gd name="connsiteX74" fmla="*/ 3719513 w 7038975"/>
                <a:gd name="connsiteY74" fmla="*/ 1485516 h 1933575"/>
                <a:gd name="connsiteX75" fmla="*/ 3924300 w 7038975"/>
                <a:gd name="connsiteY75" fmla="*/ 1647441 h 1933575"/>
                <a:gd name="connsiteX76" fmla="*/ 4338638 w 7038975"/>
                <a:gd name="connsiteY76" fmla="*/ 1876041 h 1933575"/>
                <a:gd name="connsiteX77" fmla="*/ 4591050 w 7038975"/>
                <a:gd name="connsiteY77" fmla="*/ 1852229 h 1933575"/>
                <a:gd name="connsiteX78" fmla="*/ 4391025 w 7038975"/>
                <a:gd name="connsiteY78" fmla="*/ 1618866 h 1933575"/>
                <a:gd name="connsiteX79" fmla="*/ 4191000 w 7038975"/>
                <a:gd name="connsiteY79" fmla="*/ 1475991 h 1933575"/>
                <a:gd name="connsiteX80" fmla="*/ 4200525 w 7038975"/>
                <a:gd name="connsiteY80" fmla="*/ 1456941 h 1933575"/>
                <a:gd name="connsiteX81" fmla="*/ 4371975 w 7038975"/>
                <a:gd name="connsiteY81" fmla="*/ 1428366 h 1933575"/>
                <a:gd name="connsiteX82" fmla="*/ 4572000 w 7038975"/>
                <a:gd name="connsiteY82" fmla="*/ 1380741 h 1933575"/>
                <a:gd name="connsiteX83" fmla="*/ 5119688 w 7038975"/>
                <a:gd name="connsiteY83" fmla="*/ 1485516 h 1933575"/>
                <a:gd name="connsiteX84" fmla="*/ 5191125 w 7038975"/>
                <a:gd name="connsiteY84" fmla="*/ 1561716 h 1933575"/>
                <a:gd name="connsiteX85" fmla="*/ 5476875 w 7038975"/>
                <a:gd name="connsiteY85" fmla="*/ 1656966 h 1933575"/>
                <a:gd name="connsiteX86" fmla="*/ 5419725 w 7038975"/>
                <a:gd name="connsiteY86" fmla="*/ 1442654 h 1933575"/>
                <a:gd name="connsiteX87" fmla="*/ 5367338 w 7038975"/>
                <a:gd name="connsiteY87" fmla="*/ 1342641 h 1933575"/>
                <a:gd name="connsiteX88" fmla="*/ 5200650 w 7038975"/>
                <a:gd name="connsiteY88" fmla="*/ 1252154 h 1933575"/>
                <a:gd name="connsiteX89" fmla="*/ 5291138 w 7038975"/>
                <a:gd name="connsiteY89" fmla="*/ 1228341 h 1933575"/>
                <a:gd name="connsiteX90" fmla="*/ 5976938 w 7038975"/>
                <a:gd name="connsiteY90" fmla="*/ 1323591 h 1933575"/>
                <a:gd name="connsiteX91" fmla="*/ 6172200 w 7038975"/>
                <a:gd name="connsiteY91" fmla="*/ 1380741 h 1933575"/>
                <a:gd name="connsiteX92" fmla="*/ 6210300 w 7038975"/>
                <a:gd name="connsiteY92" fmla="*/ 1290254 h 19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038975" h="1933575">
                  <a:moveTo>
                    <a:pt x="7038975" y="332991"/>
                  </a:moveTo>
                  <a:cubicBezTo>
                    <a:pt x="7039290" y="303654"/>
                    <a:pt x="6429690" y="346517"/>
                    <a:pt x="6181725" y="418716"/>
                  </a:cubicBezTo>
                  <a:cubicBezTo>
                    <a:pt x="5934504" y="461141"/>
                    <a:pt x="5990739" y="443910"/>
                    <a:pt x="5915025" y="466341"/>
                  </a:cubicBezTo>
                  <a:cubicBezTo>
                    <a:pt x="5874639" y="478314"/>
                    <a:pt x="5812946" y="534636"/>
                    <a:pt x="5667375" y="561591"/>
                  </a:cubicBezTo>
                  <a:cubicBezTo>
                    <a:pt x="5588184" y="535626"/>
                    <a:pt x="5511089" y="565859"/>
                    <a:pt x="5448300" y="523491"/>
                  </a:cubicBezTo>
                  <a:cubicBezTo>
                    <a:pt x="5454825" y="510966"/>
                    <a:pt x="5468636" y="505727"/>
                    <a:pt x="5486400" y="504441"/>
                  </a:cubicBezTo>
                  <a:cubicBezTo>
                    <a:pt x="5517547" y="413344"/>
                    <a:pt x="5581336" y="278985"/>
                    <a:pt x="5591175" y="242504"/>
                  </a:cubicBezTo>
                  <a:cubicBezTo>
                    <a:pt x="5601015" y="206023"/>
                    <a:pt x="5601015" y="206023"/>
                    <a:pt x="5581650" y="180591"/>
                  </a:cubicBezTo>
                  <a:cubicBezTo>
                    <a:pt x="5548513" y="157369"/>
                    <a:pt x="5503545" y="160979"/>
                    <a:pt x="5467350" y="171066"/>
                  </a:cubicBezTo>
                  <a:cubicBezTo>
                    <a:pt x="5450720" y="175695"/>
                    <a:pt x="5302606" y="231407"/>
                    <a:pt x="5286375" y="237741"/>
                  </a:cubicBezTo>
                  <a:cubicBezTo>
                    <a:pt x="5261267" y="247533"/>
                    <a:pt x="5149692" y="302788"/>
                    <a:pt x="5048250" y="352041"/>
                  </a:cubicBezTo>
                  <a:cubicBezTo>
                    <a:pt x="4946809" y="401295"/>
                    <a:pt x="4909919" y="404705"/>
                    <a:pt x="4838700" y="428241"/>
                  </a:cubicBezTo>
                  <a:cubicBezTo>
                    <a:pt x="4637475" y="494735"/>
                    <a:pt x="4376938" y="441853"/>
                    <a:pt x="4148138" y="428241"/>
                  </a:cubicBezTo>
                  <a:cubicBezTo>
                    <a:pt x="4143261" y="423593"/>
                    <a:pt x="4138498" y="418831"/>
                    <a:pt x="4133850" y="413954"/>
                  </a:cubicBezTo>
                  <a:cubicBezTo>
                    <a:pt x="4174217" y="392418"/>
                    <a:pt x="4203373" y="359652"/>
                    <a:pt x="4257675" y="352041"/>
                  </a:cubicBezTo>
                  <a:cubicBezTo>
                    <a:pt x="4274468" y="306921"/>
                    <a:pt x="4285936" y="205166"/>
                    <a:pt x="4276725" y="175829"/>
                  </a:cubicBezTo>
                  <a:cubicBezTo>
                    <a:pt x="4267514" y="146492"/>
                    <a:pt x="4280659" y="62291"/>
                    <a:pt x="4286250" y="9141"/>
                  </a:cubicBezTo>
                  <a:cubicBezTo>
                    <a:pt x="4251084" y="-14014"/>
                    <a:pt x="4198163" y="12237"/>
                    <a:pt x="4171950" y="28191"/>
                  </a:cubicBezTo>
                  <a:cubicBezTo>
                    <a:pt x="4156539" y="34078"/>
                    <a:pt x="3875532" y="191345"/>
                    <a:pt x="3771900" y="247266"/>
                  </a:cubicBezTo>
                  <a:cubicBezTo>
                    <a:pt x="3668268" y="303188"/>
                    <a:pt x="3691443" y="306512"/>
                    <a:pt x="3629025" y="313941"/>
                  </a:cubicBezTo>
                  <a:cubicBezTo>
                    <a:pt x="3576114" y="364224"/>
                    <a:pt x="3485236" y="376530"/>
                    <a:pt x="3414713" y="409191"/>
                  </a:cubicBezTo>
                  <a:cubicBezTo>
                    <a:pt x="3401530" y="404915"/>
                    <a:pt x="3019425" y="361566"/>
                    <a:pt x="3019425" y="361566"/>
                  </a:cubicBezTo>
                  <a:cubicBezTo>
                    <a:pt x="3019425" y="361566"/>
                    <a:pt x="2488721" y="334611"/>
                    <a:pt x="2381250" y="332991"/>
                  </a:cubicBezTo>
                  <a:cubicBezTo>
                    <a:pt x="2245833" y="329848"/>
                    <a:pt x="1685925" y="323466"/>
                    <a:pt x="1685925" y="323466"/>
                  </a:cubicBezTo>
                  <a:lnTo>
                    <a:pt x="1471613" y="313941"/>
                  </a:lnTo>
                  <a:cubicBezTo>
                    <a:pt x="1471613" y="313941"/>
                    <a:pt x="1073696" y="313370"/>
                    <a:pt x="1057275" y="304416"/>
                  </a:cubicBezTo>
                  <a:cubicBezTo>
                    <a:pt x="733739" y="303654"/>
                    <a:pt x="409575" y="380616"/>
                    <a:pt x="409575" y="380616"/>
                  </a:cubicBezTo>
                  <a:cubicBezTo>
                    <a:pt x="409575" y="380616"/>
                    <a:pt x="273529" y="426622"/>
                    <a:pt x="200025" y="466341"/>
                  </a:cubicBezTo>
                  <a:cubicBezTo>
                    <a:pt x="126521" y="506061"/>
                    <a:pt x="40310" y="582861"/>
                    <a:pt x="9525" y="690179"/>
                  </a:cubicBezTo>
                  <a:cubicBezTo>
                    <a:pt x="10049" y="714515"/>
                    <a:pt x="12011" y="740290"/>
                    <a:pt x="0" y="752091"/>
                  </a:cubicBezTo>
                  <a:cubicBezTo>
                    <a:pt x="7763" y="791953"/>
                    <a:pt x="50844" y="796497"/>
                    <a:pt x="57150" y="837816"/>
                  </a:cubicBezTo>
                  <a:cubicBezTo>
                    <a:pt x="71476" y="842617"/>
                    <a:pt x="65599" y="827206"/>
                    <a:pt x="66675" y="818766"/>
                  </a:cubicBezTo>
                  <a:cubicBezTo>
                    <a:pt x="74609" y="818766"/>
                    <a:pt x="82553" y="818766"/>
                    <a:pt x="90488" y="818766"/>
                  </a:cubicBezTo>
                  <a:cubicBezTo>
                    <a:pt x="96955" y="820243"/>
                    <a:pt x="94440" y="830692"/>
                    <a:pt x="95250" y="837816"/>
                  </a:cubicBezTo>
                  <a:cubicBezTo>
                    <a:pt x="109223" y="837502"/>
                    <a:pt x="109280" y="823272"/>
                    <a:pt x="119063" y="818766"/>
                  </a:cubicBezTo>
                  <a:cubicBezTo>
                    <a:pt x="125530" y="820243"/>
                    <a:pt x="123015" y="830692"/>
                    <a:pt x="123825" y="837816"/>
                  </a:cubicBezTo>
                  <a:cubicBezTo>
                    <a:pt x="137636" y="832578"/>
                    <a:pt x="148114" y="824005"/>
                    <a:pt x="161925" y="818766"/>
                  </a:cubicBezTo>
                  <a:cubicBezTo>
                    <a:pt x="180670" y="811137"/>
                    <a:pt x="163582" y="839331"/>
                    <a:pt x="176213" y="837816"/>
                  </a:cubicBezTo>
                  <a:cubicBezTo>
                    <a:pt x="212712" y="831235"/>
                    <a:pt x="265109" y="821062"/>
                    <a:pt x="295275" y="856866"/>
                  </a:cubicBezTo>
                  <a:cubicBezTo>
                    <a:pt x="311696" y="857409"/>
                    <a:pt x="307429" y="837273"/>
                    <a:pt x="323850" y="837816"/>
                  </a:cubicBezTo>
                  <a:cubicBezTo>
                    <a:pt x="342595" y="830187"/>
                    <a:pt x="325507" y="858381"/>
                    <a:pt x="338138" y="856866"/>
                  </a:cubicBezTo>
                  <a:cubicBezTo>
                    <a:pt x="352939" y="853818"/>
                    <a:pt x="375475" y="836311"/>
                    <a:pt x="385763" y="856866"/>
                  </a:cubicBezTo>
                  <a:cubicBezTo>
                    <a:pt x="407889" y="849418"/>
                    <a:pt x="480079" y="847627"/>
                    <a:pt x="495300" y="875916"/>
                  </a:cubicBezTo>
                  <a:cubicBezTo>
                    <a:pt x="509273" y="875602"/>
                    <a:pt x="509330" y="861372"/>
                    <a:pt x="519113" y="856866"/>
                  </a:cubicBezTo>
                  <a:cubicBezTo>
                    <a:pt x="585892" y="878983"/>
                    <a:pt x="667245" y="886537"/>
                    <a:pt x="733425" y="909254"/>
                  </a:cubicBezTo>
                  <a:cubicBezTo>
                    <a:pt x="729263" y="933847"/>
                    <a:pt x="695249" y="927447"/>
                    <a:pt x="676275" y="933066"/>
                  </a:cubicBezTo>
                  <a:cubicBezTo>
                    <a:pt x="651243" y="940486"/>
                    <a:pt x="622535" y="951773"/>
                    <a:pt x="604838" y="961641"/>
                  </a:cubicBezTo>
                  <a:cubicBezTo>
                    <a:pt x="559460" y="962308"/>
                    <a:pt x="520294" y="969176"/>
                    <a:pt x="485775" y="980691"/>
                  </a:cubicBezTo>
                  <a:cubicBezTo>
                    <a:pt x="470592" y="984759"/>
                    <a:pt x="467697" y="976539"/>
                    <a:pt x="461963" y="971166"/>
                  </a:cubicBezTo>
                  <a:cubicBezTo>
                    <a:pt x="443246" y="966747"/>
                    <a:pt x="449942" y="987721"/>
                    <a:pt x="428625" y="980691"/>
                  </a:cubicBezTo>
                  <a:cubicBezTo>
                    <a:pt x="412204" y="981234"/>
                    <a:pt x="416471" y="961098"/>
                    <a:pt x="400050" y="961641"/>
                  </a:cubicBezTo>
                  <a:cubicBezTo>
                    <a:pt x="408527" y="987578"/>
                    <a:pt x="379790" y="976310"/>
                    <a:pt x="376238" y="990216"/>
                  </a:cubicBezTo>
                  <a:cubicBezTo>
                    <a:pt x="372608" y="982730"/>
                    <a:pt x="361131" y="983101"/>
                    <a:pt x="361950" y="971166"/>
                  </a:cubicBezTo>
                  <a:cubicBezTo>
                    <a:pt x="294465" y="990769"/>
                    <a:pt x="239316" y="957231"/>
                    <a:pt x="157163" y="961641"/>
                  </a:cubicBezTo>
                  <a:cubicBezTo>
                    <a:pt x="150695" y="960165"/>
                    <a:pt x="153210" y="949716"/>
                    <a:pt x="152400" y="942591"/>
                  </a:cubicBezTo>
                  <a:cubicBezTo>
                    <a:pt x="127016" y="962956"/>
                    <a:pt x="88792" y="935819"/>
                    <a:pt x="76200" y="914016"/>
                  </a:cubicBezTo>
                  <a:cubicBezTo>
                    <a:pt x="72819" y="948735"/>
                    <a:pt x="59341" y="973357"/>
                    <a:pt x="47625" y="999741"/>
                  </a:cubicBezTo>
                  <a:cubicBezTo>
                    <a:pt x="55674" y="1010743"/>
                    <a:pt x="35404" y="1000503"/>
                    <a:pt x="57150" y="1047366"/>
                  </a:cubicBezTo>
                  <a:cubicBezTo>
                    <a:pt x="78896" y="1094229"/>
                    <a:pt x="349729" y="1183860"/>
                    <a:pt x="442913" y="1209291"/>
                  </a:cubicBezTo>
                  <a:cubicBezTo>
                    <a:pt x="536096" y="1234723"/>
                    <a:pt x="718023" y="1241505"/>
                    <a:pt x="733425" y="1247391"/>
                  </a:cubicBezTo>
                  <a:cubicBezTo>
                    <a:pt x="848430" y="1269632"/>
                    <a:pt x="943289" y="1265679"/>
                    <a:pt x="1071563" y="1314066"/>
                  </a:cubicBezTo>
                  <a:cubicBezTo>
                    <a:pt x="1207608" y="1339498"/>
                    <a:pt x="1412881" y="1338517"/>
                    <a:pt x="1443038" y="1342641"/>
                  </a:cubicBezTo>
                  <a:cubicBezTo>
                    <a:pt x="1480947" y="1347823"/>
                    <a:pt x="1529296" y="1337346"/>
                    <a:pt x="1547813" y="1352166"/>
                  </a:cubicBezTo>
                  <a:cubicBezTo>
                    <a:pt x="1566329" y="1366987"/>
                    <a:pt x="1573940" y="1374083"/>
                    <a:pt x="1609725" y="1390266"/>
                  </a:cubicBezTo>
                  <a:cubicBezTo>
                    <a:pt x="1637948" y="1447750"/>
                    <a:pt x="1667189" y="1507910"/>
                    <a:pt x="1704975" y="1552191"/>
                  </a:cubicBezTo>
                  <a:cubicBezTo>
                    <a:pt x="1742761" y="1596473"/>
                    <a:pt x="1867214" y="1775267"/>
                    <a:pt x="2024063" y="1837941"/>
                  </a:cubicBezTo>
                  <a:cubicBezTo>
                    <a:pt x="2032016" y="1856972"/>
                    <a:pt x="2176129" y="1923276"/>
                    <a:pt x="2233613" y="1933191"/>
                  </a:cubicBezTo>
                  <a:cubicBezTo>
                    <a:pt x="2316785" y="1947517"/>
                    <a:pt x="2409406" y="1934382"/>
                    <a:pt x="2476500" y="1914141"/>
                  </a:cubicBezTo>
                  <a:cubicBezTo>
                    <a:pt x="2481348" y="1852134"/>
                    <a:pt x="2449992" y="1819653"/>
                    <a:pt x="2409825" y="1790316"/>
                  </a:cubicBezTo>
                  <a:cubicBezTo>
                    <a:pt x="2369658" y="1760979"/>
                    <a:pt x="2356209" y="1692857"/>
                    <a:pt x="2324100" y="1656966"/>
                  </a:cubicBezTo>
                  <a:cubicBezTo>
                    <a:pt x="2291991" y="1621076"/>
                    <a:pt x="2241328" y="1558754"/>
                    <a:pt x="2200275" y="1509329"/>
                  </a:cubicBezTo>
                  <a:cubicBezTo>
                    <a:pt x="2211686" y="1501328"/>
                    <a:pt x="2212191" y="1503566"/>
                    <a:pt x="2262188" y="1514091"/>
                  </a:cubicBezTo>
                  <a:cubicBezTo>
                    <a:pt x="2312184" y="1524616"/>
                    <a:pt x="2418179" y="1544190"/>
                    <a:pt x="2495550" y="1552191"/>
                  </a:cubicBezTo>
                  <a:cubicBezTo>
                    <a:pt x="2506466" y="1553306"/>
                    <a:pt x="3013548" y="1577118"/>
                    <a:pt x="3028950" y="1571241"/>
                  </a:cubicBezTo>
                  <a:cubicBezTo>
                    <a:pt x="3284115" y="1548010"/>
                    <a:pt x="3509763" y="1541104"/>
                    <a:pt x="3719513" y="1485516"/>
                  </a:cubicBezTo>
                  <a:cubicBezTo>
                    <a:pt x="3807228" y="1520045"/>
                    <a:pt x="3871598" y="1607722"/>
                    <a:pt x="3924300" y="1647441"/>
                  </a:cubicBezTo>
                  <a:cubicBezTo>
                    <a:pt x="3977002" y="1687161"/>
                    <a:pt x="4317197" y="1864135"/>
                    <a:pt x="4338638" y="1876041"/>
                  </a:cubicBezTo>
                  <a:cubicBezTo>
                    <a:pt x="4428601" y="1891443"/>
                    <a:pt x="4528509" y="1905731"/>
                    <a:pt x="4591050" y="1852229"/>
                  </a:cubicBezTo>
                  <a:cubicBezTo>
                    <a:pt x="4536043" y="1762761"/>
                    <a:pt x="4407380" y="1648203"/>
                    <a:pt x="4391025" y="1618866"/>
                  </a:cubicBezTo>
                  <a:cubicBezTo>
                    <a:pt x="4374671" y="1589529"/>
                    <a:pt x="4272858" y="1495727"/>
                    <a:pt x="4191000" y="1475991"/>
                  </a:cubicBezTo>
                  <a:cubicBezTo>
                    <a:pt x="4185114" y="1460570"/>
                    <a:pt x="4206402" y="1472343"/>
                    <a:pt x="4200525" y="1456941"/>
                  </a:cubicBezTo>
                  <a:cubicBezTo>
                    <a:pt x="4269877" y="1463847"/>
                    <a:pt x="4311682" y="1447464"/>
                    <a:pt x="4371975" y="1428366"/>
                  </a:cubicBezTo>
                  <a:cubicBezTo>
                    <a:pt x="4432268" y="1409269"/>
                    <a:pt x="4525928" y="1396334"/>
                    <a:pt x="4572000" y="1380741"/>
                  </a:cubicBezTo>
                  <a:cubicBezTo>
                    <a:pt x="4803296" y="1306161"/>
                    <a:pt x="5091427" y="1437129"/>
                    <a:pt x="5119688" y="1485516"/>
                  </a:cubicBezTo>
                  <a:cubicBezTo>
                    <a:pt x="5126155" y="1486983"/>
                    <a:pt x="5150177" y="1548543"/>
                    <a:pt x="5191125" y="1561716"/>
                  </a:cubicBezTo>
                  <a:cubicBezTo>
                    <a:pt x="5232073" y="1574889"/>
                    <a:pt x="5339077" y="1677636"/>
                    <a:pt x="5476875" y="1656966"/>
                  </a:cubicBezTo>
                  <a:cubicBezTo>
                    <a:pt x="5479057" y="1575375"/>
                    <a:pt x="5430822" y="1511129"/>
                    <a:pt x="5419725" y="1442654"/>
                  </a:cubicBezTo>
                  <a:cubicBezTo>
                    <a:pt x="5409286" y="1378217"/>
                    <a:pt x="5412638" y="1378922"/>
                    <a:pt x="5367338" y="1342641"/>
                  </a:cubicBezTo>
                  <a:cubicBezTo>
                    <a:pt x="5342944" y="1323106"/>
                    <a:pt x="5223158" y="1279414"/>
                    <a:pt x="5200650" y="1252154"/>
                  </a:cubicBezTo>
                  <a:cubicBezTo>
                    <a:pt x="5214985" y="1228389"/>
                    <a:pt x="5219157" y="1224703"/>
                    <a:pt x="5291138" y="1228341"/>
                  </a:cubicBezTo>
                  <a:cubicBezTo>
                    <a:pt x="5363118" y="1231980"/>
                    <a:pt x="5905815" y="1301398"/>
                    <a:pt x="5976938" y="1323591"/>
                  </a:cubicBezTo>
                  <a:cubicBezTo>
                    <a:pt x="6036612" y="1348061"/>
                    <a:pt x="6100106" y="1368692"/>
                    <a:pt x="6172200" y="1380741"/>
                  </a:cubicBezTo>
                  <a:cubicBezTo>
                    <a:pt x="6183344" y="1349023"/>
                    <a:pt x="6212996" y="1356167"/>
                    <a:pt x="6210300" y="1290254"/>
                  </a:cubicBezTo>
                </a:path>
              </a:pathLst>
            </a:custGeom>
            <a:solidFill>
              <a:srgbClr val="FF6600">
                <a:alpha val="74902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70" dirty="0"/>
            </a:p>
          </p:txBody>
        </p:sp>
        <p:sp>
          <p:nvSpPr>
            <p:cNvPr id="9" name="Route 1">
              <a:extLst>
                <a:ext uri="{FF2B5EF4-FFF2-40B4-BE49-F238E27FC236}">
                  <a16:creationId xmlns:a16="http://schemas.microsoft.com/office/drawing/2014/main" id="{51508D35-3EE3-43D7-B298-822B60371C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335" y="1122144"/>
              <a:ext cx="625221" cy="229846"/>
            </a:xfrm>
            <a:custGeom>
              <a:avLst/>
              <a:gdLst>
                <a:gd name="connsiteX0" fmla="*/ 0 w 1255432"/>
                <a:gd name="connsiteY0" fmla="*/ 0 h 512227"/>
                <a:gd name="connsiteX1" fmla="*/ 451086 w 1255432"/>
                <a:gd name="connsiteY1" fmla="*/ 347825 h 512227"/>
                <a:gd name="connsiteX2" fmla="*/ 1255432 w 1255432"/>
                <a:gd name="connsiteY2" fmla="*/ 512227 h 51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432" h="512227">
                  <a:moveTo>
                    <a:pt x="0" y="0"/>
                  </a:moveTo>
                  <a:cubicBezTo>
                    <a:pt x="120923" y="131227"/>
                    <a:pt x="241847" y="262454"/>
                    <a:pt x="451086" y="347825"/>
                  </a:cubicBezTo>
                  <a:cubicBezTo>
                    <a:pt x="660325" y="433196"/>
                    <a:pt x="957878" y="472711"/>
                    <a:pt x="1255432" y="512227"/>
                  </a:cubicBezTo>
                </a:path>
              </a:pathLst>
            </a:custGeom>
            <a:noFill/>
            <a:ln w="19050">
              <a:solidFill>
                <a:srgbClr val="FF0000">
                  <a:alpha val="74902"/>
                </a:srgb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/>
            </a:p>
          </p:txBody>
        </p:sp>
        <p:sp>
          <p:nvSpPr>
            <p:cNvPr id="4" name="Tungsenia">
              <a:extLst>
                <a:ext uri="{FF2B5EF4-FFF2-40B4-BE49-F238E27FC236}">
                  <a16:creationId xmlns:a16="http://schemas.microsoft.com/office/drawing/2014/main" id="{22C0328E-1ED5-4345-BAB9-FD76D7A6C4E9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2029953" y="913329"/>
              <a:ext cx="712389" cy="192120"/>
            </a:xfrm>
            <a:custGeom>
              <a:avLst/>
              <a:gdLst>
                <a:gd name="connsiteX0" fmla="*/ 797162 w 7838078"/>
                <a:gd name="connsiteY0" fmla="*/ 1160112 h 2113802"/>
                <a:gd name="connsiteX1" fmla="*/ 606917 w 7838078"/>
                <a:gd name="connsiteY1" fmla="*/ 834856 h 2113802"/>
                <a:gd name="connsiteX2" fmla="*/ 85280 w 7838078"/>
                <a:gd name="connsiteY2" fmla="*/ 570969 h 2113802"/>
                <a:gd name="connsiteX3" fmla="*/ 36184 w 7838078"/>
                <a:gd name="connsiteY3" fmla="*/ 485052 h 2113802"/>
                <a:gd name="connsiteX4" fmla="*/ 447358 w 7838078"/>
                <a:gd name="connsiteY4" fmla="*/ 405272 h 2113802"/>
                <a:gd name="connsiteX5" fmla="*/ 1079460 w 7838078"/>
                <a:gd name="connsiteY5" fmla="*/ 503462 h 2113802"/>
                <a:gd name="connsiteX6" fmla="*/ 1993860 w 7838078"/>
                <a:gd name="connsiteY6" fmla="*/ 650748 h 2113802"/>
                <a:gd name="connsiteX7" fmla="*/ 2116598 w 7838078"/>
                <a:gd name="connsiteY7" fmla="*/ 570969 h 2113802"/>
                <a:gd name="connsiteX8" fmla="*/ 1963175 w 7838078"/>
                <a:gd name="connsiteY8" fmla="*/ 251849 h 2113802"/>
                <a:gd name="connsiteX9" fmla="*/ 2141146 w 7838078"/>
                <a:gd name="connsiteY9" fmla="*/ 116837 h 2113802"/>
                <a:gd name="connsiteX10" fmla="*/ 2699605 w 7838078"/>
                <a:gd name="connsiteY10" fmla="*/ 300944 h 2113802"/>
                <a:gd name="connsiteX11" fmla="*/ 3319433 w 7838078"/>
                <a:gd name="connsiteY11" fmla="*/ 454367 h 2113802"/>
                <a:gd name="connsiteX12" fmla="*/ 3595594 w 7838078"/>
                <a:gd name="connsiteY12" fmla="*/ 368450 h 2113802"/>
                <a:gd name="connsiteX13" fmla="*/ 3466719 w 7838078"/>
                <a:gd name="connsiteY13" fmla="*/ 135248 h 2113802"/>
                <a:gd name="connsiteX14" fmla="*/ 3558772 w 7838078"/>
                <a:gd name="connsiteY14" fmla="*/ 236 h 2113802"/>
                <a:gd name="connsiteX15" fmla="*/ 4049725 w 7838078"/>
                <a:gd name="connsiteY15" fmla="*/ 165932 h 2113802"/>
                <a:gd name="connsiteX16" fmla="*/ 4393392 w 7838078"/>
                <a:gd name="connsiteY16" fmla="*/ 350040 h 2113802"/>
                <a:gd name="connsiteX17" fmla="*/ 5596227 w 7838078"/>
                <a:gd name="connsiteY17" fmla="*/ 368450 h 2113802"/>
                <a:gd name="connsiteX18" fmla="*/ 6259014 w 7838078"/>
                <a:gd name="connsiteY18" fmla="*/ 478915 h 2113802"/>
                <a:gd name="connsiteX19" fmla="*/ 6578133 w 7838078"/>
                <a:gd name="connsiteY19" fmla="*/ 442093 h 2113802"/>
                <a:gd name="connsiteX20" fmla="*/ 7756421 w 7838078"/>
                <a:gd name="connsiteY20" fmla="*/ 675296 h 2113802"/>
                <a:gd name="connsiteX21" fmla="*/ 7676641 w 7838078"/>
                <a:gd name="connsiteY21" fmla="*/ 1098743 h 2113802"/>
                <a:gd name="connsiteX22" fmla="*/ 7191825 w 7838078"/>
                <a:gd name="connsiteY22" fmla="*/ 1393315 h 2113802"/>
                <a:gd name="connsiteX23" fmla="*/ 6713146 w 7838078"/>
                <a:gd name="connsiteY23" fmla="*/ 1589696 h 2113802"/>
                <a:gd name="connsiteX24" fmla="*/ 6498354 w 7838078"/>
                <a:gd name="connsiteY24" fmla="*/ 1626517 h 2113802"/>
                <a:gd name="connsiteX25" fmla="*/ 6369478 w 7838078"/>
                <a:gd name="connsiteY25" fmla="*/ 1675613 h 2113802"/>
                <a:gd name="connsiteX26" fmla="*/ 6166960 w 7838078"/>
                <a:gd name="connsiteY26" fmla="*/ 1675613 h 2113802"/>
                <a:gd name="connsiteX27" fmla="*/ 5455078 w 7838078"/>
                <a:gd name="connsiteY27" fmla="*/ 2074512 h 2113802"/>
                <a:gd name="connsiteX28" fmla="*/ 5043905 w 7838078"/>
                <a:gd name="connsiteY28" fmla="*/ 2062238 h 2113802"/>
                <a:gd name="connsiteX29" fmla="*/ 4970262 w 7838078"/>
                <a:gd name="connsiteY29" fmla="*/ 1749256 h 2113802"/>
                <a:gd name="connsiteX30" fmla="*/ 4430214 w 7838078"/>
                <a:gd name="connsiteY30" fmla="*/ 1736982 h 2113802"/>
                <a:gd name="connsiteX31" fmla="*/ 3509677 w 7838078"/>
                <a:gd name="connsiteY31" fmla="*/ 1644928 h 2113802"/>
                <a:gd name="connsiteX32" fmla="*/ 3104641 w 7838078"/>
                <a:gd name="connsiteY32" fmla="*/ 1884268 h 2113802"/>
                <a:gd name="connsiteX33" fmla="*/ 2570729 w 7838078"/>
                <a:gd name="connsiteY33" fmla="*/ 1982458 h 2113802"/>
                <a:gd name="connsiteX34" fmla="*/ 2656646 w 7838078"/>
                <a:gd name="connsiteY34" fmla="*/ 1485369 h 2113802"/>
                <a:gd name="connsiteX35" fmla="*/ 2319116 w 7838078"/>
                <a:gd name="connsiteY35" fmla="*/ 1485369 h 2113802"/>
                <a:gd name="connsiteX36" fmla="*/ 1785205 w 7838078"/>
                <a:gd name="connsiteY36" fmla="*/ 1700160 h 2113802"/>
                <a:gd name="connsiteX37" fmla="*/ 1429264 w 7838078"/>
                <a:gd name="connsiteY37" fmla="*/ 1608107 h 2113802"/>
                <a:gd name="connsiteX38" fmla="*/ 1552002 w 7838078"/>
                <a:gd name="connsiteY38" fmla="*/ 1387178 h 2113802"/>
                <a:gd name="connsiteX39" fmla="*/ 1202198 w 7838078"/>
                <a:gd name="connsiteY39" fmla="*/ 1559011 h 2113802"/>
                <a:gd name="connsiteX40" fmla="*/ 895352 w 7838078"/>
                <a:gd name="connsiteY40" fmla="*/ 1460821 h 2113802"/>
                <a:gd name="connsiteX41" fmla="*/ 797162 w 7838078"/>
                <a:gd name="connsiteY41" fmla="*/ 1160112 h 21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838078" h="2113802">
                  <a:moveTo>
                    <a:pt x="797162" y="1160112"/>
                  </a:moveTo>
                  <a:cubicBezTo>
                    <a:pt x="749090" y="1055785"/>
                    <a:pt x="725564" y="933046"/>
                    <a:pt x="606917" y="834856"/>
                  </a:cubicBezTo>
                  <a:cubicBezTo>
                    <a:pt x="488270" y="736665"/>
                    <a:pt x="180402" y="629270"/>
                    <a:pt x="85280" y="570969"/>
                  </a:cubicBezTo>
                  <a:cubicBezTo>
                    <a:pt x="-9842" y="512668"/>
                    <a:pt x="-24162" y="512668"/>
                    <a:pt x="36184" y="485052"/>
                  </a:cubicBezTo>
                  <a:cubicBezTo>
                    <a:pt x="96530" y="457436"/>
                    <a:pt x="273479" y="402204"/>
                    <a:pt x="447358" y="405272"/>
                  </a:cubicBezTo>
                  <a:cubicBezTo>
                    <a:pt x="621237" y="408340"/>
                    <a:pt x="1079460" y="503462"/>
                    <a:pt x="1079460" y="503462"/>
                  </a:cubicBezTo>
                  <a:cubicBezTo>
                    <a:pt x="1337210" y="544375"/>
                    <a:pt x="1821004" y="639497"/>
                    <a:pt x="1993860" y="650748"/>
                  </a:cubicBezTo>
                  <a:cubicBezTo>
                    <a:pt x="2166716" y="661999"/>
                    <a:pt x="2121712" y="637452"/>
                    <a:pt x="2116598" y="570969"/>
                  </a:cubicBezTo>
                  <a:cubicBezTo>
                    <a:pt x="2111484" y="504486"/>
                    <a:pt x="1959084" y="327538"/>
                    <a:pt x="1963175" y="251849"/>
                  </a:cubicBezTo>
                  <a:cubicBezTo>
                    <a:pt x="1967266" y="176160"/>
                    <a:pt x="2018408" y="108654"/>
                    <a:pt x="2141146" y="116837"/>
                  </a:cubicBezTo>
                  <a:cubicBezTo>
                    <a:pt x="2263884" y="125020"/>
                    <a:pt x="2503224" y="244689"/>
                    <a:pt x="2699605" y="300944"/>
                  </a:cubicBezTo>
                  <a:cubicBezTo>
                    <a:pt x="2895986" y="357199"/>
                    <a:pt x="3170102" y="443116"/>
                    <a:pt x="3319433" y="454367"/>
                  </a:cubicBezTo>
                  <a:cubicBezTo>
                    <a:pt x="3468765" y="465618"/>
                    <a:pt x="3571046" y="421636"/>
                    <a:pt x="3595594" y="368450"/>
                  </a:cubicBezTo>
                  <a:cubicBezTo>
                    <a:pt x="3620142" y="315264"/>
                    <a:pt x="3472856" y="196617"/>
                    <a:pt x="3466719" y="135248"/>
                  </a:cubicBezTo>
                  <a:cubicBezTo>
                    <a:pt x="3460582" y="73879"/>
                    <a:pt x="3461604" y="-4878"/>
                    <a:pt x="3558772" y="236"/>
                  </a:cubicBezTo>
                  <a:cubicBezTo>
                    <a:pt x="3655940" y="5350"/>
                    <a:pt x="3910622" y="107631"/>
                    <a:pt x="4049725" y="165932"/>
                  </a:cubicBezTo>
                  <a:cubicBezTo>
                    <a:pt x="4188828" y="224233"/>
                    <a:pt x="4135642" y="316287"/>
                    <a:pt x="4393392" y="350040"/>
                  </a:cubicBezTo>
                  <a:cubicBezTo>
                    <a:pt x="4651142" y="383793"/>
                    <a:pt x="5285290" y="346971"/>
                    <a:pt x="5596227" y="368450"/>
                  </a:cubicBezTo>
                  <a:cubicBezTo>
                    <a:pt x="5907164" y="389929"/>
                    <a:pt x="6095363" y="466641"/>
                    <a:pt x="6259014" y="478915"/>
                  </a:cubicBezTo>
                  <a:cubicBezTo>
                    <a:pt x="6422665" y="491189"/>
                    <a:pt x="6328565" y="409363"/>
                    <a:pt x="6578133" y="442093"/>
                  </a:cubicBezTo>
                  <a:cubicBezTo>
                    <a:pt x="6827701" y="474823"/>
                    <a:pt x="7573336" y="565854"/>
                    <a:pt x="7756421" y="675296"/>
                  </a:cubicBezTo>
                  <a:cubicBezTo>
                    <a:pt x="7939506" y="784738"/>
                    <a:pt x="7770740" y="979073"/>
                    <a:pt x="7676641" y="1098743"/>
                  </a:cubicBezTo>
                  <a:cubicBezTo>
                    <a:pt x="7582542" y="1218413"/>
                    <a:pt x="7352407" y="1311490"/>
                    <a:pt x="7191825" y="1393315"/>
                  </a:cubicBezTo>
                  <a:cubicBezTo>
                    <a:pt x="7031243" y="1475140"/>
                    <a:pt x="6828724" y="1550829"/>
                    <a:pt x="6713146" y="1589696"/>
                  </a:cubicBezTo>
                  <a:cubicBezTo>
                    <a:pt x="6597568" y="1628563"/>
                    <a:pt x="6555632" y="1612198"/>
                    <a:pt x="6498354" y="1626517"/>
                  </a:cubicBezTo>
                  <a:cubicBezTo>
                    <a:pt x="6441076" y="1640836"/>
                    <a:pt x="6424710" y="1667430"/>
                    <a:pt x="6369478" y="1675613"/>
                  </a:cubicBezTo>
                  <a:cubicBezTo>
                    <a:pt x="6314246" y="1683796"/>
                    <a:pt x="6319360" y="1609130"/>
                    <a:pt x="6166960" y="1675613"/>
                  </a:cubicBezTo>
                  <a:cubicBezTo>
                    <a:pt x="6014560" y="1742096"/>
                    <a:pt x="5642254" y="2010075"/>
                    <a:pt x="5455078" y="2074512"/>
                  </a:cubicBezTo>
                  <a:cubicBezTo>
                    <a:pt x="5267902" y="2138949"/>
                    <a:pt x="5124708" y="2116447"/>
                    <a:pt x="5043905" y="2062238"/>
                  </a:cubicBezTo>
                  <a:cubicBezTo>
                    <a:pt x="4963102" y="2008029"/>
                    <a:pt x="5072544" y="1803465"/>
                    <a:pt x="4970262" y="1749256"/>
                  </a:cubicBezTo>
                  <a:cubicBezTo>
                    <a:pt x="4867980" y="1695047"/>
                    <a:pt x="4673645" y="1754370"/>
                    <a:pt x="4430214" y="1736982"/>
                  </a:cubicBezTo>
                  <a:cubicBezTo>
                    <a:pt x="4186783" y="1719594"/>
                    <a:pt x="3730606" y="1620380"/>
                    <a:pt x="3509677" y="1644928"/>
                  </a:cubicBezTo>
                  <a:cubicBezTo>
                    <a:pt x="3288748" y="1669476"/>
                    <a:pt x="3261132" y="1828013"/>
                    <a:pt x="3104641" y="1884268"/>
                  </a:cubicBezTo>
                  <a:cubicBezTo>
                    <a:pt x="2948150" y="1940523"/>
                    <a:pt x="2645395" y="2048941"/>
                    <a:pt x="2570729" y="1982458"/>
                  </a:cubicBezTo>
                  <a:cubicBezTo>
                    <a:pt x="2496063" y="1915975"/>
                    <a:pt x="2698581" y="1568217"/>
                    <a:pt x="2656646" y="1485369"/>
                  </a:cubicBezTo>
                  <a:cubicBezTo>
                    <a:pt x="2614711" y="1402521"/>
                    <a:pt x="2464356" y="1449571"/>
                    <a:pt x="2319116" y="1485369"/>
                  </a:cubicBezTo>
                  <a:cubicBezTo>
                    <a:pt x="2173876" y="1521168"/>
                    <a:pt x="1933514" y="1679704"/>
                    <a:pt x="1785205" y="1700160"/>
                  </a:cubicBezTo>
                  <a:cubicBezTo>
                    <a:pt x="1636896" y="1720616"/>
                    <a:pt x="1468131" y="1660271"/>
                    <a:pt x="1429264" y="1608107"/>
                  </a:cubicBezTo>
                  <a:cubicBezTo>
                    <a:pt x="1390397" y="1555943"/>
                    <a:pt x="1589846" y="1395361"/>
                    <a:pt x="1552002" y="1387178"/>
                  </a:cubicBezTo>
                  <a:cubicBezTo>
                    <a:pt x="1514158" y="1378995"/>
                    <a:pt x="1311640" y="1546737"/>
                    <a:pt x="1202198" y="1559011"/>
                  </a:cubicBezTo>
                  <a:cubicBezTo>
                    <a:pt x="1092756" y="1571285"/>
                    <a:pt x="963881" y="1528327"/>
                    <a:pt x="895352" y="1460821"/>
                  </a:cubicBezTo>
                  <a:cubicBezTo>
                    <a:pt x="826823" y="1393315"/>
                    <a:pt x="845234" y="1264439"/>
                    <a:pt x="797162" y="1160112"/>
                  </a:cubicBezTo>
                  <a:close/>
                </a:path>
              </a:pathLst>
            </a:custGeom>
            <a:solidFill>
              <a:srgbClr val="FF0000">
                <a:alpha val="74902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04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Figure 3">
            <a:extLst>
              <a:ext uri="{FF2B5EF4-FFF2-40B4-BE49-F238E27FC236}">
                <a16:creationId xmlns:a16="http://schemas.microsoft.com/office/drawing/2014/main" id="{2996095B-D0A7-4B2C-638A-CE382FDC93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" y="336001"/>
            <a:ext cx="3352800" cy="2228850"/>
          </a:xfrm>
          <a:prstGeom prst="rect">
            <a:avLst/>
          </a:prstGeom>
        </p:spPr>
      </p:pic>
      <p:sp>
        <p:nvSpPr>
          <p:cNvPr id="17" name="Black square">
            <a:extLst>
              <a:ext uri="{FF2B5EF4-FFF2-40B4-BE49-F238E27FC236}">
                <a16:creationId xmlns:a16="http://schemas.microsoft.com/office/drawing/2014/main" id="{7C949ECF-5CA9-C45F-1945-2C1FF74031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94397" y="1974635"/>
            <a:ext cx="62981" cy="46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64</Words>
  <Application>Microsoft Office PowerPoint</Application>
  <PresentationFormat>Custom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Surya</dc:creator>
  <cp:lastModifiedBy>Kevin Surya</cp:lastModifiedBy>
  <cp:revision>40</cp:revision>
  <dcterms:created xsi:type="dcterms:W3CDTF">2018-10-16T12:49:04Z</dcterms:created>
  <dcterms:modified xsi:type="dcterms:W3CDTF">2023-03-06T20:29:03Z</dcterms:modified>
</cp:coreProperties>
</file>