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9" r:id="rId4"/>
    <p:sldId id="287" r:id="rId5"/>
    <p:sldId id="321" r:id="rId6"/>
    <p:sldId id="320" r:id="rId7"/>
    <p:sldId id="323" r:id="rId8"/>
    <p:sldId id="288" r:id="rId9"/>
    <p:sldId id="318" r:id="rId10"/>
    <p:sldId id="319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/3887193" TargetMode="External"/><Relationship Id="rId2" Type="http://schemas.openxmlformats.org/officeDocument/2006/relationships/hyperlink" Target="http://www.resumeu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sualiza.me/" TargetMode="External"/><Relationship Id="rId4" Type="http://schemas.openxmlformats.org/officeDocument/2006/relationships/hyperlink" Target="http://www.pinterest.com/rtkrum/infographic-visual-resum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57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(Project Presentation)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059" y="2011575"/>
            <a:ext cx="8443882" cy="1597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200" dirty="0" err="1" smtClean="0">
                <a:solidFill>
                  <a:schemeClr val="tx2">
                    <a:lumMod val="75000"/>
                  </a:schemeClr>
                </a:solidFill>
              </a:rPr>
              <a:t>VisioGraphic</a:t>
            </a:r>
            <a:r>
              <a:rPr lang="en-IN" sz="5200" dirty="0" smtClean="0">
                <a:solidFill>
                  <a:schemeClr val="tx2">
                    <a:lumMod val="75000"/>
                  </a:schemeClr>
                </a:solidFill>
              </a:rPr>
              <a:t> Resume</a:t>
            </a:r>
            <a:endParaRPr lang="en-IN" sz="5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4768502"/>
            <a:ext cx="3840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Team Members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-Surya </a:t>
            </a:r>
            <a:r>
              <a:rPr lang="en-US" dirty="0" err="1" smtClean="0"/>
              <a:t>kiran</a:t>
            </a:r>
            <a:r>
              <a:rPr lang="en-US" dirty="0" smtClean="0"/>
              <a:t> (ID:01452383)</a:t>
            </a:r>
          </a:p>
          <a:p>
            <a:pPr algn="just"/>
            <a:r>
              <a:rPr lang="en-US" dirty="0" smtClean="0"/>
              <a:t>-Satish Kumar </a:t>
            </a:r>
            <a:r>
              <a:rPr lang="en-US" dirty="0" err="1" smtClean="0"/>
              <a:t>Tiriveedhi</a:t>
            </a:r>
            <a:r>
              <a:rPr lang="en-US" dirty="0" smtClean="0"/>
              <a:t>(ID</a:t>
            </a:r>
            <a:r>
              <a:rPr lang="en-US" dirty="0"/>
              <a:t>: </a:t>
            </a:r>
            <a:r>
              <a:rPr lang="en-US" dirty="0" smtClean="0"/>
              <a:t>01420536)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 txBox="1">
            <a:spLocks/>
          </p:cNvSpPr>
          <p:nvPr/>
        </p:nvSpPr>
        <p:spPr>
          <a:xfrm>
            <a:off x="489857" y="228600"/>
            <a:ext cx="822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810985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We want to create a Resume which can be represented in a graphical way using data visualization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1276472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Calibri" pitchFamily="34" charset="0"/>
                <a:ea typeface="ＭＳ Ｐゴシック" charset="-128"/>
                <a:hlinkClick r:id="rId2"/>
              </a:rPr>
              <a:t>http://www.resumeup.com</a:t>
            </a:r>
            <a:endParaRPr lang="en-US" sz="2400" u="sng" dirty="0">
              <a:latin typeface="Calibri" pitchFamily="34" charset="0"/>
              <a:ea typeface="ＭＳ Ｐゴシック" charset="-128"/>
            </a:endParaRPr>
          </a:p>
          <a:p>
            <a:r>
              <a:rPr lang="en-IN" sz="2400" u="sng" dirty="0">
                <a:hlinkClick r:id="rId3"/>
              </a:rPr>
              <a:t>http://</a:t>
            </a:r>
            <a:r>
              <a:rPr lang="en-IN" sz="2400" u="sng" dirty="0" smtClean="0">
                <a:hlinkClick r:id="rId3"/>
              </a:rPr>
              <a:t>bl.ocks.org/mbostock/3887193</a:t>
            </a:r>
            <a:endParaRPr lang="en-IN" sz="2400" u="sng" dirty="0" smtClean="0"/>
          </a:p>
          <a:p>
            <a:r>
              <a:rPr lang="en-IN" sz="2400" u="sng" dirty="0">
                <a:hlinkClick r:id="rId4"/>
              </a:rPr>
              <a:t>http://www.pinterest.com/rtkrum/infographic-visual-resumes</a:t>
            </a:r>
            <a:r>
              <a:rPr lang="en-IN" sz="2400" u="sng" dirty="0" smtClean="0">
                <a:hlinkClick r:id="rId4"/>
              </a:rPr>
              <a:t>/</a:t>
            </a:r>
            <a:endParaRPr lang="en-IN" sz="2400" u="sng" dirty="0" smtClean="0"/>
          </a:p>
          <a:p>
            <a:r>
              <a:rPr lang="en-US" sz="2400" u="sng" dirty="0" smtClean="0">
                <a:latin typeface="Calibri" pitchFamily="34" charset="0"/>
                <a:ea typeface="ＭＳ Ｐゴシック" charset="-128"/>
                <a:hlinkClick r:id="rId5"/>
              </a:rPr>
              <a:t>http://www.visualiza.me</a:t>
            </a:r>
            <a:endParaRPr lang="en-US" sz="2400" u="sng" dirty="0" smtClean="0"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References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81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Surya Kiran\Desktop\Queri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981200"/>
            <a:ext cx="4978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Queries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0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urya Kiran\Desktop\thank 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48" y="1147482"/>
            <a:ext cx="635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54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42" y="2350546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Abstract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29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BitTorrent</a:t>
            </a:r>
            <a:endParaRPr lang="en-US" dirty="0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489857" y="228600"/>
            <a:ext cx="822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/>
              <a:t>ABSTRACT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98033" y="15240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idea behind this is, we use only text to fill out our resume’s. Instead of text why don’t we fill the resume’s with representation of data.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 know “A Picture Is Worth A Thousand Words”, in the same way visualizing data is worth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than simple plain text.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What do recruiters see for?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1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 txBox="1">
            <a:spLocks/>
          </p:cNvSpPr>
          <p:nvPr/>
        </p:nvSpPr>
        <p:spPr>
          <a:xfrm>
            <a:off x="489857" y="228600"/>
            <a:ext cx="822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/>
              <a:t>P</a:t>
            </a:r>
            <a:r>
              <a:rPr lang="en-US" sz="4000" dirty="0" smtClean="0"/>
              <a:t>roposed Method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89857" y="1752600"/>
            <a:ext cx="80445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 are going to use a timeline graph in order to represent various things like Education, Employment, Achievements &amp; Future Goal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fontAlgn="base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represent the skill set of the user in the following format: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Years of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Experience.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Collaborative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design for a topic, for ex: “GUI” - CSS, JS, AJAX &amp;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etc.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Nested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elements for the topic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914400" lvl="1" indent="-457200" fontAlgn="base">
              <a:buFont typeface="+mj-lt"/>
              <a:buAutoNum type="arabicPeriod"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fontAlgn="base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GRAPHIC TYPES: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Timeline Graph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Doughnut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Chart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43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" y="0"/>
            <a:ext cx="913279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t="13664" r="7431" b="939"/>
          <a:stretch/>
        </p:blipFill>
        <p:spPr>
          <a:xfrm>
            <a:off x="2286000" y="2536371"/>
            <a:ext cx="4343400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50609"/>
              </p:ext>
            </p:extLst>
          </p:nvPr>
        </p:nvGraphicFramePr>
        <p:xfrm>
          <a:off x="-76200" y="0"/>
          <a:ext cx="9380045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6415748" imgH="4533492" progId="AcroExch.Document.11">
                  <p:embed/>
                </p:oleObj>
              </mc:Choice>
              <mc:Fallback>
                <p:oleObj name="Acrobat Document" r:id="rId3" imgW="6415748" imgH="453349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200" y="0"/>
                        <a:ext cx="9380045" cy="662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6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45873"/>
              </p:ext>
            </p:extLst>
          </p:nvPr>
        </p:nvGraphicFramePr>
        <p:xfrm>
          <a:off x="76200" y="762000"/>
          <a:ext cx="916441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6415748" imgH="4533492" progId="AcroExch.Document.11">
                  <p:embed/>
                </p:oleObj>
              </mc:Choice>
              <mc:Fallback>
                <p:oleObj name="Acrobat Document" r:id="rId3" imgW="6415748" imgH="453349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762000"/>
                        <a:ext cx="9164410" cy="647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2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 txBox="1">
            <a:spLocks/>
          </p:cNvSpPr>
          <p:nvPr/>
        </p:nvSpPr>
        <p:spPr>
          <a:xfrm>
            <a:off x="489857" y="228600"/>
            <a:ext cx="822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89857" y="1752600"/>
            <a:ext cx="804454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When we visit the website, at first the website will be like a template with pre populated sample fields. The user can then fill his fields on his own. In our project the data is taken from the user as an input &amp; the program we design takes that input and represents that data in a graphical way.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86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54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42" y="2350546"/>
            <a:ext cx="7772400" cy="1470025"/>
          </a:xfrm>
        </p:spPr>
        <p:txBody>
          <a:bodyPr>
            <a:normAutofit/>
          </a:bodyPr>
          <a:lstStyle/>
          <a:p>
            <a:r>
              <a:rPr lang="en-US" sz="7000" spc="600" dirty="0" smtClean="0">
                <a:solidFill>
                  <a:schemeClr val="bg1"/>
                </a:solidFill>
              </a:rPr>
              <a:t>Conclusion</a:t>
            </a:r>
            <a:endParaRPr lang="en-US" sz="70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49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668</TotalTime>
  <Words>264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Office Theme</vt:lpstr>
      <vt:lpstr>Adobe Acrobat Document</vt:lpstr>
      <vt:lpstr>PowerPoint Presentation</vt:lpstr>
      <vt:lpstr>Abstract</vt:lpstr>
      <vt:lpstr>Overview Of BitTorrent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JVVSM</dc:creator>
  <cp:lastModifiedBy>Surya Kiran Juthuka</cp:lastModifiedBy>
  <cp:revision>71</cp:revision>
  <dcterms:created xsi:type="dcterms:W3CDTF">2006-08-16T00:00:00Z</dcterms:created>
  <dcterms:modified xsi:type="dcterms:W3CDTF">2014-03-06T21:29:59Z</dcterms:modified>
</cp:coreProperties>
</file>