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4"/>
  </p:notesMasterIdLst>
  <p:sldIdLst>
    <p:sldId id="270" r:id="rId2"/>
    <p:sldId id="27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1"/>
    <p:restoredTop sz="94553"/>
  </p:normalViewPr>
  <p:slideViewPr>
    <p:cSldViewPr snapToGrid="0" snapToObjects="1">
      <p:cViewPr varScale="1">
        <p:scale>
          <a:sx n="100" d="100"/>
          <a:sy n="100" d="100"/>
        </p:scale>
        <p:origin x="2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D4552-2245-5E40-9E57-C382FFE691DA}" type="datetimeFigureOut">
              <a:rPr lang="en-US" smtClean="0"/>
              <a:t>6/3/22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193EB-2C07-C942-A1BE-97D8C4B3D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5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9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9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3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6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6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4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6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7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5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63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b59js-8TlI" TargetMode="External"/><Relationship Id="rId2" Type="http://schemas.openxmlformats.org/officeDocument/2006/relationships/hyperlink" Target="https://youtu.be/Uk_iYwuWaU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E3E52D-BFFC-F547-8736-06E214C4891F}"/>
              </a:ext>
            </a:extLst>
          </p:cNvPr>
          <p:cNvSpPr/>
          <p:nvPr/>
        </p:nvSpPr>
        <p:spPr>
          <a:xfrm>
            <a:off x="842302" y="917414"/>
            <a:ext cx="7297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Func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3 updates (Wei and Chelsea)</a:t>
            </a:r>
            <a:endParaRPr lang="en-US" sz="2800" dirty="0"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AEF99-A35A-9F47-B4B7-AA1C17281DF2}"/>
              </a:ext>
            </a:extLst>
          </p:cNvPr>
          <p:cNvSpPr/>
          <p:nvPr/>
        </p:nvSpPr>
        <p:spPr>
          <a:xfrm>
            <a:off x="972795" y="1609861"/>
            <a:ext cx="1057955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Focus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enerate scenario files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three intersected routes based on DFW waypoints and generate departure flights based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 vertiport demand.</a:t>
            </a:r>
          </a:p>
          <a:p>
            <a:pPr fontAlgn="base"/>
            <a:endParaRPr 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Add new routes: 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     1. Select intersected routes by referring to the latitude and the longitude of waypoints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     2. Update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bluesky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waypoints in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nav.dat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file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     3. Add route ID and route length in the scenario gene file 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     4. Delete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navdata.p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file in the Data/cache/py3 folder</a:t>
            </a:r>
          </a:p>
          <a:p>
            <a:pPr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     5. Generate a new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scenario file</a:t>
            </a:r>
          </a:p>
          <a:p>
            <a:pPr fontAlgn="base"/>
            <a:endParaRPr lang="en-US" u="sng" dirty="0">
              <a:solidFill>
                <a:srgbClr val="000000"/>
              </a:solidFill>
              <a:latin typeface="Arial" panose="020B0604020202020204" pitchFamily="34" charset="0"/>
              <a:hlinkClick r:id="rId2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Departure flights (Data input): Generate departure flights under Poisson distribution based on vertiport demand data from NASA. Input data can be modified when changing the demand.</a:t>
            </a:r>
          </a:p>
          <a:p>
            <a:pPr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https://youtu.be/Jb59js-8TlI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9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E3E52D-BFFC-F547-8736-06E214C4891F}"/>
              </a:ext>
            </a:extLst>
          </p:cNvPr>
          <p:cNvSpPr/>
          <p:nvPr/>
        </p:nvSpPr>
        <p:spPr>
          <a:xfrm>
            <a:off x="842302" y="917414"/>
            <a:ext cx="7297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Func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 3 updates (Chelsea)</a:t>
            </a:r>
            <a:endParaRPr lang="en-US" sz="2800" dirty="0"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AEF99-A35A-9F47-B4B7-AA1C17281DF2}"/>
              </a:ext>
            </a:extLst>
          </p:cNvPr>
          <p:cNvSpPr/>
          <p:nvPr/>
        </p:nvSpPr>
        <p:spPr>
          <a:xfrm>
            <a:off x="842302" y="1635261"/>
            <a:ext cx="105795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Focus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Add in three safe metrics 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scenario files and check distance every second.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Safe Metrics:  Loss separation (&lt;100m)     Loss+=1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          Near  Mid-air collision (&lt;25m)       (NMAC+=1) *2  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          Mid-air collision (&lt;10m)      (MAC+=1)*2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Get latitude,  longitude, altitude of each aircraft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bluesky.sim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Calculate the distance of each aircraft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Count numbers of Loss/NMAC/MAC</a:t>
            </a:r>
          </a:p>
        </p:txBody>
      </p:sp>
    </p:spTree>
    <p:extLst>
      <p:ext uri="{BB962C8B-B14F-4D97-AF65-F5344CB8AC3E}">
        <p14:creationId xmlns:p14="http://schemas.microsoft.com/office/powerpoint/2010/main" val="32177177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213A3B"/>
      </a:dk2>
      <a:lt2>
        <a:srgbClr val="E2E6E8"/>
      </a:lt2>
      <a:accent1>
        <a:srgbClr val="C0998A"/>
      </a:accent1>
      <a:accent2>
        <a:srgbClr val="B3A27A"/>
      </a:accent2>
      <a:accent3>
        <a:srgbClr val="A2A77E"/>
      </a:accent3>
      <a:accent4>
        <a:srgbClr val="8DAA74"/>
      </a:accent4>
      <a:accent5>
        <a:srgbClr val="84AC82"/>
      </a:accent5>
      <a:accent6>
        <a:srgbClr val="77AE8B"/>
      </a:accent6>
      <a:hlink>
        <a:srgbClr val="5E8A9B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235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Calisto MT</vt:lpstr>
      <vt:lpstr>Univers Condensed</vt:lpstr>
      <vt:lpstr>ChronicleVTI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Yue</dc:creator>
  <cp:lastModifiedBy>Li, Yue</cp:lastModifiedBy>
  <cp:revision>36</cp:revision>
  <dcterms:created xsi:type="dcterms:W3CDTF">2022-02-23T12:38:11Z</dcterms:created>
  <dcterms:modified xsi:type="dcterms:W3CDTF">2022-06-03T18:25:46Z</dcterms:modified>
</cp:coreProperties>
</file>