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5" r:id="rId3"/>
    <p:sldId id="258" r:id="rId4"/>
    <p:sldId id="259" r:id="rId5"/>
    <p:sldId id="265" r:id="rId6"/>
    <p:sldId id="266" r:id="rId7"/>
    <p:sldId id="268" r:id="rId8"/>
    <p:sldId id="267" r:id="rId9"/>
    <p:sldId id="269" r:id="rId10"/>
    <p:sldId id="271" r:id="rId11"/>
    <p:sldId id="272" r:id="rId12"/>
    <p:sldId id="263" r:id="rId13"/>
    <p:sldId id="274" r:id="rId14"/>
    <p:sldId id="261" r:id="rId15"/>
    <p:sldId id="262" r:id="rId16"/>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CFRUAJ+EBGaramond-Medium" panose="020B0604020202020204" charset="0"/>
      <p:regular r:id="rId21"/>
    </p:embeddedFont>
    <p:embeddedFont>
      <p:font typeface="CHCNIJ+PublicSans-Bold" panose="020B0604020202020204"/>
      <p:regular r:id="rId22"/>
    </p:embeddedFont>
    <p:embeddedFont>
      <p:font typeface="CSBFGQ+EBGaramond-Bold" panose="020B0604020202020204"/>
      <p:regular r:id="rId23"/>
    </p:embeddedFont>
    <p:embeddedFont>
      <p:font typeface="IDNLAK+EBGaramond-Medium" panose="020B0604020202020204"/>
      <p:regular r:id="rId24"/>
    </p:embeddedFont>
    <p:embeddedFont>
      <p:font typeface="ILIIOR+EBGaramond-Bold" panose="020B0604020202020204" charset="0"/>
      <p:regular r:id="rId25"/>
    </p:embeddedFont>
    <p:embeddedFont>
      <p:font typeface="KQGMTU+Arial-BoldMT" panose="020B0604020202020204" charset="0"/>
      <p:regular r:id="rId26"/>
    </p:embeddedFont>
    <p:embeddedFont>
      <p:font typeface="PVLNNE+ArialMT" panose="020B0604020202020204" charset="0"/>
      <p:regular r:id="rId27"/>
    </p:embeddedFont>
    <p:embeddedFont>
      <p:font typeface="Sitka Display Semibold" pitchFamily="2" charset="0"/>
      <p:bold r:id="rId28"/>
      <p:boldItalic r:id="rId29"/>
    </p:embeddedFont>
    <p:embeddedFont>
      <p:font typeface="SJNKRS+ArialMT" panose="020B0604020202020204"/>
      <p:regular r:id="rId30"/>
    </p:embeddedFont>
    <p:embeddedFont>
      <p:font typeface="SLFRMA+PublicSans-BoldItalic" panose="020B0604020202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186" y="3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a:solidFill>
                  <a:srgbClr val="223669"/>
                </a:solidFill>
                <a:latin typeface="+mj-lt"/>
                <a:cs typeface="CHCNIJ+PublicSans-Bold"/>
              </a:rPr>
              <a:t>“</a:t>
            </a:r>
            <a:r>
              <a:rPr lang="en-US" sz="2400" b="1" dirty="0">
                <a:solidFill>
                  <a:srgbClr val="223669"/>
                </a:solidFill>
                <a:latin typeface="+mj-lt"/>
                <a:cs typeface="CHCNIJ+PublicSans-Bold"/>
              </a:rPr>
              <a:t>portfolio website</a:t>
            </a:r>
            <a:r>
              <a:rPr sz="2400" b="1">
                <a:solidFill>
                  <a:srgbClr val="223669"/>
                </a:solidFill>
                <a:latin typeface="+mj-lt"/>
                <a:cs typeface="CHCNIJ+PublicSans-Bold"/>
              </a:rPr>
              <a:t>”</a:t>
            </a:r>
            <a:endParaRPr sz="2400" b="1" dirty="0">
              <a:solidFill>
                <a:srgbClr val="223669"/>
              </a:solidFill>
              <a:latin typeface="+mj-lt"/>
              <a:cs typeface="CHCNIJ+PublicSans-Bold"/>
            </a:endParaRP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5355312"/>
          </a:xfrm>
          <a:prstGeom prst="rect">
            <a:avLst/>
          </a:prstGeom>
          <a:noFill/>
        </p:spPr>
        <p:txBody>
          <a:bodyPr wrap="square" rtlCol="0">
            <a:spAutoFit/>
          </a:bodyPr>
          <a:lstStyle/>
          <a:p>
            <a:pPr marL="342900" indent="-342900">
              <a:buFont typeface="Wingdings" panose="05000000000000000000" pitchFamily="2" charset="2"/>
              <a:buChar char="q"/>
            </a:pPr>
            <a:r>
              <a:rPr lang="en-IN" b="1" i="0" dirty="0">
                <a:solidFill>
                  <a:schemeClr val="tx2">
                    <a:lumMod val="60000"/>
                    <a:lumOff val="40000"/>
                  </a:schemeClr>
                </a:solidFill>
                <a:effectLst/>
                <a:latin typeface="Söhne"/>
              </a:rPr>
              <a:t>App Component (App.js):</a:t>
            </a:r>
          </a:p>
          <a:p>
            <a:pPr marL="342900" indent="-342900">
              <a:buFont typeface="Wingdings" panose="05000000000000000000" pitchFamily="2" charset="2"/>
              <a:buChar char="q"/>
            </a:pPr>
            <a:endParaRPr lang="en-IN" sz="1200" b="1" dirty="0">
              <a:solidFill>
                <a:schemeClr val="tx2">
                  <a:lumMod val="60000"/>
                  <a:lumOff val="40000"/>
                </a:schemeClr>
              </a:solidFill>
              <a:latin typeface="Söhne"/>
            </a:endParaRPr>
          </a:p>
          <a:p>
            <a:r>
              <a:rPr lang="en-IN" sz="1200" b="1" dirty="0"/>
              <a:t>// App.js</a:t>
            </a:r>
          </a:p>
          <a:p>
            <a:endParaRPr lang="en-IN" sz="1200" b="1" dirty="0"/>
          </a:p>
          <a:p>
            <a:r>
              <a:rPr lang="en-US" sz="1200" dirty="0"/>
              <a:t>import React from 'react';</a:t>
            </a:r>
          </a:p>
          <a:p>
            <a:r>
              <a:rPr lang="en-US" sz="1200" dirty="0"/>
              <a:t> import Header from './components/Header';</a:t>
            </a:r>
          </a:p>
          <a:p>
            <a:r>
              <a:rPr lang="en-US" sz="1200" dirty="0"/>
              <a:t> import </a:t>
            </a:r>
            <a:r>
              <a:rPr lang="en-US" sz="1200" dirty="0" err="1"/>
              <a:t>AboutMe</a:t>
            </a:r>
            <a:r>
              <a:rPr lang="en-US" sz="1200" dirty="0"/>
              <a:t> from './components/</a:t>
            </a:r>
            <a:r>
              <a:rPr lang="en-US" sz="1200" dirty="0" err="1"/>
              <a:t>AboutMe</a:t>
            </a:r>
            <a:r>
              <a:rPr lang="en-US" sz="1200" dirty="0"/>
              <a:t>';</a:t>
            </a:r>
          </a:p>
          <a:p>
            <a:r>
              <a:rPr lang="en-US" sz="1200" dirty="0"/>
              <a:t> import Portfolio from './components/Portfolio';</a:t>
            </a:r>
          </a:p>
          <a:p>
            <a:r>
              <a:rPr lang="en-US" sz="1200" dirty="0"/>
              <a:t> import Contact from './components/Contact';</a:t>
            </a:r>
          </a:p>
          <a:p>
            <a:r>
              <a:rPr lang="en-US" sz="1200" dirty="0"/>
              <a:t> import Footer from './components/Footer';</a:t>
            </a:r>
          </a:p>
          <a:p>
            <a:r>
              <a:rPr lang="en-US" sz="1200" dirty="0"/>
              <a:t> import './styles.css';</a:t>
            </a:r>
          </a:p>
          <a:p>
            <a:r>
              <a:rPr lang="en-US" sz="1200" dirty="0"/>
              <a:t> function App() {</a:t>
            </a:r>
          </a:p>
          <a:p>
            <a:r>
              <a:rPr lang="en-US" sz="1200" dirty="0"/>
              <a:t> return ( </a:t>
            </a:r>
          </a:p>
          <a:p>
            <a:r>
              <a:rPr lang="en-US" sz="1200" dirty="0"/>
              <a:t>&lt;div&gt;</a:t>
            </a:r>
          </a:p>
          <a:p>
            <a:r>
              <a:rPr lang="en-US" sz="1200" dirty="0"/>
              <a:t> &lt;Header /&gt;</a:t>
            </a:r>
          </a:p>
          <a:p>
            <a:r>
              <a:rPr lang="en-US" sz="1200" dirty="0"/>
              <a:t> &lt;main&gt;</a:t>
            </a:r>
          </a:p>
          <a:p>
            <a:r>
              <a:rPr lang="en-US" sz="1200" dirty="0"/>
              <a:t> &lt;</a:t>
            </a:r>
            <a:r>
              <a:rPr lang="en-US" sz="1200" dirty="0" err="1"/>
              <a:t>AboutMe</a:t>
            </a:r>
            <a:r>
              <a:rPr lang="en-US" sz="1200" dirty="0"/>
              <a:t> /&gt; </a:t>
            </a:r>
          </a:p>
          <a:p>
            <a:r>
              <a:rPr lang="en-US" sz="1200" dirty="0"/>
              <a:t>&lt;Portfolio /&gt;</a:t>
            </a:r>
          </a:p>
          <a:p>
            <a:r>
              <a:rPr lang="en-US" sz="1200" dirty="0"/>
              <a:t> &lt;Contact /&gt;</a:t>
            </a:r>
          </a:p>
          <a:p>
            <a:r>
              <a:rPr lang="en-US" sz="1200" dirty="0"/>
              <a:t> &lt;/main&gt;</a:t>
            </a:r>
          </a:p>
          <a:p>
            <a:r>
              <a:rPr lang="en-US" sz="1200" dirty="0"/>
              <a:t> &lt;Footer /&gt;</a:t>
            </a:r>
          </a:p>
          <a:p>
            <a:r>
              <a:rPr lang="en-US" sz="1200" dirty="0"/>
              <a:t> &lt;/div&gt;</a:t>
            </a:r>
          </a:p>
          <a:p>
            <a:r>
              <a:rPr lang="en-US" sz="1200" dirty="0"/>
              <a:t> );</a:t>
            </a:r>
          </a:p>
          <a:p>
            <a:r>
              <a:rPr lang="en-US" sz="1200" dirty="0"/>
              <a:t> } </a:t>
            </a:r>
          </a:p>
          <a:p>
            <a:r>
              <a:rPr lang="en-US" sz="1200" dirty="0"/>
              <a:t>export default App;</a:t>
            </a:r>
            <a:endParaRPr lang="en-IN" sz="1200" b="1" i="0" dirty="0">
              <a:solidFill>
                <a:schemeClr val="tx2">
                  <a:lumMod val="60000"/>
                  <a:lumOff val="40000"/>
                </a:schemeClr>
              </a:solidFill>
              <a:effectLst/>
              <a:latin typeface="Söhne"/>
            </a:endParaRPr>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155887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0480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5" name="TextBox 4">
            <a:extLst>
              <a:ext uri="{FF2B5EF4-FFF2-40B4-BE49-F238E27FC236}">
                <a16:creationId xmlns:a16="http://schemas.microsoft.com/office/drawing/2014/main" id="{356208C5-7100-F2B7-8EEC-024B9DD0FEB0}"/>
              </a:ext>
            </a:extLst>
          </p:cNvPr>
          <p:cNvSpPr txBox="1"/>
          <p:nvPr/>
        </p:nvSpPr>
        <p:spPr>
          <a:xfrm>
            <a:off x="1259632" y="411510"/>
            <a:ext cx="6480720" cy="4585871"/>
          </a:xfrm>
          <a:prstGeom prst="rect">
            <a:avLst/>
          </a:prstGeom>
          <a:noFill/>
        </p:spPr>
        <p:txBody>
          <a:bodyPr wrap="square" rtlCol="0">
            <a:spAutoFit/>
          </a:bodyPr>
          <a:lstStyle/>
          <a:p>
            <a:r>
              <a:rPr lang="en-IN" sz="4400" b="1" dirty="0">
                <a:solidFill>
                  <a:schemeClr val="tx2"/>
                </a:solidFill>
              </a:rPr>
              <a:t>Index.js:</a:t>
            </a:r>
          </a:p>
          <a:p>
            <a:endParaRPr lang="en-IN" sz="2400" b="1" dirty="0">
              <a:solidFill>
                <a:schemeClr val="tx2"/>
              </a:solidFill>
            </a:endParaRPr>
          </a:p>
          <a:p>
            <a:endParaRPr lang="en-IN" sz="2400" b="1" dirty="0">
              <a:solidFill>
                <a:schemeClr val="tx2"/>
              </a:solidFill>
            </a:endParaRPr>
          </a:p>
          <a:p>
            <a:endParaRPr lang="en-IN" sz="2400" b="1" dirty="0">
              <a:solidFill>
                <a:schemeClr val="tx2"/>
              </a:solidFill>
            </a:endParaRPr>
          </a:p>
          <a:p>
            <a:r>
              <a:rPr lang="en-US" sz="4400" dirty="0"/>
              <a:t>Make sure the index.js file in the </a:t>
            </a:r>
            <a:r>
              <a:rPr lang="en-US" sz="4400" dirty="0" err="1"/>
              <a:t>src</a:t>
            </a:r>
            <a:r>
              <a:rPr lang="en-US" sz="4400" dirty="0"/>
              <a:t> folder remains as generated by Create React App.</a:t>
            </a:r>
            <a:endParaRPr lang="en-IN" sz="4400" b="1" dirty="0">
              <a:solidFill>
                <a:schemeClr val="tx2"/>
              </a:solidFill>
            </a:endParaRPr>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843558"/>
            <a:ext cx="6264696" cy="461665"/>
          </a:xfrm>
          <a:prstGeom prst="rect">
            <a:avLst/>
          </a:prstGeom>
          <a:noFill/>
        </p:spPr>
        <p:txBody>
          <a:bodyPr wrap="square" rtlCol="0">
            <a:spAutoFit/>
          </a:bodyPr>
          <a:lstStyle/>
          <a:p>
            <a:endParaRPr lang="en-IN" sz="1200" dirty="0"/>
          </a:p>
          <a:p>
            <a:r>
              <a:rPr lang="en-IN" sz="1200" dirty="0"/>
              <a:t>    </a:t>
            </a:r>
          </a:p>
        </p:txBody>
      </p:sp>
    </p:spTree>
    <p:extLst>
      <p:ext uri="{BB962C8B-B14F-4D97-AF65-F5344CB8AC3E}">
        <p14:creationId xmlns:p14="http://schemas.microsoft.com/office/powerpoint/2010/main" val="184348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F6779692-8AA9-2CFD-4DCD-0142E49E2662}"/>
              </a:ext>
            </a:extLst>
          </p:cNvPr>
          <p:cNvSpPr txBox="1"/>
          <p:nvPr/>
        </p:nvSpPr>
        <p:spPr>
          <a:xfrm>
            <a:off x="971600" y="411510"/>
            <a:ext cx="5112568" cy="535531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tx2">
                    <a:lumMod val="60000"/>
                    <a:lumOff val="40000"/>
                  </a:schemeClr>
                </a:solidFill>
              </a:rPr>
              <a:t>Styling:</a:t>
            </a: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r>
              <a:rPr lang="en-US" sz="900" dirty="0"/>
              <a:t>/* styles.css */</a:t>
            </a:r>
          </a:p>
          <a:p>
            <a:pPr marL="285750" indent="-285750"/>
            <a:r>
              <a:rPr lang="en-US" sz="900" dirty="0"/>
              <a:t> body { </a:t>
            </a:r>
          </a:p>
          <a:p>
            <a:pPr marL="285750" indent="-285750"/>
            <a:r>
              <a:rPr lang="en-US" sz="900" dirty="0"/>
              <a:t>margin: 0;</a:t>
            </a:r>
          </a:p>
          <a:p>
            <a:pPr marL="285750" indent="-285750"/>
            <a:r>
              <a:rPr lang="en-US" sz="900" dirty="0"/>
              <a:t> font-family: 'Arial', sans-serif;</a:t>
            </a:r>
          </a:p>
          <a:p>
            <a:pPr marL="285750" indent="-285750"/>
            <a:r>
              <a:rPr lang="en-US" sz="900" dirty="0"/>
              <a:t> }</a:t>
            </a:r>
          </a:p>
          <a:p>
            <a:pPr marL="285750" indent="-285750"/>
            <a:endParaRPr lang="en-US" sz="900" dirty="0"/>
          </a:p>
          <a:p>
            <a:pPr marL="285750" indent="-285750"/>
            <a:r>
              <a:rPr lang="en-US" sz="900" dirty="0"/>
              <a:t> header { </a:t>
            </a:r>
          </a:p>
          <a:p>
            <a:pPr marL="285750" indent="-285750"/>
            <a:r>
              <a:rPr lang="en-US" sz="900" dirty="0"/>
              <a:t>background-color: #333; </a:t>
            </a:r>
          </a:p>
          <a:p>
            <a:pPr marL="285750" indent="-285750"/>
            <a:r>
              <a:rPr lang="en-US" sz="900" dirty="0"/>
              <a:t>color: white; </a:t>
            </a:r>
          </a:p>
          <a:p>
            <a:pPr marL="285750" indent="-285750"/>
            <a:r>
              <a:rPr lang="en-US" sz="900" dirty="0"/>
              <a:t>padding: 1rem; </a:t>
            </a:r>
          </a:p>
          <a:p>
            <a:pPr marL="285750" indent="-285750"/>
            <a:r>
              <a:rPr lang="en-US" sz="900" dirty="0"/>
              <a:t>} </a:t>
            </a:r>
          </a:p>
          <a:p>
            <a:pPr marL="285750" indent="-285750"/>
            <a:r>
              <a:rPr lang="en-US" sz="900" dirty="0" err="1"/>
              <a:t>nav</a:t>
            </a:r>
            <a:r>
              <a:rPr lang="en-US" sz="900" dirty="0"/>
              <a:t> </a:t>
            </a:r>
            <a:r>
              <a:rPr lang="en-US" sz="900" dirty="0" err="1"/>
              <a:t>ul</a:t>
            </a:r>
            <a:r>
              <a:rPr lang="en-US" sz="900" dirty="0"/>
              <a:t> {</a:t>
            </a:r>
          </a:p>
          <a:p>
            <a:pPr marL="285750" indent="-285750"/>
            <a:r>
              <a:rPr lang="en-US" sz="900" dirty="0"/>
              <a:t> list-style: none; </a:t>
            </a:r>
          </a:p>
          <a:p>
            <a:pPr marL="285750" indent="-285750"/>
            <a:r>
              <a:rPr lang="en-US" sz="900" dirty="0"/>
              <a:t>display: flex;</a:t>
            </a:r>
          </a:p>
          <a:p>
            <a:pPr marL="285750" indent="-285750"/>
            <a:r>
              <a:rPr lang="en-US" sz="900" dirty="0"/>
              <a:t> }</a:t>
            </a:r>
          </a:p>
          <a:p>
            <a:pPr marL="285750" indent="-285750"/>
            <a:r>
              <a:rPr lang="en-US" sz="900" dirty="0" err="1"/>
              <a:t>nav</a:t>
            </a:r>
            <a:r>
              <a:rPr lang="en-US" sz="900" dirty="0"/>
              <a:t>  </a:t>
            </a:r>
            <a:r>
              <a:rPr lang="en-US" sz="900" dirty="0" err="1"/>
              <a:t>li</a:t>
            </a:r>
            <a:r>
              <a:rPr lang="en-US" sz="900" dirty="0"/>
              <a:t> {</a:t>
            </a:r>
          </a:p>
          <a:p>
            <a:pPr marL="285750" indent="-285750"/>
            <a:r>
              <a:rPr lang="en-US" sz="900" dirty="0"/>
              <a:t> margin-right: 1rem;</a:t>
            </a:r>
          </a:p>
          <a:p>
            <a:pPr marL="285750" indent="-285750"/>
            <a:r>
              <a:rPr lang="en-US" sz="900" dirty="0"/>
              <a:t> cursor: pointer; </a:t>
            </a:r>
          </a:p>
          <a:p>
            <a:pPr marL="285750" indent="-285750"/>
            <a:r>
              <a:rPr lang="en-US" sz="900" dirty="0"/>
              <a:t>}</a:t>
            </a:r>
          </a:p>
          <a:p>
            <a:pPr marL="285750" indent="-285750"/>
            <a:r>
              <a:rPr lang="en-US" sz="900" dirty="0"/>
              <a:t> section {</a:t>
            </a:r>
          </a:p>
          <a:p>
            <a:pPr marL="285750" indent="-285750"/>
            <a:r>
              <a:rPr lang="en-US" sz="900" dirty="0"/>
              <a:t> margin: 2rem 0; </a:t>
            </a:r>
          </a:p>
          <a:p>
            <a:pPr marL="285750" indent="-285750"/>
            <a:r>
              <a:rPr lang="en-US" sz="900" dirty="0"/>
              <a:t>}</a:t>
            </a:r>
          </a:p>
          <a:p>
            <a:pPr marL="285750" indent="-285750"/>
            <a:r>
              <a:rPr lang="en-US" sz="900" dirty="0"/>
              <a:t> footer {</a:t>
            </a:r>
          </a:p>
          <a:p>
            <a:pPr marL="285750" indent="-285750"/>
            <a:r>
              <a:rPr lang="en-US" sz="900" dirty="0"/>
              <a:t> background-color: #333; </a:t>
            </a:r>
          </a:p>
          <a:p>
            <a:pPr marL="285750" indent="-285750"/>
            <a:r>
              <a:rPr lang="en-US" sz="900" dirty="0"/>
              <a:t>color: white; </a:t>
            </a:r>
          </a:p>
          <a:p>
            <a:pPr marL="285750" indent="-285750"/>
            <a:r>
              <a:rPr lang="en-US" sz="900" dirty="0"/>
              <a:t>padding: 1rem; </a:t>
            </a:r>
          </a:p>
          <a:p>
            <a:pPr marL="285750" indent="-285750"/>
            <a:r>
              <a:rPr lang="en-US" sz="900" dirty="0"/>
              <a:t>text-align: center;</a:t>
            </a:r>
          </a:p>
          <a:p>
            <a:pPr marL="285750" indent="-285750"/>
            <a:r>
              <a:rPr lang="en-US" sz="900" dirty="0"/>
              <a:t> }</a:t>
            </a:r>
            <a:endParaRPr lang="en-IN" sz="900" dirty="0"/>
          </a:p>
          <a:p>
            <a:endParaRPr lang="en-IN" sz="1200" dirty="0"/>
          </a:p>
          <a:p>
            <a:endParaRPr lang="en-IN" sz="1200" dirty="0"/>
          </a:p>
          <a:p>
            <a:endParaRPr lang="en-IN" sz="1200" dirty="0"/>
          </a:p>
        </p:txBody>
      </p:sp>
    </p:spTree>
    <p:extLst>
      <p:ext uri="{BB962C8B-B14F-4D97-AF65-F5344CB8AC3E}">
        <p14:creationId xmlns:p14="http://schemas.microsoft.com/office/powerpoint/2010/main" val="191016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F6779692-8AA9-2CFD-4DCD-0142E49E2662}"/>
              </a:ext>
            </a:extLst>
          </p:cNvPr>
          <p:cNvSpPr txBox="1"/>
          <p:nvPr/>
        </p:nvSpPr>
        <p:spPr>
          <a:xfrm>
            <a:off x="1043608" y="339502"/>
            <a:ext cx="4752528" cy="4462760"/>
          </a:xfrm>
          <a:prstGeom prst="rect">
            <a:avLst/>
          </a:prstGeom>
          <a:noFill/>
        </p:spPr>
        <p:txBody>
          <a:bodyPr wrap="square" rtlCol="0">
            <a:spAutoFit/>
          </a:bodyPr>
          <a:lstStyle/>
          <a:p>
            <a:r>
              <a:rPr lang="en-US" sz="2800" b="1" dirty="0"/>
              <a:t>Run the App:</a:t>
            </a:r>
          </a:p>
          <a:p>
            <a:endParaRPr lang="en-US" sz="2800" dirty="0"/>
          </a:p>
          <a:p>
            <a:r>
              <a:rPr lang="en-US" dirty="0"/>
              <a:t>In the terminal, run:</a:t>
            </a:r>
          </a:p>
          <a:p>
            <a:r>
              <a:rPr lang="en-US" dirty="0" err="1"/>
              <a:t>bashCopy</a:t>
            </a:r>
            <a:r>
              <a:rPr lang="en-US" dirty="0"/>
              <a:t> code</a:t>
            </a:r>
          </a:p>
          <a:p>
            <a:r>
              <a:rPr lang="en-US" dirty="0" err="1"/>
              <a:t>npm</a:t>
            </a:r>
            <a:r>
              <a:rPr lang="en-US" dirty="0"/>
              <a:t> start </a:t>
            </a:r>
          </a:p>
          <a:p>
            <a:r>
              <a:rPr lang="en-US" dirty="0"/>
              <a:t>This will start your React development server, and you can view your portfolio at http://localhost:3000 in your web browser.</a:t>
            </a:r>
          </a:p>
          <a:p>
            <a:r>
              <a:rPr lang="en-US" dirty="0"/>
              <a:t>This is a basic starting point. Customize and expand these components to include your actual portfolio content and styling. You might also want to explore additional libraries for styling, state management, and routing based on your needs.</a:t>
            </a:r>
          </a:p>
          <a:p>
            <a:endParaRPr lang="en-IN" sz="1200" dirty="0"/>
          </a:p>
        </p:txBody>
      </p:sp>
    </p:spTree>
    <p:extLst>
      <p:ext uri="{BB962C8B-B14F-4D97-AF65-F5344CB8AC3E}">
        <p14:creationId xmlns:p14="http://schemas.microsoft.com/office/powerpoint/2010/main" val="96010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400" b="1" dirty="0">
                <a:solidFill>
                  <a:srgbClr val="BD8738"/>
                </a:solidFill>
                <a:latin typeface="Sitka Display Semibold" pitchFamily="2" charset="0"/>
                <a:cs typeface="SLFRMA+PublicSans-BoldItalic"/>
              </a:rPr>
              <a:t>https://github.com/suryaks2602/NM-DSCET-7.git</a:t>
            </a:r>
            <a:endParaRPr sz="1400" b="1" dirty="0">
              <a:solidFill>
                <a:srgbClr val="BD8738"/>
              </a:solidFill>
              <a:latin typeface="Sitka Display Semibold" pitchFamily="2" charset="0"/>
              <a:cs typeface="SLFRMA+PublicSans-BoldItal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537691646"/>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r>
                        <a:rPr lang="en-US" sz="1400" dirty="0"/>
                        <a:t>au310520104036</a:t>
                      </a: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r>
                        <a:rPr lang="en-US" sz="1400" dirty="0"/>
                        <a:t>au310520104042</a:t>
                      </a:r>
                      <a:endParaRPr lang="en-IN" sz="1400" dirty="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algn="ctr"/>
                      <a:r>
                        <a:rPr lang="en-US" sz="1400" dirty="0"/>
                        <a:t>au310520104039</a:t>
                      </a: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r>
                        <a:rPr lang="en-US" sz="1400" dirty="0"/>
                        <a:t>au310520104130</a:t>
                      </a: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33"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6166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a:t>
            </a:r>
            <a:r>
              <a:rPr sz="900">
                <a:solidFill>
                  <a:srgbClr val="000000"/>
                </a:solidFill>
                <a:latin typeface="IDNLAK+EBGaramond-Medium"/>
                <a:cs typeface="IDNLAK+EBGaramond-Medium"/>
              </a:rPr>
              <a:t>ꢀComponen</a:t>
            </a:r>
            <a:r>
              <a:rPr lang="en-US" sz="900" dirty="0">
                <a:solidFill>
                  <a:srgbClr val="000000"/>
                </a:solidFill>
                <a:latin typeface="IDNLAK+EBGaramond-Medium"/>
                <a:cs typeface="IDNLAK+EBGaramond-Medium"/>
              </a:rPr>
              <a:t>t</a:t>
            </a:r>
            <a:r>
              <a:rPr sz="900">
                <a:solidFill>
                  <a:srgbClr val="000000"/>
                </a:solidFill>
                <a:latin typeface="IDNLAK+EBGaramond-Medium"/>
                <a:cs typeface="IDNLAK+EBGaramond-Medium"/>
              </a:rPr>
              <a:t>s</a:t>
            </a:r>
            <a:endParaRPr sz="900" dirty="0">
              <a:solidFill>
                <a:srgbClr val="000000"/>
              </a:solidFill>
              <a:latin typeface="IDNLAK+EBGaramond-Medium"/>
              <a:cs typeface="IDNLAK+EBGaramond-Medium"/>
            </a:endParaRP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5" name="TextBox 4">
            <a:extLst>
              <a:ext uri="{FF2B5EF4-FFF2-40B4-BE49-F238E27FC236}">
                <a16:creationId xmlns:a16="http://schemas.microsoft.com/office/drawing/2014/main" id="{356208C5-7100-F2B7-8EEC-024B9DD0FEB0}"/>
              </a:ext>
            </a:extLst>
          </p:cNvPr>
          <p:cNvSpPr txBox="1"/>
          <p:nvPr/>
        </p:nvSpPr>
        <p:spPr>
          <a:xfrm>
            <a:off x="2483768" y="411510"/>
            <a:ext cx="3816424" cy="338554"/>
          </a:xfrm>
          <a:prstGeom prst="rect">
            <a:avLst/>
          </a:prstGeom>
          <a:noFill/>
        </p:spPr>
        <p:txBody>
          <a:bodyPr wrap="square" rtlCol="0">
            <a:spAutoFit/>
          </a:bodyPr>
          <a:lstStyle/>
          <a:p>
            <a:r>
              <a:rPr lang="en-IN" sz="1600" b="1" dirty="0">
                <a:solidFill>
                  <a:schemeClr val="tx2"/>
                </a:solidFill>
              </a:rPr>
              <a:t>Create UI and implement using react</a:t>
            </a:r>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843558"/>
            <a:ext cx="6264696" cy="3416320"/>
          </a:xfrm>
          <a:prstGeom prst="rect">
            <a:avLst/>
          </a:prstGeom>
          <a:noFill/>
        </p:spPr>
        <p:txBody>
          <a:bodyPr wrap="square" rtlCol="0">
            <a:spAutoFit/>
          </a:bodyPr>
          <a:lstStyle/>
          <a:p>
            <a:pPr marL="285750" indent="-285750">
              <a:buFont typeface="Wingdings" panose="05000000000000000000" pitchFamily="2" charset="2"/>
              <a:buChar char="Ø"/>
            </a:pPr>
            <a:r>
              <a:rPr lang="en-IN" b="1" i="0" dirty="0">
                <a:effectLst/>
                <a:latin typeface="Söhne"/>
              </a:rPr>
              <a:t>Folder Structure:</a:t>
            </a:r>
          </a:p>
          <a:p>
            <a:endParaRPr lang="en-IN" dirty="0"/>
          </a:p>
          <a:p>
            <a:pPr>
              <a:buFontTx/>
              <a:buChar char="-"/>
            </a:pPr>
            <a:r>
              <a:rPr lang="en-US" dirty="0" err="1"/>
              <a:t>Src</a:t>
            </a:r>
            <a:endParaRPr lang="en-US" dirty="0"/>
          </a:p>
          <a:p>
            <a:pPr>
              <a:buFontTx/>
              <a:buChar char="-"/>
            </a:pPr>
            <a:r>
              <a:rPr lang="en-US" dirty="0"/>
              <a:t> - components </a:t>
            </a:r>
          </a:p>
          <a:p>
            <a:pPr>
              <a:buFontTx/>
              <a:buChar char="-"/>
            </a:pPr>
            <a:r>
              <a:rPr lang="en-US" dirty="0"/>
              <a:t>- Header.js</a:t>
            </a:r>
          </a:p>
          <a:p>
            <a:pPr>
              <a:buFontTx/>
              <a:buChar char="-"/>
            </a:pPr>
            <a:r>
              <a:rPr lang="en-US" dirty="0"/>
              <a:t> - AboutMe.js</a:t>
            </a:r>
          </a:p>
          <a:p>
            <a:pPr>
              <a:buFontTx/>
              <a:buChar char="-"/>
            </a:pPr>
            <a:r>
              <a:rPr lang="en-US" dirty="0"/>
              <a:t> - Portfolio.js </a:t>
            </a:r>
          </a:p>
          <a:p>
            <a:pPr>
              <a:buFontTx/>
              <a:buChar char="-"/>
            </a:pPr>
            <a:r>
              <a:rPr lang="en-US" dirty="0"/>
              <a:t>- Contact.js </a:t>
            </a:r>
          </a:p>
          <a:p>
            <a:pPr>
              <a:buFontTx/>
              <a:buChar char="-"/>
            </a:pPr>
            <a:r>
              <a:rPr lang="en-US" dirty="0"/>
              <a:t>- Footer.js </a:t>
            </a:r>
          </a:p>
          <a:p>
            <a:pPr>
              <a:buFontTx/>
              <a:buChar char="-"/>
            </a:pPr>
            <a:r>
              <a:rPr lang="en-US" dirty="0"/>
              <a:t>- App.js</a:t>
            </a:r>
          </a:p>
          <a:p>
            <a:pPr>
              <a:buFontTx/>
              <a:buChar char="-"/>
            </a:pPr>
            <a:r>
              <a:rPr lang="en-US" dirty="0"/>
              <a:t> - index.js </a:t>
            </a:r>
          </a:p>
          <a:p>
            <a:pPr>
              <a:buFontTx/>
              <a:buChar char="-"/>
            </a:pPr>
            <a:r>
              <a:rPr lang="en-US" dirty="0"/>
              <a:t>- styles.css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4647426"/>
          </a:xfrm>
          <a:prstGeom prst="rect">
            <a:avLst/>
          </a:prstGeom>
          <a:noFill/>
        </p:spPr>
        <p:txBody>
          <a:bodyPr wrap="square" rtlCol="0">
            <a:spAutoFit/>
          </a:bodyPr>
          <a:lstStyle/>
          <a:p>
            <a:pPr marL="285750" indent="-285750" algn="l">
              <a:buFont typeface="Wingdings" panose="05000000000000000000" pitchFamily="2" charset="2"/>
              <a:buChar char="Ø"/>
            </a:pPr>
            <a:r>
              <a:rPr lang="en-IN" b="1" i="0" dirty="0">
                <a:effectLst/>
                <a:latin typeface="Söhne"/>
              </a:rPr>
              <a:t>Component Definitions:</a:t>
            </a:r>
            <a:endParaRPr lang="en-IN" dirty="0"/>
          </a:p>
          <a:p>
            <a:pPr marL="342900" indent="-342900">
              <a:buFont typeface="Wingdings" panose="05000000000000000000" pitchFamily="2" charset="2"/>
              <a:buChar char="q"/>
            </a:pPr>
            <a:r>
              <a:rPr lang="en-IN" b="1" i="0" dirty="0">
                <a:solidFill>
                  <a:schemeClr val="tx2">
                    <a:lumMod val="60000"/>
                    <a:lumOff val="40000"/>
                  </a:schemeClr>
                </a:solidFill>
                <a:effectLst/>
                <a:latin typeface="Söhne"/>
              </a:rPr>
              <a:t>Header Component (Header.js):</a:t>
            </a:r>
          </a:p>
          <a:p>
            <a:endParaRPr lang="en-IN" b="1" dirty="0">
              <a:latin typeface="Söhne"/>
            </a:endParaRPr>
          </a:p>
          <a:p>
            <a:pPr marL="342900" indent="-342900">
              <a:buFont typeface="+mj-lt"/>
              <a:buAutoNum type="arabicPeriod"/>
            </a:pPr>
            <a:r>
              <a:rPr lang="en-US" sz="1600" dirty="0"/>
              <a:t>import React from 'react'; </a:t>
            </a:r>
          </a:p>
          <a:p>
            <a:pPr marL="342900" indent="-342900">
              <a:buFont typeface="+mj-lt"/>
              <a:buAutoNum type="arabicPeriod"/>
            </a:pPr>
            <a:r>
              <a:rPr lang="en-US" sz="1600" dirty="0"/>
              <a:t>const Header = () =&gt; (</a:t>
            </a:r>
          </a:p>
          <a:p>
            <a:pPr marL="342900" indent="-342900">
              <a:buFont typeface="+mj-lt"/>
              <a:buAutoNum type="arabicPeriod"/>
            </a:pPr>
            <a:r>
              <a:rPr lang="en-US" sz="1600" dirty="0"/>
              <a:t> &lt;header&gt;</a:t>
            </a:r>
          </a:p>
          <a:p>
            <a:pPr marL="342900" indent="-342900">
              <a:buFont typeface="+mj-lt"/>
              <a:buAutoNum type="arabicPeriod"/>
            </a:pPr>
            <a:r>
              <a:rPr lang="en-US" sz="1600" dirty="0"/>
              <a:t> &lt;h1&gt;Your Name&lt;/h1&gt;</a:t>
            </a:r>
          </a:p>
          <a:p>
            <a:pPr marL="342900" indent="-342900">
              <a:buFont typeface="+mj-lt"/>
              <a:buAutoNum type="arabicPeriod"/>
            </a:pPr>
            <a:r>
              <a:rPr lang="en-US" sz="1600" dirty="0"/>
              <a:t> &lt;</a:t>
            </a:r>
            <a:r>
              <a:rPr lang="en-US" sz="1600" dirty="0" err="1"/>
              <a:t>nav</a:t>
            </a:r>
            <a:endParaRPr lang="en-US" sz="1600" dirty="0"/>
          </a:p>
          <a:p>
            <a:pPr marL="342900" indent="-342900">
              <a:buFont typeface="+mj-lt"/>
              <a:buAutoNum type="arabicPeriod"/>
            </a:pPr>
            <a:r>
              <a:rPr lang="en-US" sz="1600" dirty="0"/>
              <a:t>&gt; &lt;</a:t>
            </a:r>
            <a:r>
              <a:rPr lang="en-US" sz="1600" dirty="0" err="1"/>
              <a:t>ul</a:t>
            </a:r>
            <a:endParaRPr lang="en-US" sz="1600" dirty="0"/>
          </a:p>
          <a:p>
            <a:pPr marL="342900" indent="-342900">
              <a:buFont typeface="+mj-lt"/>
              <a:buAutoNum type="arabicPeriod"/>
            </a:pPr>
            <a:r>
              <a:rPr lang="en-US" sz="1600" dirty="0"/>
              <a:t>&gt; &lt;</a:t>
            </a:r>
            <a:r>
              <a:rPr lang="en-US" sz="1600" dirty="0" err="1"/>
              <a:t>li</a:t>
            </a:r>
            <a:r>
              <a:rPr lang="en-US" sz="1600" dirty="0"/>
              <a:t>&gt;Home&lt;/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&gt;About&lt;/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&gt;Portfolio&lt;/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&gt;Contact&lt;/</a:t>
            </a:r>
            <a:r>
              <a:rPr lang="en-US" sz="1600" dirty="0" err="1"/>
              <a:t>li</a:t>
            </a:r>
            <a:r>
              <a:rPr lang="en-US" sz="1600" dirty="0"/>
              <a:t>&gt; </a:t>
            </a:r>
          </a:p>
          <a:p>
            <a:pPr marL="342900" indent="-342900">
              <a:buFont typeface="+mj-lt"/>
              <a:buAutoNum type="arabicPeriod"/>
            </a:pPr>
            <a:r>
              <a:rPr lang="en-US" sz="1600" dirty="0"/>
              <a:t>&lt;/</a:t>
            </a:r>
            <a:r>
              <a:rPr lang="en-US" sz="1600" dirty="0" err="1"/>
              <a:t>ul</a:t>
            </a:r>
            <a:r>
              <a:rPr lang="en-US" sz="1600" dirty="0"/>
              <a:t>&gt;</a:t>
            </a:r>
          </a:p>
          <a:p>
            <a:pPr marL="342900" indent="-342900">
              <a:buFont typeface="+mj-lt"/>
              <a:buAutoNum type="arabicPeriod"/>
            </a:pPr>
            <a:r>
              <a:rPr lang="en-US" sz="1600" dirty="0"/>
              <a:t> &lt;/</a:t>
            </a:r>
            <a:r>
              <a:rPr lang="en-US" sz="1600" dirty="0" err="1"/>
              <a:t>nav</a:t>
            </a:r>
            <a:r>
              <a:rPr lang="en-US" sz="1600" dirty="0"/>
              <a:t>&gt;</a:t>
            </a:r>
          </a:p>
          <a:p>
            <a:pPr marL="342900" indent="-342900">
              <a:buFont typeface="+mj-lt"/>
              <a:buAutoNum type="arabicPeriod"/>
            </a:pPr>
            <a:r>
              <a:rPr lang="en-US" sz="1600" dirty="0"/>
              <a:t> &lt;/header&gt;</a:t>
            </a:r>
          </a:p>
          <a:p>
            <a:pPr marL="342900" indent="-342900">
              <a:buFont typeface="+mj-lt"/>
              <a:buAutoNum type="arabicPeriod"/>
            </a:pPr>
            <a:r>
              <a:rPr lang="en-US" sz="1600" dirty="0"/>
              <a:t> );</a:t>
            </a:r>
            <a:endParaRPr lang="en-IN" sz="1600" dirty="0"/>
          </a:p>
          <a:p>
            <a:endParaRPr lang="en-IN" dirty="0"/>
          </a:p>
        </p:txBody>
      </p:sp>
    </p:spTree>
    <p:extLst>
      <p:ext uri="{BB962C8B-B14F-4D97-AF65-F5344CB8AC3E}">
        <p14:creationId xmlns:p14="http://schemas.microsoft.com/office/powerpoint/2010/main" val="291062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411510"/>
            <a:ext cx="6264696" cy="4401205"/>
          </a:xfrm>
          <a:prstGeom prst="rect">
            <a:avLst/>
          </a:prstGeom>
          <a:noFill/>
        </p:spPr>
        <p:txBody>
          <a:bodyPr wrap="square" rtlCol="0">
            <a:spAutoFit/>
          </a:bodyPr>
          <a:lstStyle/>
          <a:p>
            <a:pPr marL="342900" indent="-342900"/>
            <a:r>
              <a:rPr lang="en-IN" sz="2800" b="1" dirty="0">
                <a:solidFill>
                  <a:schemeClr val="tx2">
                    <a:lumMod val="60000"/>
                    <a:lumOff val="40000"/>
                  </a:schemeClr>
                </a:solidFill>
                <a:latin typeface="Söhne"/>
              </a:rPr>
              <a:t>AboutMe.js:</a:t>
            </a:r>
          </a:p>
          <a:p>
            <a:pPr marL="342900" indent="-342900"/>
            <a:endParaRPr lang="en-IN" b="1" i="0" dirty="0">
              <a:solidFill>
                <a:schemeClr val="tx2">
                  <a:lumMod val="60000"/>
                  <a:lumOff val="40000"/>
                </a:schemeClr>
              </a:solidFill>
              <a:effectLst/>
              <a:latin typeface="Söhne"/>
            </a:endParaRPr>
          </a:p>
          <a:p>
            <a:pPr marL="342900" indent="-342900"/>
            <a:endParaRPr lang="en-IN" b="1" dirty="0">
              <a:solidFill>
                <a:schemeClr val="tx2">
                  <a:lumMod val="60000"/>
                  <a:lumOff val="40000"/>
                </a:schemeClr>
              </a:solidFill>
              <a:latin typeface="Söhne"/>
            </a:endParaRPr>
          </a:p>
          <a:p>
            <a:pPr marL="342900" indent="-342900"/>
            <a:r>
              <a:rPr lang="en-IN" b="1" dirty="0">
                <a:solidFill>
                  <a:schemeClr val="tx2">
                    <a:lumMod val="60000"/>
                    <a:lumOff val="40000"/>
                  </a:schemeClr>
                </a:solidFill>
                <a:latin typeface="Söhne"/>
              </a:rPr>
              <a:t>     </a:t>
            </a:r>
            <a:r>
              <a:rPr lang="en-US" dirty="0"/>
              <a:t> </a:t>
            </a:r>
            <a:r>
              <a:rPr lang="en-US" sz="2400" dirty="0"/>
              <a:t>import React from 'react‘;</a:t>
            </a:r>
          </a:p>
          <a:p>
            <a:pPr marL="342900" indent="-342900"/>
            <a:r>
              <a:rPr lang="en-US" sz="2400" dirty="0"/>
              <a:t>      const </a:t>
            </a:r>
            <a:r>
              <a:rPr lang="en-US" sz="2400" dirty="0" err="1"/>
              <a:t>AboutMe</a:t>
            </a:r>
            <a:r>
              <a:rPr lang="en-US" sz="2400" dirty="0"/>
              <a:t> = () =&gt; (</a:t>
            </a:r>
          </a:p>
          <a:p>
            <a:pPr marL="342900" indent="-342900"/>
            <a:r>
              <a:rPr lang="en-US" sz="2400" dirty="0"/>
              <a:t>      &lt;section id="about"&gt; </a:t>
            </a:r>
          </a:p>
          <a:p>
            <a:pPr marL="342900" indent="-342900"/>
            <a:r>
              <a:rPr lang="en-US" sz="2400" dirty="0"/>
              <a:t>      &lt;h2&gt;About Me&lt;/h2&gt; </a:t>
            </a:r>
          </a:p>
          <a:p>
            <a:pPr marL="342900" indent="-342900"/>
            <a:r>
              <a:rPr lang="en-US" sz="2400" dirty="0"/>
              <a:t>      &lt;p&gt;Your introduction and information about yourself.&lt;/p&gt;</a:t>
            </a:r>
          </a:p>
          <a:p>
            <a:pPr marL="342900" indent="-342900"/>
            <a:r>
              <a:rPr lang="en-US" sz="2400" dirty="0"/>
              <a:t>     &lt;/section&gt; </a:t>
            </a:r>
          </a:p>
          <a:p>
            <a:pPr marL="342900" indent="-342900"/>
            <a:r>
              <a:rPr lang="en-US" sz="2400" dirty="0"/>
              <a:t>       );</a:t>
            </a:r>
          </a:p>
          <a:p>
            <a:pPr marL="342900" indent="-342900"/>
            <a:r>
              <a:rPr lang="en-US" sz="2400" dirty="0"/>
              <a:t>        export default </a:t>
            </a:r>
            <a:r>
              <a:rPr lang="en-US" sz="2400" dirty="0" err="1"/>
              <a:t>AboutMe</a:t>
            </a:r>
            <a:r>
              <a:rPr lang="en-US" sz="2400" dirty="0"/>
              <a:t>;</a:t>
            </a:r>
            <a:endParaRPr lang="en-IN" sz="2400" dirty="0"/>
          </a:p>
        </p:txBody>
      </p:sp>
    </p:spTree>
    <p:extLst>
      <p:ext uri="{BB962C8B-B14F-4D97-AF65-F5344CB8AC3E}">
        <p14:creationId xmlns:p14="http://schemas.microsoft.com/office/powerpoint/2010/main" val="360829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5447645"/>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solidFill>
                  <a:schemeClr val="tx2">
                    <a:lumMod val="60000"/>
                    <a:lumOff val="40000"/>
                  </a:schemeClr>
                </a:solidFill>
                <a:latin typeface="Söhne"/>
              </a:rPr>
              <a:t>Portfolio.js:</a:t>
            </a:r>
          </a:p>
          <a:p>
            <a:pPr marL="342900" indent="-342900">
              <a:buFont typeface="Wingdings" panose="05000000000000000000" pitchFamily="2" charset="2"/>
              <a:buChar char="q"/>
            </a:pPr>
            <a:endParaRPr lang="en-IN" b="1" dirty="0">
              <a:solidFill>
                <a:schemeClr val="tx2">
                  <a:lumMod val="60000"/>
                  <a:lumOff val="40000"/>
                </a:schemeClr>
              </a:solidFill>
              <a:latin typeface="Söhne"/>
            </a:endParaRPr>
          </a:p>
          <a:p>
            <a:pPr marL="342900" indent="-342900">
              <a:buFont typeface="Wingdings" panose="05000000000000000000" pitchFamily="2" charset="2"/>
              <a:buChar char="q"/>
            </a:pPr>
            <a:endParaRPr lang="en-IN" b="1" dirty="0">
              <a:solidFill>
                <a:schemeClr val="tx2">
                  <a:lumMod val="60000"/>
                  <a:lumOff val="40000"/>
                </a:schemeClr>
              </a:solidFill>
              <a:latin typeface="Söhne"/>
            </a:endParaRPr>
          </a:p>
          <a:p>
            <a:r>
              <a:rPr lang="en-US" sz="2000" dirty="0"/>
              <a:t>import React from 'react';</a:t>
            </a:r>
          </a:p>
          <a:p>
            <a:r>
              <a:rPr lang="en-US" sz="2000" dirty="0"/>
              <a:t> const Portfolio = () =&gt; (</a:t>
            </a:r>
          </a:p>
          <a:p>
            <a:r>
              <a:rPr lang="en-US" sz="2000" dirty="0"/>
              <a:t> &lt;section id="portfolio"&gt; </a:t>
            </a:r>
          </a:p>
          <a:p>
            <a:r>
              <a:rPr lang="en-US" sz="2000" dirty="0"/>
              <a:t>&lt;h2&gt;Portfolio&lt;/h2&gt; </a:t>
            </a:r>
          </a:p>
          <a:p>
            <a:r>
              <a:rPr lang="en-US" sz="2000" dirty="0"/>
              <a:t>{/* Your portfolio items go here */} </a:t>
            </a:r>
          </a:p>
          <a:p>
            <a:r>
              <a:rPr lang="en-US" sz="2000" dirty="0"/>
              <a:t>&lt;/section&gt;</a:t>
            </a:r>
          </a:p>
          <a:p>
            <a:r>
              <a:rPr lang="en-US" sz="2000" dirty="0"/>
              <a:t> );</a:t>
            </a:r>
          </a:p>
          <a:p>
            <a:endParaRPr lang="en-US" dirty="0"/>
          </a:p>
          <a:p>
            <a:endParaRPr lang="en-US" dirty="0"/>
          </a:p>
          <a:p>
            <a:r>
              <a:rPr lang="en-US" dirty="0"/>
              <a:t> export default Portfolio; </a:t>
            </a:r>
          </a:p>
          <a:p>
            <a:br>
              <a:rPr lang="en-US" dirty="0"/>
            </a:br>
            <a:endParaRPr lang="en-IN" b="1" dirty="0">
              <a:solidFill>
                <a:schemeClr val="tx2">
                  <a:lumMod val="60000"/>
                  <a:lumOff val="40000"/>
                </a:schemeClr>
              </a:solidFill>
              <a:latin typeface="Söhne"/>
            </a:endParaRPr>
          </a:p>
          <a:p>
            <a:endParaRPr lang="en-IN" sz="1200" b="1" dirty="0"/>
          </a:p>
          <a:p>
            <a:endParaRPr lang="en-IN" sz="1200" b="1" dirty="0"/>
          </a:p>
          <a:p>
            <a:endParaRPr lang="en-IN" sz="1200" b="1" dirty="0"/>
          </a:p>
          <a:p>
            <a:endParaRPr lang="en-IN" dirty="0"/>
          </a:p>
        </p:txBody>
      </p:sp>
    </p:spTree>
    <p:extLst>
      <p:ext uri="{BB962C8B-B14F-4D97-AF65-F5344CB8AC3E}">
        <p14:creationId xmlns:p14="http://schemas.microsoft.com/office/powerpoint/2010/main" val="380873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3877985"/>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solidFill>
                  <a:schemeClr val="tx2">
                    <a:lumMod val="60000"/>
                    <a:lumOff val="40000"/>
                  </a:schemeClr>
                </a:solidFill>
                <a:latin typeface="Söhne"/>
              </a:rPr>
              <a:t>Contact.js</a:t>
            </a:r>
          </a:p>
          <a:p>
            <a:pPr marL="342900" indent="-342900">
              <a:buFont typeface="+mj-lt"/>
              <a:buAutoNum type="arabicPeriod"/>
            </a:pPr>
            <a:endParaRPr lang="en-IN" dirty="0"/>
          </a:p>
          <a:p>
            <a:r>
              <a:rPr lang="en-US" sz="2000" dirty="0"/>
              <a:t>import React from 'react'; </a:t>
            </a:r>
          </a:p>
          <a:p>
            <a:r>
              <a:rPr lang="en-US" sz="2000" dirty="0"/>
              <a:t> const Contact = () =&gt; (</a:t>
            </a:r>
          </a:p>
          <a:p>
            <a:r>
              <a:rPr lang="en-US" sz="2000" dirty="0"/>
              <a:t> &lt;section id="contact"&gt; </a:t>
            </a:r>
          </a:p>
          <a:p>
            <a:r>
              <a:rPr lang="en-US" sz="2000" dirty="0"/>
              <a:t>&lt;h2&gt;Contact&lt;/h2&gt; {</a:t>
            </a:r>
          </a:p>
          <a:p>
            <a:r>
              <a:rPr lang="en-US" sz="2000" dirty="0"/>
              <a:t>/* Your contact information or a contact form goes here */} </a:t>
            </a:r>
          </a:p>
          <a:p>
            <a:r>
              <a:rPr lang="en-US" sz="2000" dirty="0"/>
              <a:t>&lt;/section&gt; </a:t>
            </a:r>
          </a:p>
          <a:p>
            <a:r>
              <a:rPr lang="en-US" sz="2000" dirty="0"/>
              <a:t>);</a:t>
            </a:r>
          </a:p>
          <a:p>
            <a:endParaRPr lang="en-US" sz="2000" dirty="0"/>
          </a:p>
          <a:p>
            <a:r>
              <a:rPr lang="en-US" sz="2000" dirty="0"/>
              <a:t> export default Contact;</a:t>
            </a:r>
            <a:endParaRPr lang="en-IN" sz="2000" dirty="0"/>
          </a:p>
        </p:txBody>
      </p:sp>
    </p:spTree>
    <p:extLst>
      <p:ext uri="{BB962C8B-B14F-4D97-AF65-F5344CB8AC3E}">
        <p14:creationId xmlns:p14="http://schemas.microsoft.com/office/powerpoint/2010/main" val="274777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955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375487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tx2">
                    <a:lumMod val="60000"/>
                    <a:lumOff val="40000"/>
                  </a:schemeClr>
                </a:solidFill>
              </a:rPr>
              <a:t>Footer.js</a:t>
            </a:r>
            <a:r>
              <a:rPr lang="en-US" sz="2400" b="1" dirty="0"/>
              <a:t>:</a:t>
            </a:r>
          </a:p>
          <a:p>
            <a:pPr marL="342900" indent="-342900">
              <a:buFont typeface="Wingdings" panose="05000000000000000000" pitchFamily="2" charset="2"/>
              <a:buChar char="q"/>
            </a:pPr>
            <a:endParaRPr lang="en-US" b="1" dirty="0"/>
          </a:p>
          <a:p>
            <a:pPr marL="342900" indent="-342900">
              <a:buFont typeface="Wingdings" panose="05000000000000000000" pitchFamily="2" charset="2"/>
              <a:buChar char="q"/>
            </a:pPr>
            <a:endParaRPr lang="en-US" b="1" dirty="0"/>
          </a:p>
          <a:p>
            <a:pPr marL="342900" indent="-342900"/>
            <a:r>
              <a:rPr lang="en-US" sz="2000" dirty="0"/>
              <a:t>import React from 'react';</a:t>
            </a:r>
          </a:p>
          <a:p>
            <a:pPr marL="342900" indent="-342900"/>
            <a:r>
              <a:rPr lang="en-US" sz="2000" dirty="0"/>
              <a:t>const Footer = () =&gt; (</a:t>
            </a:r>
          </a:p>
          <a:p>
            <a:pPr marL="342900" indent="-342900"/>
            <a:r>
              <a:rPr lang="en-US" sz="2000" dirty="0"/>
              <a:t> &lt;footer&gt;</a:t>
            </a:r>
          </a:p>
          <a:p>
            <a:pPr marL="342900" indent="-342900"/>
            <a:r>
              <a:rPr lang="en-US" sz="2000" dirty="0"/>
              <a:t> &lt;p&gt;&amp;copy; 2023 Your Name. All rights reserved.&lt;/p&gt; &lt;/footer&gt;</a:t>
            </a:r>
          </a:p>
          <a:p>
            <a:pPr marL="342900" indent="-342900"/>
            <a:r>
              <a:rPr lang="en-US" sz="2000" dirty="0"/>
              <a:t> ); </a:t>
            </a:r>
          </a:p>
          <a:p>
            <a:pPr marL="342900" indent="-342900">
              <a:buFont typeface="Wingdings" panose="05000000000000000000" pitchFamily="2" charset="2"/>
              <a:buChar char="q"/>
            </a:pPr>
            <a:endParaRPr lang="en-US" sz="2000" dirty="0"/>
          </a:p>
          <a:p>
            <a:pPr marL="342900" indent="-342900"/>
            <a:r>
              <a:rPr lang="en-US" sz="2000" dirty="0"/>
              <a:t>export default Footer;</a:t>
            </a:r>
            <a:endParaRPr lang="en-US" sz="2000" b="1"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3237614132"/>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945</Words>
  <Application>Microsoft Office PowerPoint</Application>
  <PresentationFormat>On-screen Show (16:9)</PresentationFormat>
  <Paragraphs>205</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ILIIOR+EBGaramond-Bold</vt:lpstr>
      <vt:lpstr>KQGMTU+Arial-BoldMT</vt:lpstr>
      <vt:lpstr>Söhne</vt:lpstr>
      <vt:lpstr>CSBFGQ+EBGaramond-Bold</vt:lpstr>
      <vt:lpstr>SLFRMA+PublicSans-BoldItalic</vt:lpstr>
      <vt:lpstr>CFRUAJ+EBGaramond-Medium</vt:lpstr>
      <vt:lpstr>PVLNNE+ArialMT</vt:lpstr>
      <vt:lpstr>CHCNIJ+PublicSans-Bold</vt:lpstr>
      <vt:lpstr>Wingdings</vt:lpstr>
      <vt:lpstr>Times New Roman</vt:lpstr>
      <vt:lpstr>Sitka Display Semibold</vt:lpstr>
      <vt:lpstr>SJNKRS+ArialMT</vt:lpstr>
      <vt:lpstr>IDNLAK+EBGaramond-Medium</vt:lpstr>
      <vt:lpstr>Calibri</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ayush kumar</dc:creator>
  <cp:lastModifiedBy>Surya K S</cp:lastModifiedBy>
  <cp:revision>15</cp:revision>
  <dcterms:modified xsi:type="dcterms:W3CDTF">2023-11-19T05:15:53Z</dcterms:modified>
</cp:coreProperties>
</file>