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6" r:id="rId5"/>
    <p:sldId id="267" r:id="rId6"/>
    <p:sldId id="268" r:id="rId7"/>
    <p:sldId id="271" r:id="rId8"/>
    <p:sldId id="272" r:id="rId9"/>
    <p:sldId id="269" r:id="rId10"/>
    <p:sldId id="270" r:id="rId11"/>
    <p:sldId id="263" r:id="rId12"/>
    <p:sldId id="262" r:id="rId13"/>
  </p:sldIdLst>
  <p:sldSz cx="9144000" cy="5143500" type="screen16x9"/>
  <p:notesSz cx="9144000" cy="51435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CFRUAJ+EBGaramond-Medium" panose="020B0604020202020204"/>
      <p:regular r:id="rId21"/>
    </p:embeddedFont>
    <p:embeddedFont>
      <p:font typeface="Constantia" panose="02030602050306030303" pitchFamily="18" charset="0"/>
      <p:regular r:id="rId22"/>
      <p:bold r:id="rId23"/>
      <p:italic r:id="rId24"/>
      <p:boldItalic r:id="rId25"/>
    </p:embeddedFont>
    <p:embeddedFont>
      <p:font typeface="ILIIOR+EBGaramond-Bold" panose="020B0604020202020204"/>
      <p:regular r:id="rId26"/>
    </p:embeddedFont>
    <p:embeddedFont>
      <p:font typeface="KQGMTU+Arial-BoldMT" panose="020B0604020202020204"/>
      <p:regular r:id="rId27"/>
    </p:embeddedFont>
    <p:embeddedFont>
      <p:font typeface="PVLNNE+ArialMT" panose="020B0604020202020204"/>
      <p:regular r:id="rId28"/>
    </p:embeddedFont>
    <p:embeddedFont>
      <p:font typeface="RMKPBC+PublicSans-BoldItalic" panose="020B0604020202020204"/>
      <p:regular r:id="rId29"/>
    </p:embeddedFont>
    <p:embeddedFont>
      <p:font typeface="Wingdings 2" panose="05020102010507070707"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51520" y="2692811"/>
            <a:ext cx="3528392"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E-Commerce website</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09541"/>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rPr>
              <a:t>https://github.com/suryaks2602/NM-DSCET-7.git</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07516390"/>
              </p:ext>
            </p:extLst>
          </p:nvPr>
        </p:nvGraphicFramePr>
        <p:xfrm>
          <a:off x="6875" y="2265756"/>
          <a:ext cx="4716015" cy="1391931"/>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52960">
                  <a:extLst>
                    <a:ext uri="{9D8B030D-6E8A-4147-A177-3AD203B41FA5}">
                      <a16:colId xmlns:a16="http://schemas.microsoft.com/office/drawing/2014/main" val="1097259738"/>
                    </a:ext>
                  </a:extLst>
                </a:gridCol>
                <a:gridCol w="1591050">
                  <a:extLst>
                    <a:ext uri="{9D8B030D-6E8A-4147-A177-3AD203B41FA5}">
                      <a16:colId xmlns:a16="http://schemas.microsoft.com/office/drawing/2014/main" val="2014544899"/>
                    </a:ext>
                  </a:extLst>
                </a:gridCol>
              </a:tblGrid>
              <a:tr h="47138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5144">
                <a:tc>
                  <a:txBody>
                    <a:bodyPr/>
                    <a:lstStyle/>
                    <a:p>
                      <a:pPr algn="ctr"/>
                      <a:r>
                        <a:rPr lang="en-IN" sz="1400" dirty="0"/>
                        <a:t>au310520104018</a:t>
                      </a:r>
                    </a:p>
                  </a:txBody>
                  <a:tcPr anchor="ctr"/>
                </a:tc>
                <a:tc>
                  <a:txBody>
                    <a:bodyPr/>
                    <a:lstStyle/>
                    <a:p>
                      <a:pPr algn="ctr"/>
                      <a:r>
                        <a:rPr lang="en-IN" sz="1400" dirty="0"/>
                        <a:t>V. Ashwin Raj</a:t>
                      </a:r>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2106771650"/>
                  </a:ext>
                </a:extLst>
              </a:tr>
              <a:tr h="455401">
                <a:tc>
                  <a:txBody>
                    <a:bodyPr/>
                    <a:lstStyle/>
                    <a:p>
                      <a:pPr algn="ctr"/>
                      <a:r>
                        <a:rPr lang="en-IN" sz="1400" dirty="0"/>
                        <a:t>au310520104020</a:t>
                      </a:r>
                    </a:p>
                  </a:txBody>
                  <a:tcPr anchor="ctr"/>
                </a:tc>
                <a:tc>
                  <a:txBody>
                    <a:bodyPr/>
                    <a:lstStyle/>
                    <a:p>
                      <a:pPr algn="ctr"/>
                      <a:r>
                        <a:rPr lang="en-IN" sz="1400" dirty="0" err="1"/>
                        <a:t>S.Bagavathi</a:t>
                      </a:r>
                      <a:endParaRPr lang="en-IN" sz="1400" dirty="0"/>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153724166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p:txBody>
          <a:bodyPr>
            <a:normAutofit fontScale="85000" lnSpcReduction="10000"/>
          </a:bodyPr>
          <a:lstStyle/>
          <a:p>
            <a:pPr>
              <a:buNone/>
            </a:pP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  An e-commerce website is a digital marketplace revolutionizing retail. It empowers users to explore an extensive array of products and services, facilitating transactions and interactions online. Through intuitive interfaces and secure payment gateways, these platforms offer convenience and accessibility, accommodating diverse consumer needs. They often incorporate features like personalized recommendations and user reviews, enhancing the shopping experience. Catering to global audiences, e-commerce sites redefine traditional commerce by enabling seamless transactions and connections between buyers and sellers worldwide.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Development Project</a:t>
            </a:r>
          </a:p>
        </p:txBody>
      </p:sp>
      <p:sp>
        <p:nvSpPr>
          <p:cNvPr id="3" name="Text Placeholder 2"/>
          <p:cNvSpPr>
            <a:spLocks noGrp="1"/>
          </p:cNvSpPr>
          <p:nvPr>
            <p:ph type="body" idx="1"/>
          </p:nvPr>
        </p:nvSpPr>
        <p:spPr/>
        <p:txBody>
          <a:bodyPr>
            <a:normAutofit fontScale="92500"/>
          </a:bodyPr>
          <a:lstStyle/>
          <a:p>
            <a:pPr marL="0" indent="0">
              <a:buNone/>
            </a:pPr>
            <a:r>
              <a:rPr lang="en-US" b="0" i="0" dirty="0">
                <a:solidFill>
                  <a:srgbClr val="0F0F0F"/>
                </a:solidFill>
                <a:effectLst/>
                <a:latin typeface="Times New Roman" panose="02020603050405020304" pitchFamily="18" charset="0"/>
                <a:cs typeface="Times New Roman" panose="02020603050405020304" pitchFamily="18" charset="0"/>
              </a:rPr>
              <a:t>The project scope entails developing an intuitive e-commerce platform, encompassing product management, user accounts, and secure checkout features. It involves robust security measures, mobile responsiveness, and customer support channels for inquiries. Marketing tools and analytics for insights into user behavior and sales performance are integral. Efficient logistics management and scalability planning ensure smooth operations and future growth readiness within the project scope.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7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normAutofit lnSpcReduction="10000"/>
          </a:bodyPr>
          <a:lstStyle/>
          <a:p>
            <a:r>
              <a:rPr lang="en-US" dirty="0"/>
              <a:t>HTML -&gt; Hyper Text Markup Language</a:t>
            </a:r>
          </a:p>
          <a:p>
            <a:r>
              <a:rPr lang="en-US" dirty="0"/>
              <a:t>CSS-&gt; Cascading Style Sheet</a:t>
            </a:r>
          </a:p>
          <a:p>
            <a:r>
              <a:rPr lang="en-US" dirty="0"/>
              <a:t>BOOTSTRAP-&gt; </a:t>
            </a:r>
            <a:r>
              <a:rPr lang="en-US" b="0" i="0" dirty="0">
                <a:solidFill>
                  <a:srgbClr val="0F0F0F"/>
                </a:solidFill>
                <a:effectLst/>
                <a:latin typeface="Times New Roman" panose="02020603050405020304" pitchFamily="18" charset="0"/>
                <a:cs typeface="Times New Roman" panose="02020603050405020304" pitchFamily="18" charset="0"/>
              </a:rPr>
              <a:t>Strategically Transforming Resources and Accelerating Progress</a:t>
            </a:r>
          </a:p>
          <a:p>
            <a:r>
              <a:rPr lang="en-US" dirty="0"/>
              <a:t>REACT JS-&gt;</a:t>
            </a: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Responsive Engineering: Adaptable Component Technology, JavaScript's Strengths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7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http://www.smashingmagazine.com/2013/06/workflow-design-develop-modern-e commerce-website/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endParaRPr lang="en-IN" dirty="0"/>
          </a:p>
        </p:txBody>
      </p:sp>
      <p:sp>
        <p:nvSpPr>
          <p:cNvPr id="3" name="Text Placeholder 2"/>
          <p:cNvSpPr>
            <a:spLocks noGrp="1"/>
          </p:cNvSpPr>
          <p:nvPr>
            <p:ph type="body" idx="1"/>
          </p:nvPr>
        </p:nvSpPr>
        <p:spPr>
          <a:xfrm>
            <a:off x="457200" y="1451610"/>
            <a:ext cx="8651304" cy="3291840"/>
          </a:xfrm>
        </p:spPr>
        <p:txBody>
          <a:bodyPr/>
          <a:lstStyle/>
          <a:p>
            <a:r>
              <a:rPr lang="en-US" sz="2000" b="1" dirty="0"/>
              <a:t>Product perspective</a:t>
            </a:r>
            <a:endParaRPr lang="en-IN" sz="2000" b="1" dirty="0"/>
          </a:p>
          <a:p>
            <a:pPr marL="0" indent="0">
              <a:buNone/>
            </a:pPr>
            <a:r>
              <a:rPr lang="en-US" sz="1800" dirty="0"/>
              <a:t>   Use case diagram of e commerce website</a:t>
            </a:r>
          </a:p>
          <a:p>
            <a:endParaRPr lang="en-IN" dirty="0"/>
          </a:p>
        </p:txBody>
      </p:sp>
      <p:pic>
        <p:nvPicPr>
          <p:cNvPr id="1030" name="Picture 6" descr="Simple e-commerce system use case diagram. | Download Scientific Diagram">
            <a:extLst>
              <a:ext uri="{FF2B5EF4-FFF2-40B4-BE49-F238E27FC236}">
                <a16:creationId xmlns:a16="http://schemas.microsoft.com/office/drawing/2014/main" id="{29DB9654-4F58-FA23-AD50-4A3543E10E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355726"/>
            <a:ext cx="2880320" cy="225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E-commerce Management System</a:t>
            </a:r>
            <a:endParaRPr lang="en-IN" sz="1800" dirty="0"/>
          </a:p>
        </p:txBody>
      </p:sp>
      <p:pic>
        <p:nvPicPr>
          <p:cNvPr id="2050" name="Picture 2" descr="What is E-Commerce and Types of E-Commerce · Blog - Cue Hosting">
            <a:extLst>
              <a:ext uri="{FF2B5EF4-FFF2-40B4-BE49-F238E27FC236}">
                <a16:creationId xmlns:a16="http://schemas.microsoft.com/office/drawing/2014/main" id="{4E3185D2-A517-E85F-474E-F01EB34C5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9662"/>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1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840</TotalTime>
  <Words>510</Words>
  <Application>Microsoft Office PowerPoint</Application>
  <PresentationFormat>On-screen Show (16:9)</PresentationFormat>
  <Paragraphs>49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CFRUAJ+EBGaramond-Medium</vt:lpstr>
      <vt:lpstr>KQGMTU+Arial-BoldMT</vt:lpstr>
      <vt:lpstr>Söhne</vt:lpstr>
      <vt:lpstr>PVLNNE+ArialMT</vt:lpstr>
      <vt:lpstr>RMKPBC+PublicSans-BoldItalic</vt:lpstr>
      <vt:lpstr>Wingdings 2</vt:lpstr>
      <vt:lpstr>Arial Black</vt:lpstr>
      <vt:lpstr>ILIIOR+EBGaramond-Bold</vt:lpstr>
      <vt:lpstr>Wingdings</vt:lpstr>
      <vt:lpstr>Times New Roman</vt:lpstr>
      <vt:lpstr>CFJCTS+PublicSans-Bold</vt:lpstr>
      <vt:lpstr>Calibri</vt:lpstr>
      <vt:lpstr>Arial Rounded MT Bold</vt:lpstr>
      <vt:lpstr>Constantia</vt:lpstr>
      <vt:lpstr>Arial</vt:lpstr>
      <vt:lpstr>Flow</vt:lpstr>
      <vt:lpstr>PowerPoint Presentation</vt:lpstr>
      <vt:lpstr>PowerPoint Presentation</vt:lpstr>
      <vt:lpstr>INTRODUCTION</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Surya K S</cp:lastModifiedBy>
  <cp:revision>30</cp:revision>
  <dcterms:modified xsi:type="dcterms:W3CDTF">2023-11-18T11:20:43Z</dcterms:modified>
</cp:coreProperties>
</file>