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oBr7w2w/k6FukyUV8zyuRKQ1f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DFE8DD-8876-4DAC-8A29-8DA13A1A0097}">
  <a:tblStyle styleId="{FCDFE8DD-8876-4DAC-8A29-8DA13A1A009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0" name="Google Shape;1830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f5dca45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g1f5dca45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0" name="Google Shape;1880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40" t="31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864" b="4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864" b="4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07" b="4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103" b="43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103" b="43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1" r="40" b="82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5" r="89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49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71" r="5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5" y="226006"/>
            <a:ext cx="175225" cy="429388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54" r="104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51" t="46" r="26" b="10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r="42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r="42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t="44" r="7" b="13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t="44" r="7" b="13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55" r="46" b="126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  <p:sldLayoutId id="2147483755" r:id="rId105"/>
    <p:sldLayoutId id="2147483756" r:id="rId106"/>
    <p:sldLayoutId id="2147483757" r:id="rId107"/>
    <p:sldLayoutId id="2147483758" r:id="rId108"/>
    <p:sldLayoutId id="2147483759" r:id="rId109"/>
    <p:sldLayoutId id="2147483760" r:id="rId110"/>
    <p:sldLayoutId id="2147483761" r:id="rId111"/>
    <p:sldLayoutId id="2147483762" r:id="rId112"/>
    <p:sldLayoutId id="2147483763" r:id="rId113"/>
    <p:sldLayoutId id="2147483764" r:id="rId114"/>
    <p:sldLayoutId id="2147483765" r:id="rId115"/>
    <p:sldLayoutId id="2147483766" r:id="rId1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“PORTFOLIO WEBSITE”</a:t>
            </a:r>
            <a:endParaRPr/>
          </a:p>
        </p:txBody>
      </p:sp>
      <p:sp>
        <p:nvSpPr>
          <p:cNvPr id="1833" name="Google Shape;1833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961" y="484742"/>
            <a:ext cx="83067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&lt;</a:t>
            </a:r>
            <a:r>
              <a:rPr lang="en-IN" sz="1600" dirty="0" err="1"/>
              <a:t>nav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  &lt;</a:t>
            </a:r>
            <a:r>
              <a:rPr lang="en-IN" sz="1600" dirty="0" err="1"/>
              <a:t>ul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      &lt;li&gt;&lt;a </a:t>
            </a:r>
            <a:r>
              <a:rPr lang="en-IN" sz="1600" dirty="0" err="1"/>
              <a:t>href</a:t>
            </a:r>
            <a:r>
              <a:rPr lang="en-IN" sz="1600" dirty="0"/>
              <a:t>="#home"&gt;Home&lt;/a&gt;&lt;/li&gt;</a:t>
            </a:r>
          </a:p>
          <a:p>
            <a:r>
              <a:rPr lang="en-IN" sz="1600" dirty="0"/>
              <a:t>            &lt;li&gt;&lt;a </a:t>
            </a:r>
            <a:r>
              <a:rPr lang="en-IN" sz="1600" dirty="0" err="1"/>
              <a:t>href</a:t>
            </a:r>
            <a:r>
              <a:rPr lang="en-IN" sz="1600" dirty="0"/>
              <a:t>="#about"&gt;About&lt;/a&gt;&lt;/li&gt;</a:t>
            </a:r>
          </a:p>
          <a:p>
            <a:r>
              <a:rPr lang="en-IN" sz="1600" dirty="0"/>
              <a:t>            &lt;li&gt;&lt;a </a:t>
            </a:r>
            <a:r>
              <a:rPr lang="en-IN" sz="1600" dirty="0" err="1"/>
              <a:t>href</a:t>
            </a:r>
            <a:r>
              <a:rPr lang="en-IN" sz="1600" dirty="0"/>
              <a:t>="#projects"&gt;Projects&lt;/a&gt;&lt;/li&gt;</a:t>
            </a:r>
          </a:p>
          <a:p>
            <a:r>
              <a:rPr lang="en-IN" sz="1600" dirty="0"/>
              <a:t>            &lt;li&gt;&lt;a </a:t>
            </a:r>
            <a:r>
              <a:rPr lang="en-IN" sz="1600" dirty="0" err="1"/>
              <a:t>href</a:t>
            </a:r>
            <a:r>
              <a:rPr lang="en-IN" sz="1600" dirty="0"/>
              <a:t>="#contact"&gt;Contact&lt;/a&gt;&lt;/li&gt;</a:t>
            </a:r>
          </a:p>
          <a:p>
            <a:r>
              <a:rPr lang="en-IN" sz="1600" dirty="0"/>
              <a:t>        &lt;/</a:t>
            </a:r>
            <a:r>
              <a:rPr lang="en-IN" sz="1600" dirty="0" err="1"/>
              <a:t>ul</a:t>
            </a:r>
            <a:r>
              <a:rPr lang="en-IN" sz="1600" dirty="0"/>
              <a:t>&gt;</a:t>
            </a:r>
          </a:p>
          <a:p>
            <a:r>
              <a:rPr lang="en-IN" sz="1600" dirty="0"/>
              <a:t>    &lt;/</a:t>
            </a:r>
            <a:r>
              <a:rPr lang="en-IN" sz="1600" dirty="0" err="1"/>
              <a:t>nav</a:t>
            </a:r>
            <a:r>
              <a:rPr lang="en-IN" sz="1600" dirty="0"/>
              <a:t>&gt;</a:t>
            </a:r>
          </a:p>
          <a:p>
            <a:r>
              <a:rPr lang="en-IN" sz="1600" dirty="0"/>
              <a:t>    &lt;section id="home"&gt;</a:t>
            </a:r>
          </a:p>
          <a:p>
            <a:r>
              <a:rPr lang="en-IN" sz="1600" dirty="0"/>
              <a:t>        &lt;h2&gt;Welcome to My Portfolio&lt;/h2&gt;</a:t>
            </a:r>
          </a:p>
          <a:p>
            <a:r>
              <a:rPr lang="en-IN" sz="1600" dirty="0"/>
              <a:t>        &lt;p&gt;Web developer passionate about creating interactive and user-friendly websites.&lt;/p&gt;</a:t>
            </a:r>
          </a:p>
          <a:p>
            <a:r>
              <a:rPr lang="en-IN" sz="1600" dirty="0"/>
              <a:t>    &lt;/section&gt;</a:t>
            </a:r>
          </a:p>
          <a:p>
            <a:r>
              <a:rPr lang="en-IN" sz="1600" dirty="0"/>
              <a:t>    &lt;section id="about"&gt;</a:t>
            </a:r>
          </a:p>
          <a:p>
            <a:r>
              <a:rPr lang="en-IN" sz="1600" dirty="0"/>
              <a:t>        &lt;h2&gt;About Me&lt;/h2&gt;</a:t>
            </a:r>
          </a:p>
          <a:p>
            <a:r>
              <a:rPr lang="en-IN" sz="1600" dirty="0"/>
              <a:t>        &lt;p&gt;Describe yourself and your skills here.&lt;/p&gt;</a:t>
            </a:r>
          </a:p>
          <a:p>
            <a:r>
              <a:rPr lang="en-IN" sz="1600" dirty="0"/>
              <a:t>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120690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096" y="539827"/>
            <a:ext cx="80643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&lt;section id="projects"&gt;</a:t>
            </a:r>
          </a:p>
          <a:p>
            <a:r>
              <a:rPr lang="en-IN" sz="1600" dirty="0"/>
              <a:t>        &lt;h2&gt;Projects&lt;/h2&gt;</a:t>
            </a:r>
          </a:p>
          <a:p>
            <a:r>
              <a:rPr lang="en-IN" sz="1600" dirty="0"/>
              <a:t>        &lt;div class="project"&gt;</a:t>
            </a:r>
          </a:p>
          <a:p>
            <a:r>
              <a:rPr lang="en-IN" sz="1600" dirty="0"/>
              <a:t>            &lt;</a:t>
            </a:r>
            <a:r>
              <a:rPr lang="en-IN" sz="1600" dirty="0" err="1"/>
              <a:t>img</a:t>
            </a:r>
            <a:r>
              <a:rPr lang="en-IN" sz="1600" dirty="0"/>
              <a:t> </a:t>
            </a:r>
            <a:r>
              <a:rPr lang="en-IN" sz="1600" dirty="0" err="1"/>
              <a:t>src</a:t>
            </a:r>
            <a:r>
              <a:rPr lang="en-IN" sz="1600" dirty="0"/>
              <a:t>="project1.jpg" alt="Project 1"&gt;</a:t>
            </a:r>
          </a:p>
          <a:p>
            <a:r>
              <a:rPr lang="en-IN" sz="1600" dirty="0"/>
              <a:t>            &lt;h3&gt;Project 1&lt;/h3&gt;</a:t>
            </a:r>
          </a:p>
          <a:p>
            <a:r>
              <a:rPr lang="en-IN" sz="1600" dirty="0"/>
              <a:t>            &lt;p&gt;Description of Project 1.&lt;/p&gt;</a:t>
            </a:r>
          </a:p>
          <a:p>
            <a:r>
              <a:rPr lang="en-IN" sz="1600" dirty="0"/>
              <a:t>        &lt;/div&gt;</a:t>
            </a:r>
          </a:p>
          <a:p>
            <a:r>
              <a:rPr lang="en-IN" sz="1600" dirty="0"/>
              <a:t>        &lt;!-- Add more project sections as needed --&gt;</a:t>
            </a:r>
          </a:p>
          <a:p>
            <a:r>
              <a:rPr lang="en-IN" sz="1600" dirty="0"/>
              <a:t>    &lt;/section&gt;</a:t>
            </a:r>
          </a:p>
          <a:p>
            <a:r>
              <a:rPr lang="en-IN" sz="1600" dirty="0"/>
              <a:t>    &lt;section id="contact"&gt;</a:t>
            </a:r>
          </a:p>
          <a:p>
            <a:r>
              <a:rPr lang="en-IN" sz="1600" dirty="0"/>
              <a:t>        &lt;h2&gt;Contact Me&lt;/h2&gt;</a:t>
            </a:r>
          </a:p>
          <a:p>
            <a:r>
              <a:rPr lang="en-IN" sz="1600" dirty="0"/>
              <a:t>        &lt;form&gt;</a:t>
            </a:r>
          </a:p>
          <a:p>
            <a:r>
              <a:rPr lang="en-IN" sz="1600" dirty="0"/>
              <a:t>            &lt;label for="name"&gt;Name:&lt;/label&gt;</a:t>
            </a:r>
          </a:p>
          <a:p>
            <a:r>
              <a:rPr lang="en-IN" sz="1600" dirty="0"/>
              <a:t>            &lt;input type="text" id="name" name="name" required&gt;</a:t>
            </a:r>
          </a:p>
          <a:p>
            <a:r>
              <a:rPr lang="en-IN" sz="1600" dirty="0"/>
              <a:t>            &lt;label for="email"&gt;Email:&lt;/label&gt;</a:t>
            </a:r>
          </a:p>
          <a:p>
            <a:r>
              <a:rPr lang="en-IN" sz="1600" dirty="0"/>
              <a:t>            &lt;input type="email" id="email" name="email" required&gt;</a:t>
            </a:r>
          </a:p>
          <a:p>
            <a:r>
              <a:rPr lang="en-IN" sz="1600" dirty="0"/>
              <a:t>            &lt;input type="submit" value="Submit"&gt;</a:t>
            </a:r>
          </a:p>
        </p:txBody>
      </p:sp>
    </p:spTree>
    <p:extLst>
      <p:ext uri="{BB962C8B-B14F-4D97-AF65-F5344CB8AC3E}">
        <p14:creationId xmlns:p14="http://schemas.microsoft.com/office/powerpoint/2010/main" val="146299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894" y="126742"/>
            <a:ext cx="82846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&lt;/form&gt;</a:t>
            </a:r>
          </a:p>
          <a:p>
            <a:r>
              <a:rPr lang="en-IN" sz="1600" dirty="0"/>
              <a:t>    &lt;/section&gt;</a:t>
            </a:r>
          </a:p>
          <a:p>
            <a:r>
              <a:rPr lang="en-IN" sz="1600" dirty="0"/>
              <a:t>    &lt;footer&gt;</a:t>
            </a:r>
          </a:p>
          <a:p>
            <a:r>
              <a:rPr lang="en-IN" sz="1600" dirty="0"/>
              <a:t>        &lt;p&gt;&amp;copy; 2023 Your Name. All rights reserved.&lt;/p&gt;</a:t>
            </a:r>
          </a:p>
          <a:p>
            <a:r>
              <a:rPr lang="en-IN" sz="1600" dirty="0"/>
              <a:t>    &lt;/footer&gt;</a:t>
            </a:r>
          </a:p>
          <a:p>
            <a:r>
              <a:rPr lang="en-IN" sz="1600" dirty="0"/>
              <a:t>    &lt;script </a:t>
            </a:r>
            <a:r>
              <a:rPr lang="en-IN" sz="1600" dirty="0" err="1"/>
              <a:t>src</a:t>
            </a:r>
            <a:r>
              <a:rPr lang="en-IN" sz="1600" dirty="0"/>
              <a:t>="script.js"&gt;&lt;/script&gt;</a:t>
            </a:r>
          </a:p>
          <a:p>
            <a:r>
              <a:rPr lang="en-IN" sz="1600" dirty="0"/>
              <a:t>&lt;/body&gt;</a:t>
            </a:r>
          </a:p>
          <a:p>
            <a:r>
              <a:rPr lang="en-IN" sz="1600" dirty="0"/>
              <a:t>&lt;/html&gt;</a:t>
            </a:r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2) CSS (styles.css):</a:t>
            </a:r>
          </a:p>
          <a:p>
            <a:r>
              <a:rPr lang="en-IN" sz="1600" dirty="0" err="1"/>
              <a:t>Css</a:t>
            </a:r>
            <a:endParaRPr lang="en-IN" sz="1600" dirty="0"/>
          </a:p>
          <a:p>
            <a:r>
              <a:rPr lang="en-IN" sz="1600" dirty="0"/>
              <a:t>body {</a:t>
            </a:r>
          </a:p>
          <a:p>
            <a:r>
              <a:rPr lang="en-IN" sz="1600" dirty="0"/>
              <a:t>    font-family: 'Arial', sans-serif;</a:t>
            </a:r>
          </a:p>
          <a:p>
            <a:r>
              <a:rPr lang="en-IN" sz="1600" dirty="0"/>
              <a:t>    margin: 0;</a:t>
            </a:r>
          </a:p>
          <a:p>
            <a:r>
              <a:rPr lang="en-IN" sz="1600" dirty="0"/>
              <a:t>    padding: 0;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header, </a:t>
            </a:r>
            <a:r>
              <a:rPr lang="en-IN" sz="1600" dirty="0" err="1"/>
              <a:t>nav</a:t>
            </a:r>
            <a:r>
              <a:rPr lang="en-IN" sz="1600" dirty="0"/>
              <a:t>, section, footer {</a:t>
            </a:r>
          </a:p>
          <a:p>
            <a:r>
              <a:rPr lang="en-IN" sz="1600" dirty="0"/>
              <a:t>    margin: 20px;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80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097" y="126742"/>
            <a:ext cx="81414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header {</a:t>
            </a:r>
          </a:p>
          <a:p>
            <a:r>
              <a:rPr lang="en-IN" sz="1600" dirty="0"/>
              <a:t>    text-align: </a:t>
            </a:r>
            <a:r>
              <a:rPr lang="en-IN" sz="1600" dirty="0" err="1"/>
              <a:t>center</a:t>
            </a:r>
            <a:r>
              <a:rPr lang="en-IN" sz="1600" dirty="0"/>
              <a:t>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 err="1"/>
              <a:t>nav</a:t>
            </a:r>
            <a:r>
              <a:rPr lang="en-IN" sz="1600" dirty="0"/>
              <a:t> </a:t>
            </a:r>
            <a:r>
              <a:rPr lang="en-IN" sz="1600" dirty="0" err="1"/>
              <a:t>ul</a:t>
            </a:r>
            <a:r>
              <a:rPr lang="en-IN" sz="1600" dirty="0"/>
              <a:t> {</a:t>
            </a:r>
          </a:p>
          <a:p>
            <a:r>
              <a:rPr lang="en-IN" sz="1600" dirty="0"/>
              <a:t>    list-style-type: none;</a:t>
            </a:r>
          </a:p>
          <a:p>
            <a:r>
              <a:rPr lang="en-IN" sz="1600" dirty="0"/>
              <a:t>    margin: 0;</a:t>
            </a:r>
          </a:p>
          <a:p>
            <a:r>
              <a:rPr lang="en-IN" sz="1600" dirty="0"/>
              <a:t>    padding: 0;</a:t>
            </a:r>
          </a:p>
          <a:p>
            <a:r>
              <a:rPr lang="en-IN" sz="1600" dirty="0"/>
              <a:t>    display: flex;</a:t>
            </a:r>
          </a:p>
          <a:p>
            <a:r>
              <a:rPr lang="en-IN" sz="1600" dirty="0"/>
              <a:t>    justify-content: space-around;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 err="1"/>
              <a:t>nav</a:t>
            </a:r>
            <a:r>
              <a:rPr lang="en-IN" sz="1600" dirty="0"/>
              <a:t> a {</a:t>
            </a:r>
          </a:p>
          <a:p>
            <a:r>
              <a:rPr lang="en-IN" sz="1600" dirty="0"/>
              <a:t>    text-decoration: none;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color</a:t>
            </a:r>
            <a:r>
              <a:rPr lang="en-IN" sz="1600" dirty="0"/>
              <a:t>: #333;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section {</a:t>
            </a:r>
          </a:p>
          <a:p>
            <a:r>
              <a:rPr lang="en-IN" sz="1600" dirty="0"/>
              <a:t>    margin-top: 40px;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.project {</a:t>
            </a:r>
          </a:p>
          <a:p>
            <a:r>
              <a:rPr lang="en-IN" sz="1600" dirty="0"/>
              <a:t>    margin-bottom: 20px;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426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945" y="330506"/>
            <a:ext cx="82736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form { </a:t>
            </a:r>
          </a:p>
          <a:p>
            <a:r>
              <a:rPr lang="en-IN" sz="1600" dirty="0"/>
              <a:t>   display: flex;</a:t>
            </a:r>
          </a:p>
          <a:p>
            <a:r>
              <a:rPr lang="en-IN" sz="1600" dirty="0"/>
              <a:t>    flex-direction: column;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footer {</a:t>
            </a:r>
          </a:p>
          <a:p>
            <a:r>
              <a:rPr lang="en-IN" sz="1600" dirty="0"/>
              <a:t>    text-align: </a:t>
            </a:r>
            <a:r>
              <a:rPr lang="en-IN" sz="1600" dirty="0" err="1"/>
              <a:t>center</a:t>
            </a:r>
            <a:r>
              <a:rPr lang="en-IN" sz="1600" dirty="0"/>
              <a:t>;</a:t>
            </a:r>
          </a:p>
          <a:p>
            <a:r>
              <a:rPr lang="en-IN" sz="16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71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961" y="286439"/>
            <a:ext cx="81304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3) JavaScript (script.js):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  <a:p>
            <a:r>
              <a:rPr lang="en-IN" sz="1600" dirty="0" err="1"/>
              <a:t>Js</a:t>
            </a:r>
            <a:endParaRPr lang="en-IN" sz="1600" dirty="0"/>
          </a:p>
          <a:p>
            <a:r>
              <a:rPr lang="en-IN" sz="1600" dirty="0"/>
              <a:t>// You can add interactivity using</a:t>
            </a:r>
          </a:p>
          <a:p>
            <a:r>
              <a:rPr lang="en-IN" sz="1600" dirty="0"/>
              <a:t> JavaScript as needed//</a:t>
            </a:r>
          </a:p>
          <a:p>
            <a:r>
              <a:rPr lang="en-IN" sz="1600" dirty="0"/>
              <a:t> For example, smooth scrolling to section anchor</a:t>
            </a:r>
          </a:p>
          <a:p>
            <a:r>
              <a:rPr lang="en-IN" sz="1600" dirty="0" err="1"/>
              <a:t>sdocument.querySelectorAll</a:t>
            </a:r>
            <a:r>
              <a:rPr lang="en-IN" sz="1600" dirty="0"/>
              <a:t>('</a:t>
            </a:r>
            <a:r>
              <a:rPr lang="en-IN" sz="1600" dirty="0" err="1"/>
              <a:t>nav</a:t>
            </a:r>
            <a:r>
              <a:rPr lang="en-IN" sz="1600" dirty="0"/>
              <a:t> a').</a:t>
            </a:r>
            <a:r>
              <a:rPr lang="en-IN" sz="1600" dirty="0" err="1"/>
              <a:t>forEach</a:t>
            </a:r>
            <a:r>
              <a:rPr lang="en-IN" sz="1600" dirty="0"/>
              <a:t>(anchor =&gt; 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anchor.addEventListener</a:t>
            </a:r>
            <a:r>
              <a:rPr lang="en-IN" sz="1600" dirty="0"/>
              <a:t>('click',</a:t>
            </a:r>
          </a:p>
          <a:p>
            <a:r>
              <a:rPr lang="en-IN" sz="1600" dirty="0"/>
              <a:t> function (e) { </a:t>
            </a:r>
          </a:p>
          <a:p>
            <a:r>
              <a:rPr lang="en-IN" sz="1600" dirty="0"/>
              <a:t>       </a:t>
            </a:r>
            <a:r>
              <a:rPr lang="en-IN" sz="1600" dirty="0" err="1"/>
              <a:t>e.preventDefault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document.querySelector</a:t>
            </a:r>
            <a:r>
              <a:rPr lang="en-IN" sz="1600" dirty="0"/>
              <a:t>(</a:t>
            </a:r>
            <a:r>
              <a:rPr lang="en-IN" sz="1600" dirty="0" err="1"/>
              <a:t>this.getAttribute</a:t>
            </a:r>
            <a:r>
              <a:rPr lang="en-IN" sz="1600" dirty="0"/>
              <a:t>('</a:t>
            </a:r>
            <a:r>
              <a:rPr lang="en-IN" sz="1600" dirty="0" err="1"/>
              <a:t>href</a:t>
            </a:r>
            <a:r>
              <a:rPr lang="en-IN" sz="1600" dirty="0"/>
              <a:t>')).</a:t>
            </a:r>
            <a:r>
              <a:rPr lang="en-IN" sz="1600" dirty="0" err="1"/>
              <a:t>scrollIntoView</a:t>
            </a:r>
            <a:r>
              <a:rPr lang="en-IN" sz="1600" dirty="0"/>
              <a:t>({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behavior</a:t>
            </a:r>
            <a:r>
              <a:rPr lang="en-IN" sz="1600" dirty="0"/>
              <a:t>: 'smooth‘</a:t>
            </a:r>
          </a:p>
          <a:p>
            <a:r>
              <a:rPr lang="en-IN" sz="1600" dirty="0"/>
              <a:t>        });</a:t>
            </a:r>
          </a:p>
          <a:p>
            <a:r>
              <a:rPr lang="en-IN" sz="1600" dirty="0"/>
              <a:t>    });</a:t>
            </a:r>
          </a:p>
          <a:p>
            <a:r>
              <a:rPr lang="en-IN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6571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25333" y="2270922"/>
            <a:ext cx="252727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endParaRPr sz="1400" b="1" dirty="0">
              <a:solidFill>
                <a:srgbClr val="BD8738"/>
              </a:solidFill>
              <a:latin typeface="Arial Black" panose="020B0A04020102020204" pitchFamily="34" charset="0"/>
              <a:cs typeface="RMKPBC+PublicSans-BoldItal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0915" y="1986975"/>
            <a:ext cx="2936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https://github.com/suryaks2602/NM-DSCET-7.git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35358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024601" cy="281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Your</a:t>
            </a:r>
            <a:r>
              <a:rPr lang="en-US"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Project</a:t>
            </a:r>
            <a:r>
              <a:rPr lang="en-US"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50" b="1" spc="-10" dirty="0">
                <a:solidFill>
                  <a:srgbClr val="C88C32"/>
                </a:solidFill>
                <a:latin typeface="Haettenschweiler" panose="020B0706040902060204" pitchFamily="34" charset="0"/>
                <a:cs typeface="ILIIOR+EBGaramond-Bold"/>
              </a:rPr>
              <a:t>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5" y="1330152"/>
            <a:ext cx="2006320" cy="215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Your project introduction</a:t>
            </a:r>
            <a:endParaRPr sz="1400" dirty="0">
              <a:solidFill>
                <a:srgbClr val="FFFFFF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Rectangle 8"/>
          <p:cNvSpPr/>
          <p:nvPr/>
        </p:nvSpPr>
        <p:spPr>
          <a:xfrm>
            <a:off x="6875" y="2283718"/>
            <a:ext cx="4716016" cy="2448272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91646"/>
              </p:ext>
            </p:extLst>
          </p:nvPr>
        </p:nvGraphicFramePr>
        <p:xfrm>
          <a:off x="6875" y="2265756"/>
          <a:ext cx="4716015" cy="23222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72005">
                  <a:extLst>
                    <a:ext uri="{9D8B030D-6E8A-4147-A177-3AD203B41FA5}">
                      <a16:colId xmlns:a16="http://schemas.microsoft.com/office/drawing/2014/main" val="88392167"/>
                    </a:ext>
                  </a:extLst>
                </a:gridCol>
                <a:gridCol w="1572005">
                  <a:extLst>
                    <a:ext uri="{9D8B030D-6E8A-4147-A177-3AD203B41FA5}">
                      <a16:colId xmlns:a16="http://schemas.microsoft.com/office/drawing/2014/main" val="1097259738"/>
                    </a:ext>
                  </a:extLst>
                </a:gridCol>
                <a:gridCol w="1572005">
                  <a:extLst>
                    <a:ext uri="{9D8B030D-6E8A-4147-A177-3AD203B41FA5}">
                      <a16:colId xmlns:a16="http://schemas.microsoft.com/office/drawing/2014/main" val="2014544899"/>
                    </a:ext>
                  </a:extLst>
                </a:gridCol>
              </a:tblGrid>
              <a:tr h="46941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LMS 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 Batch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620878"/>
                  </a:ext>
                </a:extLst>
              </a:tr>
              <a:tr h="463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au310520104036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B.Gokul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krishnan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771650"/>
                  </a:ext>
                </a:extLst>
              </a:tr>
              <a:tr h="463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au310520104042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S.Jayaprakash</a:t>
                      </a:r>
                      <a:r>
                        <a:rPr lang="en-IN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241669"/>
                  </a:ext>
                </a:extLst>
              </a:tr>
              <a:tr h="463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au310520104039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G.Hariharan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585059"/>
                  </a:ext>
                </a:extLst>
              </a:tr>
              <a:tr h="463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au310520104130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K.S.surya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6838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f5dca458e3_0_0"/>
          <p:cNvSpPr txBox="1">
            <a:spLocks noGrp="1"/>
          </p:cNvSpPr>
          <p:nvPr>
            <p:ph type="body" idx="1"/>
          </p:nvPr>
        </p:nvSpPr>
        <p:spPr>
          <a:xfrm>
            <a:off x="489450" y="647046"/>
            <a:ext cx="68919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various Front End Programs</a:t>
            </a:r>
            <a:endParaRPr sz="1500" b="1" dirty="0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500" dirty="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uniform front end code for portfolio website</a:t>
            </a:r>
            <a:endParaRPr sz="1500" dirty="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500" dirty="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interactive front end code for portfolio website</a:t>
            </a:r>
            <a:endParaRPr sz="1500" dirty="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8" name="Google Shape;1848;g1f5dca458e3_0_0"/>
          <p:cNvSpPr txBox="1">
            <a:spLocks noGrp="1"/>
          </p:cNvSpPr>
          <p:nvPr>
            <p:ph type="body" idx="2"/>
          </p:nvPr>
        </p:nvSpPr>
        <p:spPr>
          <a:xfrm>
            <a:off x="489450" y="3568146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Developing complicated UI using </a:t>
            </a:r>
            <a:r>
              <a:rPr lang="en-US" sz="1100" dirty="0">
                <a:latin typeface="EB Garamond"/>
                <a:ea typeface="EB Garamond"/>
                <a:cs typeface="EB Garamond"/>
                <a:sym typeface="EB Garamond"/>
              </a:rPr>
              <a:t>HTML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different type of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9" name="Google Shape;1849;g1f5dca458e3_0_0"/>
          <p:cNvSpPr txBox="1"/>
          <p:nvPr/>
        </p:nvSpPr>
        <p:spPr>
          <a:xfrm>
            <a:off x="489450" y="253953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0" name="Google Shape;1850;g1f5dca458e3_0_0"/>
          <p:cNvSpPr txBox="1"/>
          <p:nvPr/>
        </p:nvSpPr>
        <p:spPr>
          <a:xfrm>
            <a:off x="445780" y="317196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1" name="Google Shape;1851;g1f5dca458e3_0_0"/>
          <p:cNvSpPr txBox="1"/>
          <p:nvPr/>
        </p:nvSpPr>
        <p:spPr>
          <a:xfrm>
            <a:off x="445774" y="250825"/>
            <a:ext cx="382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3 :: Frontend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 Creation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852" name="Google Shape;1852;g1f5dca458e3_0_0"/>
          <p:cNvSpPr txBox="1"/>
          <p:nvPr/>
        </p:nvSpPr>
        <p:spPr>
          <a:xfrm>
            <a:off x="489450" y="222095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42036" y="585478"/>
            <a:ext cx="7992778" cy="8069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ea typeface="EB Garamond Medium"/>
                <a:cs typeface="Times New Roman" pitchFamily="18" charset="0"/>
                <a:sym typeface="EB Garamond Medium"/>
              </a:rPr>
              <a:t>1)Draw and design a uniform front end code for PORTFOLIO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&lt;!DOCTYPE html&gt;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&lt;html </a:t>
            </a:r>
            <a:r>
              <a:rPr lang="en-US" sz="1100" dirty="0" err="1"/>
              <a:t>lang</a:t>
            </a:r>
            <a:r>
              <a:rPr lang="en-US" sz="1100" dirty="0"/>
              <a:t>="en"&gt;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&lt;head&gt; 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&lt;meta </a:t>
            </a:r>
            <a:r>
              <a:rPr lang="en-US" sz="1100" dirty="0" err="1"/>
              <a:t>charset</a:t>
            </a:r>
            <a:r>
              <a:rPr lang="en-US" sz="1100" dirty="0"/>
              <a:t>="UTF-8"&gt;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&lt;meta name="viewport" content="width=device-width, initial-scale=1.0"&gt;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&lt;title&gt;Your Name - Portfolio&lt;/title&gt;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&lt;style&gt; 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body {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font-family: 'Arial', sans-serif; 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margin: 0; 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padding: 0;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background-color: #f4f4f4; 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color: #333;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}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header {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background-color: #333; 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color: #</a:t>
            </a:r>
            <a:r>
              <a:rPr lang="en-US" sz="1100" dirty="0" err="1"/>
              <a:t>fff</a:t>
            </a:r>
            <a:r>
              <a:rPr lang="en-US" sz="1100" dirty="0"/>
              <a:t>; 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padding: 1em;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text-align: center;</a:t>
            </a: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r>
              <a:rPr lang="en-US" sz="1100" dirty="0"/>
              <a:t> }</a:t>
            </a:r>
            <a:endParaRPr lang="en-US" sz="11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  <a:p>
            <a:pPr marL="457200" lvl="0" indent="-323850">
              <a:lnSpc>
                <a:spcPct val="107916"/>
              </a:lnSpc>
              <a:buClr>
                <a:schemeClr val="dk1"/>
              </a:buClr>
              <a:buSzPts val="1500"/>
            </a:pPr>
            <a:endParaRPr lang="en-US" sz="2000" dirty="0">
              <a:solidFill>
                <a:schemeClr val="dk1"/>
              </a:solidFill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11" y="276726"/>
            <a:ext cx="783255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nav</a:t>
            </a:r>
            <a:r>
              <a:rPr lang="en-US" dirty="0"/>
              <a:t> {</a:t>
            </a:r>
          </a:p>
          <a:p>
            <a:r>
              <a:rPr lang="en-US" dirty="0"/>
              <a:t> display: flex;</a:t>
            </a:r>
          </a:p>
          <a:p>
            <a:r>
              <a:rPr lang="en-US" dirty="0"/>
              <a:t> justify-content: center;</a:t>
            </a:r>
          </a:p>
          <a:p>
            <a:r>
              <a:rPr lang="en-US" dirty="0"/>
              <a:t> background-color: #444;</a:t>
            </a:r>
          </a:p>
          <a:p>
            <a:r>
              <a:rPr lang="en-US" dirty="0"/>
              <a:t> padding: 0.5em;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  <a:r>
              <a:rPr lang="en-US" dirty="0" err="1"/>
              <a:t>nav</a:t>
            </a:r>
            <a:r>
              <a:rPr lang="en-US" dirty="0"/>
              <a:t> a { </a:t>
            </a:r>
          </a:p>
          <a:p>
            <a:r>
              <a:rPr lang="en-US" dirty="0"/>
              <a:t>color: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 text-decoration: none;</a:t>
            </a:r>
          </a:p>
          <a:p>
            <a:r>
              <a:rPr lang="en-US" dirty="0"/>
              <a:t> margin: 0 1em; padding: 0.5em;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section </a:t>
            </a:r>
          </a:p>
          <a:p>
            <a:r>
              <a:rPr lang="en-US" dirty="0"/>
              <a:t>{ padding</a:t>
            </a:r>
          </a:p>
          <a:p>
            <a:r>
              <a:rPr lang="en-US" dirty="0"/>
              <a:t>: 2em;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h2 {</a:t>
            </a:r>
          </a:p>
          <a:p>
            <a:r>
              <a:rPr lang="en-US" dirty="0"/>
              <a:t> color: #333;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.project {</a:t>
            </a:r>
          </a:p>
          <a:p>
            <a:r>
              <a:rPr lang="en-US" dirty="0"/>
              <a:t> margin-bottom: 2em;</a:t>
            </a:r>
          </a:p>
          <a:p>
            <a:r>
              <a:rPr lang="en-US" dirty="0"/>
              <a:t>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926" y="697832"/>
            <a:ext cx="79649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{</a:t>
            </a:r>
          </a:p>
          <a:p>
            <a:r>
              <a:rPr lang="en-US" dirty="0"/>
              <a:t> background-color: #333;</a:t>
            </a:r>
          </a:p>
          <a:p>
            <a:r>
              <a:rPr lang="en-US" dirty="0"/>
              <a:t> color: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 text-align: center</a:t>
            </a:r>
          </a:p>
          <a:p>
            <a:r>
              <a:rPr lang="en-US" dirty="0"/>
              <a:t>; padding: 1em; </a:t>
            </a:r>
          </a:p>
          <a:p>
            <a:r>
              <a:rPr lang="en-US" dirty="0"/>
              <a:t>position: fixed;</a:t>
            </a:r>
          </a:p>
          <a:p>
            <a:r>
              <a:rPr lang="en-US" dirty="0"/>
              <a:t> bottom: 0;</a:t>
            </a:r>
          </a:p>
          <a:p>
            <a:r>
              <a:rPr lang="en-US" dirty="0"/>
              <a:t> width: 100%;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&lt;/style&gt; </a:t>
            </a:r>
          </a:p>
          <a:p>
            <a:r>
              <a:rPr lang="en-US" dirty="0"/>
              <a:t>&lt;/head&gt; </a:t>
            </a:r>
          </a:p>
          <a:p>
            <a:r>
              <a:rPr lang="en-US" dirty="0"/>
              <a:t>&lt;body&gt; </a:t>
            </a:r>
          </a:p>
          <a:p>
            <a:r>
              <a:rPr lang="en-US" dirty="0"/>
              <a:t>&lt;header&gt;</a:t>
            </a:r>
          </a:p>
          <a:p>
            <a:r>
              <a:rPr lang="en-US" dirty="0"/>
              <a:t> &lt;h1&gt;Your Name&lt;/h1&gt;</a:t>
            </a:r>
          </a:p>
          <a:p>
            <a:r>
              <a:rPr lang="en-US" dirty="0"/>
              <a:t> &lt;p&gt;Web Developer&lt;/p</a:t>
            </a:r>
          </a:p>
          <a:p>
            <a:r>
              <a:rPr lang="en-US" dirty="0"/>
              <a:t>&gt; &lt;/header&gt;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516" y="481263"/>
            <a:ext cx="81453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 </a:t>
            </a:r>
          </a:p>
          <a:p>
            <a:r>
              <a:rPr lang="en-US" dirty="0"/>
              <a:t> &lt;a </a:t>
            </a:r>
            <a:r>
              <a:rPr lang="en-US" dirty="0" err="1"/>
              <a:t>href</a:t>
            </a:r>
            <a:r>
              <a:rPr lang="en-US" dirty="0"/>
              <a:t>="#projects"&gt;Projects&lt;/a&gt;</a:t>
            </a:r>
          </a:p>
          <a:p>
            <a:r>
              <a:rPr lang="en-US" dirty="0"/>
              <a:t> &lt;a </a:t>
            </a:r>
            <a:r>
              <a:rPr lang="en-US" dirty="0" err="1"/>
              <a:t>href</a:t>
            </a:r>
            <a:r>
              <a:rPr lang="en-US" dirty="0"/>
              <a:t>="#contact"&gt;Contact&lt;/a&gt;</a:t>
            </a:r>
          </a:p>
          <a:p>
            <a:r>
              <a:rPr lang="en-US" dirty="0"/>
              <a:t> 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r>
              <a:rPr lang="en-US" dirty="0"/>
              <a:t> &lt;section id="projects"&gt;</a:t>
            </a:r>
          </a:p>
          <a:p>
            <a:r>
              <a:rPr lang="en-US" dirty="0"/>
              <a:t> &lt;h2&gt;Projects&lt;/h2&gt;</a:t>
            </a:r>
          </a:p>
          <a:p>
            <a:r>
              <a:rPr lang="en-US" dirty="0"/>
              <a:t> &lt;div class="project"&gt; </a:t>
            </a:r>
          </a:p>
          <a:p>
            <a:r>
              <a:rPr lang="en-US" dirty="0"/>
              <a:t>&lt;h3&gt;Project 1&lt;/h3&gt;</a:t>
            </a:r>
          </a:p>
          <a:p>
            <a:r>
              <a:rPr lang="en-US" dirty="0"/>
              <a:t> &lt;p&gt;Description of Project 1.&lt;/p&gt;</a:t>
            </a:r>
          </a:p>
          <a:p>
            <a:r>
              <a:rPr lang="en-US" dirty="0"/>
              <a:t> &lt;/div&gt; </a:t>
            </a:r>
          </a:p>
          <a:p>
            <a:r>
              <a:rPr lang="en-US" dirty="0"/>
              <a:t>&lt;div class="project"&gt;</a:t>
            </a:r>
          </a:p>
          <a:p>
            <a:r>
              <a:rPr lang="en-US" dirty="0"/>
              <a:t> &lt;h3&gt;Project 2&lt;/h3&gt; </a:t>
            </a:r>
          </a:p>
          <a:p>
            <a:r>
              <a:rPr lang="en-US" dirty="0"/>
              <a:t>&lt;p&gt;Description of Project 2.&lt;/p&gt;</a:t>
            </a:r>
          </a:p>
          <a:p>
            <a:r>
              <a:rPr lang="en-US" dirty="0"/>
              <a:t> &lt;/div&gt;</a:t>
            </a:r>
          </a:p>
          <a:p>
            <a:r>
              <a:rPr lang="en-US" dirty="0"/>
              <a:t> &lt;!-- Add more projects as needed --&gt; </a:t>
            </a:r>
          </a:p>
          <a:p>
            <a:r>
              <a:rPr lang="en-US" dirty="0"/>
              <a:t>&lt;/section&gt;</a:t>
            </a:r>
          </a:p>
          <a:p>
            <a:r>
              <a:rPr lang="en-US" dirty="0"/>
              <a:t> &lt;section id="contact“&gt;</a:t>
            </a:r>
          </a:p>
          <a:p>
            <a:r>
              <a:rPr lang="en-US" dirty="0"/>
              <a:t> &lt;h2&gt;Contact&lt;/h2&gt;</a:t>
            </a:r>
          </a:p>
          <a:p>
            <a:r>
              <a:rPr lang="en-US" dirty="0"/>
              <a:t> &lt;form&gt; </a:t>
            </a:r>
          </a:p>
          <a:p>
            <a:r>
              <a:rPr lang="en-US" dirty="0"/>
              <a:t>&lt;label for="name"&gt;Name:&lt;/label&gt;</a:t>
            </a:r>
          </a:p>
          <a:p>
            <a:r>
              <a:rPr lang="en-US" dirty="0"/>
              <a:t> &lt;input type="text" id="name" name="name" required&gt;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684" y="457200"/>
            <a:ext cx="76881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&lt;label for="email"&gt;Email:&lt;/label&gt;</a:t>
            </a:r>
          </a:p>
          <a:p>
            <a:r>
              <a:rPr lang="en-US" sz="1800" dirty="0"/>
              <a:t> &lt;input type="email" id="email" name="email" required&gt;</a:t>
            </a:r>
          </a:p>
          <a:p>
            <a:r>
              <a:rPr lang="en-US" sz="1800" dirty="0"/>
              <a:t> &lt;label for="message"&gt;Message:&lt;/label&gt;</a:t>
            </a:r>
          </a:p>
          <a:p>
            <a:r>
              <a:rPr lang="en-US" sz="1800" dirty="0"/>
              <a:t> &lt;</a:t>
            </a:r>
            <a:r>
              <a:rPr lang="en-US" sz="1800" dirty="0" err="1"/>
              <a:t>textarea</a:t>
            </a:r>
            <a:r>
              <a:rPr lang="en-US" sz="1800" dirty="0"/>
              <a:t> id="message" name="message" rows="4" required&gt;&lt;/</a:t>
            </a:r>
            <a:r>
              <a:rPr lang="en-US" sz="1800" dirty="0" err="1"/>
              <a:t>textarea</a:t>
            </a:r>
            <a:r>
              <a:rPr lang="en-US" sz="1800" dirty="0"/>
              <a:t>&gt;</a:t>
            </a:r>
          </a:p>
          <a:p>
            <a:r>
              <a:rPr lang="en-US" sz="1800" dirty="0"/>
              <a:t> &lt;button type="submit"&gt;Submit&lt;/button&gt;</a:t>
            </a:r>
          </a:p>
          <a:p>
            <a:r>
              <a:rPr lang="en-US" sz="1800" dirty="0"/>
              <a:t> &lt;/form&gt;</a:t>
            </a:r>
          </a:p>
          <a:p>
            <a:r>
              <a:rPr lang="en-US" sz="1800" dirty="0"/>
              <a:t> &lt;/section&gt;</a:t>
            </a:r>
          </a:p>
          <a:p>
            <a:r>
              <a:rPr lang="en-US" sz="1800" dirty="0"/>
              <a:t> &lt;footer&gt;</a:t>
            </a:r>
          </a:p>
          <a:p>
            <a:r>
              <a:rPr lang="en-US" sz="1800" dirty="0"/>
              <a:t> &amp;copy; 2023 Your Name. All rights reserved.</a:t>
            </a:r>
          </a:p>
          <a:p>
            <a:r>
              <a:rPr lang="en-US" sz="1800" dirty="0"/>
              <a:t> &lt;/footer&gt;</a:t>
            </a:r>
          </a:p>
          <a:p>
            <a:r>
              <a:rPr lang="en-US" sz="1800" dirty="0"/>
              <a:t> &lt;/body&gt;</a:t>
            </a:r>
          </a:p>
          <a:p>
            <a:r>
              <a:rPr lang="en-US" sz="1800" dirty="0"/>
              <a:t> 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0164" y="561860"/>
            <a:ext cx="805333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Draw and design a interactive front end code for portfolio website</a:t>
            </a:r>
          </a:p>
          <a:p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r>
              <a:rPr lang="en-US" sz="1600" dirty="0"/>
              <a:t>1) Html</a:t>
            </a:r>
          </a:p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 </a:t>
            </a:r>
            <a:r>
              <a:rPr lang="en-US" sz="1600" dirty="0" err="1"/>
              <a:t>lang</a:t>
            </a:r>
            <a:r>
              <a:rPr lang="en-US" sz="1600" dirty="0"/>
              <a:t>="</a:t>
            </a:r>
            <a:r>
              <a:rPr lang="en-US" sz="1600" dirty="0" err="1"/>
              <a:t>en</a:t>
            </a:r>
            <a:r>
              <a:rPr lang="en-US" sz="1600" dirty="0"/>
              <a:t>"&gt;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    &lt;meta charset="UTF-8"&gt;</a:t>
            </a:r>
          </a:p>
          <a:p>
            <a:r>
              <a:rPr lang="en-US" sz="1600" dirty="0"/>
              <a:t>    &lt;meta name="viewport“ content="width=device-width, initial-scale=1.0"&gt;</a:t>
            </a:r>
          </a:p>
          <a:p>
            <a:r>
              <a:rPr lang="en-US" sz="1600" dirty="0"/>
              <a:t>    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="styles.css"&gt;</a:t>
            </a:r>
          </a:p>
          <a:p>
            <a:r>
              <a:rPr lang="en-US" sz="1600" dirty="0"/>
              <a:t>    &lt;title&gt;Your Portfolio&lt;/title&gt;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    &lt;header&gt;</a:t>
            </a:r>
          </a:p>
          <a:p>
            <a:r>
              <a:rPr lang="en-US" sz="1600" dirty="0"/>
              <a:t>        &lt;h1&gt;Your Name&lt;/h1&gt;</a:t>
            </a:r>
          </a:p>
          <a:p>
            <a:r>
              <a:rPr lang="en-US" sz="1600" dirty="0"/>
              <a:t>        &lt;p&gt;Web Developer&lt;/p&gt;</a:t>
            </a:r>
          </a:p>
          <a:p>
            <a:r>
              <a:rPr lang="en-US" sz="1600" dirty="0"/>
              <a:t>    &lt;/header&gt; </a:t>
            </a:r>
            <a:endParaRPr lang="en-IN" sz="1600" dirty="0"/>
          </a:p>
          <a:p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742503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1338</Words>
  <Application>Microsoft Office PowerPoint</Application>
  <PresentationFormat>On-screen Show (16:9)</PresentationFormat>
  <Paragraphs>253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Arial</vt:lpstr>
      <vt:lpstr>Arial</vt:lpstr>
      <vt:lpstr>Arial Black</vt:lpstr>
      <vt:lpstr>Calibri</vt:lpstr>
      <vt:lpstr>EB Garamond</vt:lpstr>
      <vt:lpstr>EB Garamond ExtraBold</vt:lpstr>
      <vt:lpstr>EB Garamond Medium</vt:lpstr>
      <vt:lpstr>Haettenschweiler</vt:lpstr>
      <vt:lpstr>ILIIOR+EBGaramond-Bold</vt:lpstr>
      <vt:lpstr>KQGMTU+Arial-BoldMT</vt:lpstr>
      <vt:lpstr>Montserrat ExtraBold</vt:lpstr>
      <vt:lpstr>Noto Sans Symbols</vt:lpstr>
      <vt:lpstr>Public Sans</vt:lpstr>
      <vt:lpstr>PVLNNE+ArialMT</vt:lpstr>
      <vt:lpstr>RMKPBC+PublicSans-BoldItalic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Manish Sharma</dc:creator>
  <cp:lastModifiedBy>Surya K S</cp:lastModifiedBy>
  <cp:revision>17</cp:revision>
  <dcterms:created xsi:type="dcterms:W3CDTF">2020-08-13T11:21:46Z</dcterms:created>
  <dcterms:modified xsi:type="dcterms:W3CDTF">2023-11-19T17:26:49Z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5279963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</Properties>
</file>