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ChangeArrowheads="1"/>
          </p:cNvSpPr>
          <p:nvPr>
            <p:ph type="subTitle" idx="1"/>
          </p:nvPr>
        </p:nvSpPr>
        <p:spPr/>
        <p:txBody>
          <a:bodyPr/>
          <a:p>
            <a:r>
              <a:rPr lang="en-US" altLang="en-GB" sz="2400"/>
              <a:t>Peer-graded Assignment: Which Design</a:t>
            </a:r>
            <a:endParaRPr lang="en-US" altLang="en-GB" sz="2400"/>
          </a:p>
        </p:txBody>
      </p:sp>
      <p:sp>
        <p:nvSpPr>
          <p:cNvPr id="5" name="Title 4"/>
          <p:cNvSpPr>
            <a:spLocks noChangeArrowheads="1"/>
          </p:cNvSpPr>
          <p:nvPr>
            <p:ph type="ctrTitle"/>
          </p:nvPr>
        </p:nvSpPr>
        <p:spPr/>
        <p:txBody>
          <a:bodyPr/>
          <a:p>
            <a:r>
              <a:rPr lang="en-CA" altLang="en-GB"/>
              <a:t>Strategic Management  </a:t>
            </a:r>
            <a:br>
              <a:rPr lang="en-CA" altLang="en-GB"/>
            </a:br>
            <a:r>
              <a:rPr lang="en-CA" altLang="en-GB"/>
              <a:t>Capstone Project</a:t>
            </a:r>
            <a:endParaRPr lang="en-CA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should e-Types' strategy be going forward?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55" y="1570990"/>
            <a:ext cx="8624570" cy="4883785"/>
          </a:xfrm>
        </p:spPr>
        <p:txBody>
          <a:bodyPr/>
          <a:lstStyle/>
          <a:p>
            <a:pPr marL="0" indent="0">
              <a:buNone/>
            </a:pPr>
            <a:r>
              <a:t>• Follow a balanced strategy</a:t>
            </a:r>
          </a:p>
          <a:p>
            <a:pPr marL="0" indent="0">
              <a:buNone/>
            </a:pPr>
            <a:r>
              <a:t>• Keep doing bold, edgy work – it defines their identity</a:t>
            </a:r>
          </a:p>
          <a:p>
            <a:pPr marL="0" indent="0">
              <a:buNone/>
            </a:pPr>
            <a:r>
              <a:t>• Be flexible to take on traditional, high-value clients</a:t>
            </a:r>
          </a:p>
          <a:p>
            <a:pPr marL="0" indent="0">
              <a:buNone/>
            </a:pPr>
            <a:r>
              <a:t>• Grow without losing who they are</a:t>
            </a:r>
          </a:p>
          <a:p>
            <a:pPr marL="0" indent="0">
              <a:buNone/>
            </a:pPr>
            <a:r>
              <a:t>• Don’t choose between creativity and business – do both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Only doing edgy work limits growth and income</a:t>
            </a:r>
          </a:p>
          <a:p>
            <a:r>
              <a:t>Only doing safe work makes them lose uniqueness</a:t>
            </a:r>
          </a:p>
          <a:p>
            <a:r>
              <a:t>A mix gives them more clients, bigger projects, stronger reputation</a:t>
            </a:r>
          </a:p>
          <a:p>
            <a:r>
              <a:t>Helps them grow from small agency to leading design firm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Short-Term Plan (Now)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 both designs to Team Denmark</a:t>
            </a:r>
          </a:p>
          <a:p>
            <a:r>
              <a:t>Safe one for winning, edgy one to show creativity</a:t>
            </a:r>
          </a:p>
          <a:p>
            <a:r>
              <a:t>Explain both clearly and let client choose</a:t>
            </a:r>
          </a:p>
          <a:p>
            <a:r>
              <a:t>Internally align the team: Stay creative, grow smartly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Medium-Term Plan (2–6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standard design process for all clients</a:t>
            </a:r>
          </a:p>
          <a:p>
            <a:r>
              <a:t>Update portfolio to show both creative and safe work</a:t>
            </a:r>
          </a:p>
          <a:p>
            <a:r>
              <a:t>Group clients:</a:t>
            </a:r>
          </a:p>
          <a:p>
            <a:pPr marL="0" indent="0">
              <a:buNone/>
            </a:pPr>
            <a:r>
              <a:t> → Creative (more freedom) </a:t>
            </a:r>
          </a:p>
          <a:p>
            <a:pPr marL="0" indent="0">
              <a:buNone/>
            </a:pPr>
            <a:r>
              <a:t> → Business-focused (more money, visibility)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Plan (1 Year+)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 expertise via blogs, talks, teaching</a:t>
            </a:r>
          </a:p>
          <a:p>
            <a:r>
              <a:t>Grow team slowly with right people</a:t>
            </a:r>
          </a:p>
          <a:p>
            <a:r>
              <a:t>Partner with firms for bigger projects</a:t>
            </a:r>
          </a:p>
          <a:p>
            <a:r>
              <a:t>Mix bold ideas with real-world client needs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Strategy:</a:t>
            </a:r>
          </a:p>
          <a:p>
            <a:pPr marL="0" indent="0">
              <a:buNone/>
            </a:pPr>
            <a:r>
              <a:t>Stay creative, add flexibility</a:t>
            </a:r>
          </a:p>
          <a:p>
            <a:pPr marL="0" indent="0">
              <a:buNone/>
            </a:pPr>
            <a:r>
              <a:t>Build reputation for edgy + smart design</a:t>
            </a:r>
          </a:p>
          <a:p/>
          <a:p>
            <a:r>
              <a:t>Implementation:</a:t>
            </a:r>
          </a:p>
          <a:p>
            <a:pPr marL="0" indent="0">
              <a:buNone/>
            </a:pPr>
            <a:r>
              <a:t>Present both designs now</a:t>
            </a:r>
          </a:p>
          <a:p>
            <a:pPr marL="0" indent="0">
              <a:buNone/>
            </a:pPr>
            <a:r>
              <a:t>Set up client/project systems</a:t>
            </a:r>
          </a:p>
          <a:p>
            <a:pPr marL="0" indent="0">
              <a:buNone/>
            </a:pPr>
            <a:r>
              <a:t>Grow without losing core identity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Slides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PowerPoint 演示文稿</vt:lpstr>
      <vt:lpstr>What should e-Types' strategy be going forward?</vt:lpstr>
      <vt:lpstr>Why this strategy?</vt:lpstr>
      <vt:lpstr>Short-Term Plan (Now)</vt:lpstr>
      <vt:lpstr>Medium-Term Plan (2–6 Months)</vt:lpstr>
      <vt:lpstr>Long-Term Plan (1 Year+)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2</cp:revision>
  <dcterms:created xsi:type="dcterms:W3CDTF">2013-01-27T09:14:00Z</dcterms:created>
  <dcterms:modified xsi:type="dcterms:W3CDTF">2025-05-06T06:27:50Z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9759DCB60AD3402D9DD56C80E2F512DE_12</vt:lpwstr>
  </property>
  <property fmtid="{D5CDD505-2E9C-101B-9397-08002B2CF9AE}" pid="3" name="KSOProductBuildVer">
    <vt:lpwstr>2057-12.2.0.20796</vt:lpwstr>
  </property>
</Properties>
</file>