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98" d="100"/>
          <a:sy n="98" d="100"/>
        </p:scale>
        <p:origin x="1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" TargetMode="External"/><Relationship Id="rId2" Type="http://schemas.openxmlformats.org/officeDocument/2006/relationships/hyperlink" Target="https://stackoverflow.com/questions/617910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8040" y="1673524"/>
            <a:ext cx="3897630" cy="2420504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PLAYFAIR</a:t>
            </a:r>
            <a:br>
              <a:rPr lang="en-US" sz="4000" b="1" dirty="0"/>
            </a:br>
            <a:r>
              <a:rPr lang="en-US" sz="4000" b="1" dirty="0"/>
              <a:t>           CIPHER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8040" y="4157933"/>
            <a:ext cx="3897630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A . Rohith            2003A51109</a:t>
            </a:r>
          </a:p>
          <a:p>
            <a:pPr algn="l"/>
            <a:r>
              <a:rPr lang="en-US" dirty="0"/>
              <a:t>K. Surya Kumari</a:t>
            </a:r>
            <a:r>
              <a:rPr lang="en-US" sz="2300" dirty="0"/>
              <a:t>  2003A51123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51A35-0659-E71C-B7D6-DB2564FD8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631" y="609600"/>
            <a:ext cx="7695926" cy="1257300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FDD23-49AC-AF91-CD4B-790E3DA92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631" y="2076450"/>
            <a:ext cx="7695926" cy="3714749"/>
          </a:xfrm>
        </p:spPr>
        <p:txBody>
          <a:bodyPr/>
          <a:lstStyle/>
          <a:p>
            <a:r>
              <a:rPr lang="en-IN" dirty="0"/>
              <a:t>By end of the project we could get a hold on the various topics of java.</a:t>
            </a:r>
          </a:p>
          <a:p>
            <a:r>
              <a:rPr lang="en-IN" dirty="0"/>
              <a:t>We could understand </a:t>
            </a:r>
            <a:r>
              <a:rPr lang="en-IN"/>
              <a:t>the concepts better </a:t>
            </a:r>
            <a:r>
              <a:rPr lang="en-IN" dirty="0"/>
              <a:t>and implement them for real time uses.</a:t>
            </a:r>
          </a:p>
          <a:p>
            <a:r>
              <a:rPr lang="en-IN" dirty="0"/>
              <a:t>We have gained and developed coding skills.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4AFEDE-F974-FA33-0535-5C0A26506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0"/>
            <a:ext cx="337185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654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73834-1115-4B17-5760-C3BA18B17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A3F8B-90E6-0FB1-1F8B-3BF2169B4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5999" y="2076450"/>
            <a:ext cx="7711557" cy="3714749"/>
          </a:xfrm>
        </p:spPr>
        <p:txBody>
          <a:bodyPr/>
          <a:lstStyle/>
          <a:p>
            <a:r>
              <a:rPr lang="en-IN" dirty="0"/>
              <a:t>We would like acknowledge and give my warmest thanks to my </a:t>
            </a:r>
            <a:r>
              <a:rPr lang="en-IN" dirty="0" err="1"/>
              <a:t>supervior</a:t>
            </a:r>
            <a:r>
              <a:rPr lang="en-IN" dirty="0"/>
              <a:t> </a:t>
            </a:r>
            <a:r>
              <a:rPr lang="en-IN" dirty="0" err="1"/>
              <a:t>T.Sampath</a:t>
            </a:r>
            <a:r>
              <a:rPr lang="en-IN" dirty="0"/>
              <a:t> Kumar sir who made this work possible under his guidance through this wonderful opportunity which helped us evolve academically.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8DCD30-C412-CC71-9948-A3E90E98E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0"/>
            <a:ext cx="337185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303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341902" y="10"/>
            <a:ext cx="337185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1900" y="520615"/>
            <a:ext cx="7655287" cy="97045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b="1" dirty="0"/>
              <a:t>What we learnt from the course project 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8802" y="2080260"/>
            <a:ext cx="7655287" cy="3710940"/>
          </a:xfrm>
        </p:spPr>
        <p:txBody>
          <a:bodyPr anchor="t">
            <a:normAutofit/>
          </a:bodyPr>
          <a:lstStyle/>
          <a:p>
            <a:r>
              <a:rPr lang="en-US" sz="2400" dirty="0"/>
              <a:t>We have used concepts of swings , classes, objects, string methods in the process of implementing the course project.</a:t>
            </a:r>
          </a:p>
          <a:p>
            <a:r>
              <a:rPr lang="en-US" sz="2400" dirty="0"/>
              <a:t>We have been able to differentiate and use the concepts according to the necessity.</a:t>
            </a:r>
          </a:p>
          <a:p>
            <a:r>
              <a:rPr lang="en-US" sz="2400" dirty="0"/>
              <a:t>We have been able to implement the concepts that we learnt in class.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AA229-1B99-203D-C330-9FAD27AC4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1859" y="609600"/>
            <a:ext cx="7815697" cy="1257300"/>
          </a:xfrm>
        </p:spPr>
        <p:txBody>
          <a:bodyPr>
            <a:normAutofit fontScale="90000"/>
          </a:bodyPr>
          <a:lstStyle/>
          <a:p>
            <a:r>
              <a:rPr lang="en-US" dirty="0"/>
              <a:t>Where did we faced problems while doing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6981F-8644-3D10-A492-83569F009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1879" y="2076450"/>
            <a:ext cx="7655677" cy="3714749"/>
          </a:xfrm>
        </p:spPr>
        <p:txBody>
          <a:bodyPr/>
          <a:lstStyle/>
          <a:p>
            <a:r>
              <a:rPr lang="en-IN" dirty="0"/>
              <a:t>We faced difficulties in printing the output on </a:t>
            </a:r>
            <a:r>
              <a:rPr lang="en-IN" dirty="0" err="1"/>
              <a:t>jframe</a:t>
            </a:r>
            <a:r>
              <a:rPr lang="en-IN" dirty="0"/>
              <a:t> window while using swings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9D71B-F879-5792-81FF-563484C82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0"/>
            <a:ext cx="337185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774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F863E-D64C-81FD-1B18-28423E29E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5415" y="609600"/>
            <a:ext cx="7602142" cy="1257300"/>
          </a:xfrm>
        </p:spPr>
        <p:txBody>
          <a:bodyPr/>
          <a:lstStyle/>
          <a:p>
            <a:r>
              <a:rPr lang="en-US" dirty="0"/>
              <a:t>How did we solved it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CBA54-C035-AD8E-EE87-644E81B11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5415" y="2076450"/>
            <a:ext cx="7602142" cy="4238381"/>
          </a:xfrm>
        </p:spPr>
        <p:txBody>
          <a:bodyPr/>
          <a:lstStyle/>
          <a:p>
            <a:r>
              <a:rPr lang="en-IN" dirty="0"/>
              <a:t>We have referred through relevant resources and understood the roots of the concepts where we faced issues.</a:t>
            </a:r>
          </a:p>
          <a:p>
            <a:r>
              <a:rPr lang="en-IN" dirty="0"/>
              <a:t>We have gone through different possible solutions to obtain the final output.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5A5D15-1C60-D55F-26F4-4EF332E38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0"/>
            <a:ext cx="337185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561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059D9-6DFC-6915-67EC-B4460AE4A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369" y="609600"/>
            <a:ext cx="7727188" cy="1257300"/>
          </a:xfrm>
        </p:spPr>
        <p:txBody>
          <a:bodyPr/>
          <a:lstStyle/>
          <a:p>
            <a:r>
              <a:rPr lang="en-IN" dirty="0"/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9D8F8-6613-4353-7E39-05520AEC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0369" y="2076450"/>
            <a:ext cx="7727188" cy="3714749"/>
          </a:xfrm>
        </p:spPr>
        <p:txBody>
          <a:bodyPr>
            <a:normAutofit fontScale="92500"/>
          </a:bodyPr>
          <a:lstStyle/>
          <a:p>
            <a:r>
              <a:rPr lang="en-IN" dirty="0"/>
              <a:t>Generally we use ciphers to maintain security and privacy </a:t>
            </a:r>
          </a:p>
          <a:p>
            <a:r>
              <a:rPr lang="en-IN" dirty="0"/>
              <a:t>Our project </a:t>
            </a:r>
            <a:r>
              <a:rPr lang="en-IN" dirty="0" err="1"/>
              <a:t>playfair</a:t>
            </a:r>
            <a:r>
              <a:rPr lang="en-IN" dirty="0"/>
              <a:t> cipher is all about converting plaintext to encrypted text and cipher text to decrypted or plaintext</a:t>
            </a:r>
          </a:p>
          <a:p>
            <a:r>
              <a:rPr lang="en-IN" dirty="0"/>
              <a:t>In our project we use a 5X5 matrix in which each cell contain a alphabet </a:t>
            </a:r>
          </a:p>
          <a:p>
            <a:r>
              <a:rPr lang="en-IN" dirty="0"/>
              <a:t>And here we consider a key word which do not have any reputed letters and first cells of the matrix is filled with the key word</a:t>
            </a:r>
          </a:p>
          <a:p>
            <a:r>
              <a:rPr lang="en-IN" dirty="0"/>
              <a:t>Based on the matrix and rules we encrypt and decrypt the text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66634C-6759-FEC6-18FC-B0416B7D0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0"/>
            <a:ext cx="337185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121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E57A2-A7AD-799D-006D-4E92A5D67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1045" y="609600"/>
            <a:ext cx="7586511" cy="1257300"/>
          </a:xfrm>
        </p:spPr>
        <p:txBody>
          <a:bodyPr/>
          <a:lstStyle/>
          <a:p>
            <a:r>
              <a:rPr lang="en-IN" dirty="0"/>
              <a:t>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3C28A-E5ED-56B9-9E0A-8FEA464DC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1045" y="2076450"/>
            <a:ext cx="7586512" cy="3949212"/>
          </a:xfrm>
        </p:spPr>
        <p:txBody>
          <a:bodyPr/>
          <a:lstStyle/>
          <a:p>
            <a:r>
              <a:rPr lang="en-IN" dirty="0"/>
              <a:t>Our main objective is to convert plain text to cipher text and improve security </a:t>
            </a:r>
          </a:p>
          <a:p>
            <a:r>
              <a:rPr lang="en-IN" dirty="0"/>
              <a:t>And also to decrypt the cipher 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BD2721-F935-0905-2034-E3D6D4301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0"/>
            <a:ext cx="337185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648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911E0-417D-8D37-465A-1FEBCD75A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3815" y="609600"/>
            <a:ext cx="7703742" cy="1257300"/>
          </a:xfrm>
        </p:spPr>
        <p:txBody>
          <a:bodyPr/>
          <a:lstStyle/>
          <a:p>
            <a:r>
              <a:rPr lang="en-IN" dirty="0"/>
              <a:t>Procedure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DA3F074-B4CC-60F8-5FE5-47FA6DCBA4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4963" y="1866900"/>
            <a:ext cx="6542087" cy="325999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E6F642-5ED0-0BEC-0A31-0BF60BC77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0"/>
            <a:ext cx="337185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137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04AEB-6E30-B636-EC35-A8679C1B9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755" y="609600"/>
            <a:ext cx="8039802" cy="1257300"/>
          </a:xfrm>
        </p:spPr>
        <p:txBody>
          <a:bodyPr/>
          <a:lstStyle/>
          <a:p>
            <a:r>
              <a:rPr lang="en-US" dirty="0"/>
              <a:t> Why did we choose the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10298-8844-0527-7158-EEA6C202E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5661" y="2076450"/>
            <a:ext cx="7781896" cy="3714749"/>
          </a:xfrm>
        </p:spPr>
        <p:txBody>
          <a:bodyPr/>
          <a:lstStyle/>
          <a:p>
            <a:r>
              <a:rPr lang="en-IN" dirty="0"/>
              <a:t>To perform encryption and decryption operations which improves security </a:t>
            </a:r>
          </a:p>
          <a:p>
            <a:r>
              <a:rPr lang="en-IN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5C15ED-0F8D-4A32-2874-4C2C5D35B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0"/>
            <a:ext cx="337185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5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87C80-2EFF-46D7-2DDF-E53131466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215" y="609600"/>
            <a:ext cx="7805342" cy="1257300"/>
          </a:xfrm>
        </p:spPr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9FC5A-3DEE-4788-6814-ADF5D1422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6923" y="2076450"/>
            <a:ext cx="7750634" cy="3714749"/>
          </a:xfrm>
        </p:spPr>
        <p:txBody>
          <a:bodyPr/>
          <a:lstStyle/>
          <a:p>
            <a:endParaRPr lang="en-IN" dirty="0"/>
          </a:p>
          <a:p>
            <a:r>
              <a:rPr lang="en-IN" dirty="0"/>
              <a:t>5228924/files/folder/Unit-2?preview=188030769</a:t>
            </a:r>
          </a:p>
          <a:p>
            <a:r>
              <a:rPr lang="en-IN" dirty="0">
                <a:hlinkClick r:id="rId2"/>
              </a:rPr>
              <a:t>https://stackoverflow.com/questions/6179101</a:t>
            </a:r>
            <a:endParaRPr lang="en-IN" dirty="0"/>
          </a:p>
          <a:p>
            <a:r>
              <a:rPr lang="en-IN" dirty="0">
                <a:hlinkClick r:id="rId3"/>
              </a:rPr>
              <a:t>https://www.javatpoint.com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369BC4-DBBE-BA5E-FCAC-EF0848FD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0"/>
            <a:ext cx="337185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2299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71af3243-3dd4-4a8d-8c0d-dd76da1f02a5"/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16c05727-aa75-4e4a-9b5f-8a80a1165891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{E5BD0FF3-334E-45FE-BF53-C5644EAECD6D}tf55705232_win32</Template>
  <TotalTime>311</TotalTime>
  <Words>357</Words>
  <Application>Microsoft Office PowerPoint</Application>
  <PresentationFormat>Widescreen</PresentationFormat>
  <Paragraphs>37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Goudy Old Style</vt:lpstr>
      <vt:lpstr>Wingdings 2</vt:lpstr>
      <vt:lpstr>SlateVTI</vt:lpstr>
      <vt:lpstr>PLAYFAIR            CIPHER </vt:lpstr>
      <vt:lpstr>What we learnt from the course project  </vt:lpstr>
      <vt:lpstr>Where did we faced problems while doing project</vt:lpstr>
      <vt:lpstr>How did we solved it</vt:lpstr>
      <vt:lpstr> Introduction</vt:lpstr>
      <vt:lpstr>Objective </vt:lpstr>
      <vt:lpstr>Procedure</vt:lpstr>
      <vt:lpstr> Why did we choose the project</vt:lpstr>
      <vt:lpstr>References</vt:lpstr>
      <vt:lpstr>Conclusion</vt:lpstr>
      <vt:lpstr>Acknowledgement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PLAYFAIR            CIPHER </dc:title>
  <dc:creator>Surya Kumar Kandula</dc:creator>
  <cp:lastModifiedBy>Surya Kumar Kandula</cp:lastModifiedBy>
  <cp:revision>7</cp:revision>
  <dcterms:created xsi:type="dcterms:W3CDTF">2022-11-18T04:20:41Z</dcterms:created>
  <dcterms:modified xsi:type="dcterms:W3CDTF">2022-11-18T09:32:02Z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