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59" r:id="rId3"/>
    <p:sldId id="258" r:id="rId4"/>
    <p:sldId id="260" r:id="rId5"/>
    <p:sldId id="262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40"/>
  </p:normalViewPr>
  <p:slideViewPr>
    <p:cSldViewPr snapToGrid="0">
      <p:cViewPr varScale="1">
        <p:scale>
          <a:sx n="93" d="100"/>
          <a:sy n="93" d="100"/>
        </p:scale>
        <p:origin x="216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3EB69-A87F-634F-902C-6004B755097C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96505-A0FE-CE48-AEF3-9468FFB4A0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E9CEC-5DEE-EF78-DB1E-90987D8BE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DCBBCD-D0DF-FD61-A23F-3C30457C86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EE4F3-3670-EAAB-2CC0-151EA455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3F9F9-8366-9CED-7398-8D393558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0C9B0-5AD4-FE77-AE8A-E0382DF9B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6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A116-E250-C522-EDC2-CCE728B9E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6FA83-70CF-E46A-0420-03B4A1E7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36EF83-1157-41DD-D8B2-74BE2761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BEA56-45F2-07A6-5323-098B81E2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6A039-F98D-0DEF-8648-AA380070C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22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8236DC-35E1-03C9-3B72-5D4FA37371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E31CB-17A5-EFD0-999C-7FFDBCDA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393E1-F815-D840-D54A-6E0CEEDF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11BA0-C6AA-1555-8FF0-6AC877274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E7316-B1EF-7FC0-D0FF-56CAA4D9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7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0F76-439E-6753-D921-C00F9B4C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F19AF-C2B9-6AC6-AE09-05162A4DEE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B225-56E4-4E3A-1504-566A4673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D2B8F-46A9-7F2D-7ACD-E65E0331D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7428D-8ACF-087D-067E-A02DD0DD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7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695D-48F1-C0FF-CA31-4B14D645C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451A4-4B43-16BC-14DF-D6E1FD55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7D8DB-95EB-2FF6-930D-F923DA25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6DFCA4-8FA3-F8D0-3749-1DD91521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C9305-BE16-3D66-76B6-912F4EF2F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150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8C84-1EE2-9A4A-949F-F10D02766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F5C5-D520-B410-92C6-0C3155174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1D9F2-2EBA-71D9-9785-D3BCD9A58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BC89CE-0A81-239C-E321-BD7AF45DD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6E52-758A-65FF-74E6-98D2DF58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905F9-9F34-DEA4-B9A8-FD307B2A1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419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883DD-5C30-0DC3-F687-F603D130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C19A-6F57-C432-ADDB-BF584E9E5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D8039-682B-B1D3-D4AF-E919F19C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3493B-A658-D907-BF62-DB42D5F9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81A07-6A51-F407-AFD3-2BEE5356CA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90D00C-7785-F917-97BC-1844A11CA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E9231-E913-FA2C-9773-4FFE983D9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5E7EC-F3BD-857E-5BBB-E9DD2842F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0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65C68-AE34-A27D-616E-D2A63DD0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7A4CA-B219-BD82-A6B5-F6ED074C0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37D2A-0332-D1AD-2D6E-7943C421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283C-187B-E6E9-ED08-71A6661ED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254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95A466-9FE0-35CA-8197-94C604AC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A1781-2A60-0E7B-6D3C-766429EA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330AD-BB49-EF4D-2D8E-B803C916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04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6C98E-14F4-CB6C-15DC-928127E6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72D9-41C1-DF5F-0284-105F3E249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9A2B7-67A4-48D0-3C0D-B93A6242A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2D8FB-EC63-BE5D-C24A-219343088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E4A964-7285-4486-6DB7-A077531C1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FB46C9-711F-5F78-8C3E-3A749E5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4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8CAB-2520-A54A-C3A2-D2142A2E0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375DC2-AEE9-4601-BC51-7BC50F95B2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3C1D87-146F-6B0B-D10F-0F38FEC80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5EFC17-78D4-D2B3-850F-58FECF9EB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90888-2F2A-815C-9464-D7782C56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ACBB4-D9BC-A36F-4DD6-28C44EA5F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81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EB2CAA-CEF7-2061-18AC-7CFCE996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F65600-37E4-FE6E-9BCF-7B3F34BCC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9228D-A94B-5F8B-5D33-CCDDF43A5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719396-C381-894E-A3D4-B89CF82C0F6D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842DC-0BC9-66FD-7EA5-7B2ECDA757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2F92-6733-C336-108D-6EAD970902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C315D-FEB3-5B40-8B2C-AB9DD77B3A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9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F9826-DBA8-8822-6AF1-A341AA30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087" y="643466"/>
            <a:ext cx="7657825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30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51D4E-9D63-28D5-7CAD-FC480EB7097A}"/>
              </a:ext>
            </a:extLst>
          </p:cNvPr>
          <p:cNvSpPr/>
          <p:nvPr/>
        </p:nvSpPr>
        <p:spPr>
          <a:xfrm>
            <a:off x="838200" y="18480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Functional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807BB8-DFE0-2786-AA92-7F2FAEF43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927" y="1401826"/>
            <a:ext cx="10676037" cy="49664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9F08D0-3FDD-ED80-16CA-1B24815F7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56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93EB6-CF56-1D9A-8BE1-D08373C37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315768"/>
            <a:ext cx="10905066" cy="46891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255F1B3-8F17-7802-BD33-50B279A17DE3}"/>
              </a:ext>
            </a:extLst>
          </p:cNvPr>
          <p:cNvSpPr/>
          <p:nvPr/>
        </p:nvSpPr>
        <p:spPr>
          <a:xfrm>
            <a:off x="485659" y="-2451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A21D8B-98A7-9C8B-1F9B-BC65C8FE2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5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3AFFCB-39FB-5511-41F8-F6F36C42E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018" y="96669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b="0" kern="120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Technical Overview</a:t>
            </a:r>
            <a:endParaRPr lang="en-US" sz="5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21EC6F-E970-CECE-64FC-1373006196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352573"/>
            <a:ext cx="10799620" cy="5103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138422-472B-2742-65C9-17BF25E88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29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DEECC-11F1-925A-A0A7-37330ED7B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3" y="152400"/>
            <a:ext cx="10515600" cy="1325563"/>
          </a:xfrm>
        </p:spPr>
        <p:txBody>
          <a:bodyPr>
            <a:normAutofit/>
          </a:bodyPr>
          <a:lstStyle/>
          <a:p>
            <a:r>
              <a:rPr lang="en-US" sz="3000" dirty="0"/>
              <a:t>LIFE Framework – Load Integrate Filter Export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EB34D91-54A8-4CCD-7C32-8E5C2F02775D}"/>
              </a:ext>
            </a:extLst>
          </p:cNvPr>
          <p:cNvSpPr txBox="1">
            <a:spLocks/>
          </p:cNvSpPr>
          <p:nvPr/>
        </p:nvSpPr>
        <p:spPr>
          <a:xfrm>
            <a:off x="879763" y="1524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5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815B195-D867-2F6B-E1E8-1DE7B88A3CDC}"/>
              </a:ext>
            </a:extLst>
          </p:cNvPr>
          <p:cNvSpPr txBox="1">
            <a:spLocks/>
          </p:cNvSpPr>
          <p:nvPr/>
        </p:nvSpPr>
        <p:spPr>
          <a:xfrm>
            <a:off x="727363" y="27709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500" dirty="0"/>
              <a:t>A custom Python ETL framework for streamlined data integration and transformation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A9A635-67F9-58C2-354D-1D7AB835C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512874-8ECB-806A-35EE-5D63AC311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63" y="1219199"/>
            <a:ext cx="11145982" cy="53617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752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EBB54-72F6-7D59-E0FE-EA0CCF49A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8438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</a:t>
            </a:r>
            <a:r>
              <a:rPr lang="en-US" sz="5200" dirty="0"/>
              <a:t>M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151A2A-37D6-4D91-0FCA-9278DF96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45" y="1422328"/>
            <a:ext cx="8021782" cy="48734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71EF89E-9A10-7603-DC7F-6BD0ABB41959}"/>
              </a:ext>
            </a:extLst>
          </p:cNvPr>
          <p:cNvSpPr txBox="1">
            <a:spLocks/>
          </p:cNvSpPr>
          <p:nvPr/>
        </p:nvSpPr>
        <p:spPr>
          <a:xfrm>
            <a:off x="990600" y="73962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8D461A2-0650-C638-8FD8-8D9C8404BFDF}"/>
              </a:ext>
            </a:extLst>
          </p:cNvPr>
          <p:cNvSpPr txBox="1">
            <a:spLocks/>
          </p:cNvSpPr>
          <p:nvPr/>
        </p:nvSpPr>
        <p:spPr>
          <a:xfrm>
            <a:off x="914400" y="355097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An Entity-Relation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B0159E-2406-D12F-49BE-6B86BD4D3F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7662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C5FC1-C8A2-6C7E-2EBE-C4D786BD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360" y="198867"/>
            <a:ext cx="10515600" cy="1325563"/>
          </a:xfrm>
        </p:spPr>
        <p:txBody>
          <a:bodyPr/>
          <a:lstStyle/>
          <a:p>
            <a:r>
              <a:rPr lang="en-US" dirty="0"/>
              <a:t>Insights and Strategic Targets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EDD9A-45C5-97DE-B7ED-C5B3E0031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16614"/>
            <a:ext cx="10404760" cy="50992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044E11-B015-15C3-F7C5-6FF57075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148" y="233432"/>
            <a:ext cx="1160197" cy="843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5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33</Words>
  <Application>Microsoft Macintosh PowerPoint</Application>
  <PresentationFormat>Widescreen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Technical Overview</vt:lpstr>
      <vt:lpstr>LIFE Framework – Load Integrate Filter Export </vt:lpstr>
      <vt:lpstr>Data Model</vt:lpstr>
      <vt:lpstr>Insights and Strategic Targets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Surya Chandra Raju Kurapati</dc:creator>
  <cp:lastModifiedBy>Surya Chandra Raju Kurapati</cp:lastModifiedBy>
  <cp:revision>7</cp:revision>
  <dcterms:created xsi:type="dcterms:W3CDTF">2025-04-21T22:07:57Z</dcterms:created>
  <dcterms:modified xsi:type="dcterms:W3CDTF">2025-04-22T11:16:17Z</dcterms:modified>
</cp:coreProperties>
</file>