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7119E-CDE5-4CCB-B00B-E69CCCDD73AA}" v="18" dt="2023-03-14T04:36:39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Tiwari" userId="cecdb5d3025ddd1c" providerId="LiveId" clId="{D717119E-CDE5-4CCB-B00B-E69CCCDD73AA}"/>
    <pc:docChg chg="undo redo custSel addSld modSld">
      <pc:chgData name="Ajay Tiwari" userId="cecdb5d3025ddd1c" providerId="LiveId" clId="{D717119E-CDE5-4CCB-B00B-E69CCCDD73AA}" dt="2023-03-14T04:36:10.394" v="3336"/>
      <pc:docMkLst>
        <pc:docMk/>
      </pc:docMkLst>
      <pc:sldChg chg="modSp mod">
        <pc:chgData name="Ajay Tiwari" userId="cecdb5d3025ddd1c" providerId="LiveId" clId="{D717119E-CDE5-4CCB-B00B-E69CCCDD73AA}" dt="2023-03-13T06:03:05.581" v="9" actId="20577"/>
        <pc:sldMkLst>
          <pc:docMk/>
          <pc:sldMk cId="1844401854" sldId="260"/>
        </pc:sldMkLst>
        <pc:spChg chg="mod">
          <ac:chgData name="Ajay Tiwari" userId="cecdb5d3025ddd1c" providerId="LiveId" clId="{D717119E-CDE5-4CCB-B00B-E69CCCDD73AA}" dt="2023-03-13T06:03:05.581" v="9" actId="20577"/>
          <ac:spMkLst>
            <pc:docMk/>
            <pc:sldMk cId="1844401854" sldId="260"/>
            <ac:spMk id="4" creationId="{76B41A33-3093-0177-9864-7904F687D49C}"/>
          </ac:spMkLst>
        </pc:spChg>
      </pc:sldChg>
      <pc:sldChg chg="addSp delSp modSp new mod">
        <pc:chgData name="Ajay Tiwari" userId="cecdb5d3025ddd1c" providerId="LiveId" clId="{D717119E-CDE5-4CCB-B00B-E69CCCDD73AA}" dt="2023-03-13T11:58:24.468" v="887" actId="20577"/>
        <pc:sldMkLst>
          <pc:docMk/>
          <pc:sldMk cId="3585312586" sldId="262"/>
        </pc:sldMkLst>
        <pc:spChg chg="mod">
          <ac:chgData name="Ajay Tiwari" userId="cecdb5d3025ddd1c" providerId="LiveId" clId="{D717119E-CDE5-4CCB-B00B-E69CCCDD73AA}" dt="2023-03-13T11:39:09.476" v="40" actId="20577"/>
          <ac:spMkLst>
            <pc:docMk/>
            <pc:sldMk cId="3585312586" sldId="262"/>
            <ac:spMk id="2" creationId="{AB75666E-5CDE-42F2-6638-EC5C5FEE18A1}"/>
          </ac:spMkLst>
        </pc:spChg>
        <pc:spChg chg="del mod">
          <ac:chgData name="Ajay Tiwari" userId="cecdb5d3025ddd1c" providerId="LiveId" clId="{D717119E-CDE5-4CCB-B00B-E69CCCDD73AA}" dt="2023-03-13T11:39:21.358" v="47" actId="478"/>
          <ac:spMkLst>
            <pc:docMk/>
            <pc:sldMk cId="3585312586" sldId="262"/>
            <ac:spMk id="3" creationId="{F6413E78-438D-2B29-A948-920E4A58EFF3}"/>
          </ac:spMkLst>
        </pc:spChg>
        <pc:spChg chg="add del mod">
          <ac:chgData name="Ajay Tiwari" userId="cecdb5d3025ddd1c" providerId="LiveId" clId="{D717119E-CDE5-4CCB-B00B-E69CCCDD73AA}" dt="2023-03-13T11:39:25.829" v="48" actId="478"/>
          <ac:spMkLst>
            <pc:docMk/>
            <pc:sldMk cId="3585312586" sldId="262"/>
            <ac:spMk id="5" creationId="{788F1DB1-8F25-5A09-3203-EACFE143384C}"/>
          </ac:spMkLst>
        </pc:spChg>
        <pc:spChg chg="add mod">
          <ac:chgData name="Ajay Tiwari" userId="cecdb5d3025ddd1c" providerId="LiveId" clId="{D717119E-CDE5-4CCB-B00B-E69CCCDD73AA}" dt="2023-03-13T11:58:24.468" v="887" actId="20577"/>
          <ac:spMkLst>
            <pc:docMk/>
            <pc:sldMk cId="3585312586" sldId="262"/>
            <ac:spMk id="6" creationId="{C12EF78B-1D1D-C79A-7907-648C352CD7CA}"/>
          </ac:spMkLst>
        </pc:spChg>
      </pc:sldChg>
      <pc:sldChg chg="addSp delSp modSp new mod">
        <pc:chgData name="Ajay Tiwari" userId="cecdb5d3025ddd1c" providerId="LiveId" clId="{D717119E-CDE5-4CCB-B00B-E69CCCDD73AA}" dt="2023-03-14T04:36:10.394" v="3336"/>
        <pc:sldMkLst>
          <pc:docMk/>
          <pc:sldMk cId="1419924851" sldId="263"/>
        </pc:sldMkLst>
        <pc:spChg chg="mod">
          <ac:chgData name="Ajay Tiwari" userId="cecdb5d3025ddd1c" providerId="LiveId" clId="{D717119E-CDE5-4CCB-B00B-E69CCCDD73AA}" dt="2023-03-13T11:45:00.181" v="267" actId="20577"/>
          <ac:spMkLst>
            <pc:docMk/>
            <pc:sldMk cId="1419924851" sldId="263"/>
            <ac:spMk id="2" creationId="{8B5BEC13-0C79-2FA0-5330-0B37F8BE008C}"/>
          </ac:spMkLst>
        </pc:spChg>
        <pc:spChg chg="del">
          <ac:chgData name="Ajay Tiwari" userId="cecdb5d3025ddd1c" providerId="LiveId" clId="{D717119E-CDE5-4CCB-B00B-E69CCCDD73AA}" dt="2023-03-13T11:45:18.116" v="268" actId="478"/>
          <ac:spMkLst>
            <pc:docMk/>
            <pc:sldMk cId="1419924851" sldId="263"/>
            <ac:spMk id="3" creationId="{8E9DA218-3A12-017C-24D4-AB0A5EAEB118}"/>
          </ac:spMkLst>
        </pc:spChg>
        <pc:spChg chg="add mod">
          <ac:chgData name="Ajay Tiwari" userId="cecdb5d3025ddd1c" providerId="LiveId" clId="{D717119E-CDE5-4CCB-B00B-E69CCCDD73AA}" dt="2023-03-14T04:36:10.394" v="3336"/>
          <ac:spMkLst>
            <pc:docMk/>
            <pc:sldMk cId="1419924851" sldId="263"/>
            <ac:spMk id="4" creationId="{3F71B391-01A3-7F41-DF9D-68F12779F345}"/>
          </ac:spMkLst>
        </pc:spChg>
      </pc:sldChg>
      <pc:sldChg chg="addSp delSp modSp new mod">
        <pc:chgData name="Ajay Tiwari" userId="cecdb5d3025ddd1c" providerId="LiveId" clId="{D717119E-CDE5-4CCB-B00B-E69CCCDD73AA}" dt="2023-03-13T11:58:13.252" v="882" actId="20577"/>
        <pc:sldMkLst>
          <pc:docMk/>
          <pc:sldMk cId="878885771" sldId="264"/>
        </pc:sldMkLst>
        <pc:spChg chg="mod">
          <ac:chgData name="Ajay Tiwari" userId="cecdb5d3025ddd1c" providerId="LiveId" clId="{D717119E-CDE5-4CCB-B00B-E69CCCDD73AA}" dt="2023-03-13T11:52:16.483" v="462" actId="20577"/>
          <ac:spMkLst>
            <pc:docMk/>
            <pc:sldMk cId="878885771" sldId="264"/>
            <ac:spMk id="2" creationId="{3F895F7F-D0DF-D317-B924-64370A5CA1BC}"/>
          </ac:spMkLst>
        </pc:spChg>
        <pc:spChg chg="del">
          <ac:chgData name="Ajay Tiwari" userId="cecdb5d3025ddd1c" providerId="LiveId" clId="{D717119E-CDE5-4CCB-B00B-E69CCCDD73AA}" dt="2023-03-13T11:52:21.235" v="463" actId="478"/>
          <ac:spMkLst>
            <pc:docMk/>
            <pc:sldMk cId="878885771" sldId="264"/>
            <ac:spMk id="3" creationId="{F79132A2-7A4F-66E3-736F-2A2370215AAB}"/>
          </ac:spMkLst>
        </pc:spChg>
        <pc:spChg chg="add mod">
          <ac:chgData name="Ajay Tiwari" userId="cecdb5d3025ddd1c" providerId="LiveId" clId="{D717119E-CDE5-4CCB-B00B-E69CCCDD73AA}" dt="2023-03-13T11:58:13.252" v="882" actId="20577"/>
          <ac:spMkLst>
            <pc:docMk/>
            <pc:sldMk cId="878885771" sldId="264"/>
            <ac:spMk id="4" creationId="{51986056-F7E3-17EB-EC08-2273C2CD545F}"/>
          </ac:spMkLst>
        </pc:spChg>
      </pc:sldChg>
      <pc:sldChg chg="addSp delSp modSp new mod">
        <pc:chgData name="Ajay Tiwari" userId="cecdb5d3025ddd1c" providerId="LiveId" clId="{D717119E-CDE5-4CCB-B00B-E69CCCDD73AA}" dt="2023-03-13T12:01:31.524" v="930" actId="20577"/>
        <pc:sldMkLst>
          <pc:docMk/>
          <pc:sldMk cId="2972076021" sldId="265"/>
        </pc:sldMkLst>
        <pc:spChg chg="mod">
          <ac:chgData name="Ajay Tiwari" userId="cecdb5d3025ddd1c" providerId="LiveId" clId="{D717119E-CDE5-4CCB-B00B-E69CCCDD73AA}" dt="2023-03-13T11:54:49.236" v="671" actId="20577"/>
          <ac:spMkLst>
            <pc:docMk/>
            <pc:sldMk cId="2972076021" sldId="265"/>
            <ac:spMk id="2" creationId="{D8F5E2EA-8624-8178-E135-10125C45F8F1}"/>
          </ac:spMkLst>
        </pc:spChg>
        <pc:spChg chg="del">
          <ac:chgData name="Ajay Tiwari" userId="cecdb5d3025ddd1c" providerId="LiveId" clId="{D717119E-CDE5-4CCB-B00B-E69CCCDD73AA}" dt="2023-03-13T11:54:54.245" v="672" actId="478"/>
          <ac:spMkLst>
            <pc:docMk/>
            <pc:sldMk cId="2972076021" sldId="265"/>
            <ac:spMk id="3" creationId="{747A3D32-0ADA-7CD1-68F3-976A6A052D7A}"/>
          </ac:spMkLst>
        </pc:spChg>
        <pc:spChg chg="add mod">
          <ac:chgData name="Ajay Tiwari" userId="cecdb5d3025ddd1c" providerId="LiveId" clId="{D717119E-CDE5-4CCB-B00B-E69CCCDD73AA}" dt="2023-03-13T12:01:31.524" v="930" actId="20577"/>
          <ac:spMkLst>
            <pc:docMk/>
            <pc:sldMk cId="2972076021" sldId="265"/>
            <ac:spMk id="4" creationId="{0DD4046B-0732-1E85-5EBE-69C1336CABB9}"/>
          </ac:spMkLst>
        </pc:spChg>
      </pc:sldChg>
      <pc:sldChg chg="addSp delSp modSp new mod">
        <pc:chgData name="Ajay Tiwari" userId="cecdb5d3025ddd1c" providerId="LiveId" clId="{D717119E-CDE5-4CCB-B00B-E69CCCDD73AA}" dt="2023-03-13T12:42:52.859" v="1089" actId="2710"/>
        <pc:sldMkLst>
          <pc:docMk/>
          <pc:sldMk cId="3563908469" sldId="266"/>
        </pc:sldMkLst>
        <pc:spChg chg="mod">
          <ac:chgData name="Ajay Tiwari" userId="cecdb5d3025ddd1c" providerId="LiveId" clId="{D717119E-CDE5-4CCB-B00B-E69CCCDD73AA}" dt="2023-03-13T12:02:15.364" v="983" actId="20577"/>
          <ac:spMkLst>
            <pc:docMk/>
            <pc:sldMk cId="3563908469" sldId="266"/>
            <ac:spMk id="2" creationId="{7FFA6E92-D452-F929-8962-D33C6D4BCCAB}"/>
          </ac:spMkLst>
        </pc:spChg>
        <pc:spChg chg="del">
          <ac:chgData name="Ajay Tiwari" userId="cecdb5d3025ddd1c" providerId="LiveId" clId="{D717119E-CDE5-4CCB-B00B-E69CCCDD73AA}" dt="2023-03-13T12:02:22.659" v="984" actId="478"/>
          <ac:spMkLst>
            <pc:docMk/>
            <pc:sldMk cId="3563908469" sldId="266"/>
            <ac:spMk id="3" creationId="{58B7F438-811B-779E-E68A-6B3DC2883F07}"/>
          </ac:spMkLst>
        </pc:spChg>
        <pc:spChg chg="add mod">
          <ac:chgData name="Ajay Tiwari" userId="cecdb5d3025ddd1c" providerId="LiveId" clId="{D717119E-CDE5-4CCB-B00B-E69CCCDD73AA}" dt="2023-03-13T12:42:52.859" v="1089" actId="2710"/>
          <ac:spMkLst>
            <pc:docMk/>
            <pc:sldMk cId="3563908469" sldId="266"/>
            <ac:spMk id="4" creationId="{BA1E8A57-1468-5B22-A8D5-EA01717533F3}"/>
          </ac:spMkLst>
        </pc:spChg>
      </pc:sldChg>
      <pc:sldChg chg="addSp delSp modSp new mod">
        <pc:chgData name="Ajay Tiwari" userId="cecdb5d3025ddd1c" providerId="LiveId" clId="{D717119E-CDE5-4CCB-B00B-E69CCCDD73AA}" dt="2023-03-13T12:45:07.909" v="1115" actId="1076"/>
        <pc:sldMkLst>
          <pc:docMk/>
          <pc:sldMk cId="1233027219" sldId="267"/>
        </pc:sldMkLst>
        <pc:spChg chg="del">
          <ac:chgData name="Ajay Tiwari" userId="cecdb5d3025ddd1c" providerId="LiveId" clId="{D717119E-CDE5-4CCB-B00B-E69CCCDD73AA}" dt="2023-03-13T12:43:00.239" v="1091" actId="478"/>
          <ac:spMkLst>
            <pc:docMk/>
            <pc:sldMk cId="1233027219" sldId="267"/>
            <ac:spMk id="2" creationId="{D4C50061-91E4-8A0C-C388-09B4BE0A30C9}"/>
          </ac:spMkLst>
        </pc:spChg>
        <pc:spChg chg="del mod">
          <ac:chgData name="Ajay Tiwari" userId="cecdb5d3025ddd1c" providerId="LiveId" clId="{D717119E-CDE5-4CCB-B00B-E69CCCDD73AA}" dt="2023-03-13T12:44:53.905" v="1109" actId="931"/>
          <ac:spMkLst>
            <pc:docMk/>
            <pc:sldMk cId="1233027219" sldId="267"/>
            <ac:spMk id="3" creationId="{1BBDCAB9-04B7-7D24-6A4E-7A653CF9C352}"/>
          </ac:spMkLst>
        </pc:spChg>
        <pc:picChg chg="add mod">
          <ac:chgData name="Ajay Tiwari" userId="cecdb5d3025ddd1c" providerId="LiveId" clId="{D717119E-CDE5-4CCB-B00B-E69CCCDD73AA}" dt="2023-03-13T12:45:07.909" v="1115" actId="1076"/>
          <ac:picMkLst>
            <pc:docMk/>
            <pc:sldMk cId="1233027219" sldId="267"/>
            <ac:picMk id="5" creationId="{D025B448-1E62-9E9C-2EB3-54C6159E01B4}"/>
          </ac:picMkLst>
        </pc:picChg>
      </pc:sldChg>
      <pc:sldChg chg="addSp delSp modSp new mod">
        <pc:chgData name="Ajay Tiwari" userId="cecdb5d3025ddd1c" providerId="LiveId" clId="{D717119E-CDE5-4CCB-B00B-E69CCCDD73AA}" dt="2023-03-13T12:49:45.126" v="1408" actId="2710"/>
        <pc:sldMkLst>
          <pc:docMk/>
          <pc:sldMk cId="4194614620" sldId="268"/>
        </pc:sldMkLst>
        <pc:spChg chg="mod">
          <ac:chgData name="Ajay Tiwari" userId="cecdb5d3025ddd1c" providerId="LiveId" clId="{D717119E-CDE5-4CCB-B00B-E69CCCDD73AA}" dt="2023-03-13T12:45:54.913" v="1236" actId="20577"/>
          <ac:spMkLst>
            <pc:docMk/>
            <pc:sldMk cId="4194614620" sldId="268"/>
            <ac:spMk id="2" creationId="{2359B313-878C-2A16-DD1F-BBDCF42C3B0B}"/>
          </ac:spMkLst>
        </pc:spChg>
        <pc:spChg chg="del">
          <ac:chgData name="Ajay Tiwari" userId="cecdb5d3025ddd1c" providerId="LiveId" clId="{D717119E-CDE5-4CCB-B00B-E69CCCDD73AA}" dt="2023-03-13T12:45:58.048" v="1237" actId="478"/>
          <ac:spMkLst>
            <pc:docMk/>
            <pc:sldMk cId="4194614620" sldId="268"/>
            <ac:spMk id="3" creationId="{57609053-875B-088C-77AC-1F4882A46516}"/>
          </ac:spMkLst>
        </pc:spChg>
        <pc:spChg chg="add mod">
          <ac:chgData name="Ajay Tiwari" userId="cecdb5d3025ddd1c" providerId="LiveId" clId="{D717119E-CDE5-4CCB-B00B-E69CCCDD73AA}" dt="2023-03-13T12:49:45.126" v="1408" actId="2710"/>
          <ac:spMkLst>
            <pc:docMk/>
            <pc:sldMk cId="4194614620" sldId="268"/>
            <ac:spMk id="4" creationId="{EF1F3956-ABB2-08E5-D3FD-43D64D1DAE10}"/>
          </ac:spMkLst>
        </pc:spChg>
      </pc:sldChg>
      <pc:sldChg chg="addSp delSp modSp new mod">
        <pc:chgData name="Ajay Tiwari" userId="cecdb5d3025ddd1c" providerId="LiveId" clId="{D717119E-CDE5-4CCB-B00B-E69CCCDD73AA}" dt="2023-03-13T13:11:32.431" v="2011" actId="20577"/>
        <pc:sldMkLst>
          <pc:docMk/>
          <pc:sldMk cId="1053646524" sldId="269"/>
        </pc:sldMkLst>
        <pc:spChg chg="mod">
          <ac:chgData name="Ajay Tiwari" userId="cecdb5d3025ddd1c" providerId="LiveId" clId="{D717119E-CDE5-4CCB-B00B-E69CCCDD73AA}" dt="2023-03-13T12:52:43.454" v="1430" actId="20577"/>
          <ac:spMkLst>
            <pc:docMk/>
            <pc:sldMk cId="1053646524" sldId="269"/>
            <ac:spMk id="2" creationId="{20A5742D-3386-598D-E2CF-A640B8E8652D}"/>
          </ac:spMkLst>
        </pc:spChg>
        <pc:spChg chg="del">
          <ac:chgData name="Ajay Tiwari" userId="cecdb5d3025ddd1c" providerId="LiveId" clId="{D717119E-CDE5-4CCB-B00B-E69CCCDD73AA}" dt="2023-03-13T12:52:51.903" v="1431" actId="478"/>
          <ac:spMkLst>
            <pc:docMk/>
            <pc:sldMk cId="1053646524" sldId="269"/>
            <ac:spMk id="3" creationId="{6108ED60-CF71-C2E4-13BF-66CFD70DC936}"/>
          </ac:spMkLst>
        </pc:spChg>
        <pc:spChg chg="add del mod">
          <ac:chgData name="Ajay Tiwari" userId="cecdb5d3025ddd1c" providerId="LiveId" clId="{D717119E-CDE5-4CCB-B00B-E69CCCDD73AA}" dt="2023-03-13T12:53:19.656" v="1435"/>
          <ac:spMkLst>
            <pc:docMk/>
            <pc:sldMk cId="1053646524" sldId="269"/>
            <ac:spMk id="4" creationId="{8ABB4CF1-D763-FC36-7076-1EE2B746FA33}"/>
          </ac:spMkLst>
        </pc:spChg>
        <pc:spChg chg="add mod">
          <ac:chgData name="Ajay Tiwari" userId="cecdb5d3025ddd1c" providerId="LiveId" clId="{D717119E-CDE5-4CCB-B00B-E69CCCDD73AA}" dt="2023-03-13T13:11:32.431" v="2011" actId="20577"/>
          <ac:spMkLst>
            <pc:docMk/>
            <pc:sldMk cId="1053646524" sldId="269"/>
            <ac:spMk id="5" creationId="{B36FE6E0-7831-EB70-A26A-5ACD9DA6DA91}"/>
          </ac:spMkLst>
        </pc:spChg>
      </pc:sldChg>
      <pc:sldChg chg="addSp delSp modSp new mod">
        <pc:chgData name="Ajay Tiwari" userId="cecdb5d3025ddd1c" providerId="LiveId" clId="{D717119E-CDE5-4CCB-B00B-E69CCCDD73AA}" dt="2023-03-13T12:59:59.774" v="1655" actId="20577"/>
        <pc:sldMkLst>
          <pc:docMk/>
          <pc:sldMk cId="4094180992" sldId="270"/>
        </pc:sldMkLst>
        <pc:spChg chg="del">
          <ac:chgData name="Ajay Tiwari" userId="cecdb5d3025ddd1c" providerId="LiveId" clId="{D717119E-CDE5-4CCB-B00B-E69CCCDD73AA}" dt="2023-03-13T12:57:46.525" v="1460" actId="478"/>
          <ac:spMkLst>
            <pc:docMk/>
            <pc:sldMk cId="4094180992" sldId="270"/>
            <ac:spMk id="2" creationId="{20F19357-2348-69C1-21D6-04124D202627}"/>
          </ac:spMkLst>
        </pc:spChg>
        <pc:spChg chg="del mod">
          <ac:chgData name="Ajay Tiwari" userId="cecdb5d3025ddd1c" providerId="LiveId" clId="{D717119E-CDE5-4CCB-B00B-E69CCCDD73AA}" dt="2023-03-13T12:57:55.534" v="1462" actId="478"/>
          <ac:spMkLst>
            <pc:docMk/>
            <pc:sldMk cId="4094180992" sldId="270"/>
            <ac:spMk id="3" creationId="{14D34005-4B97-EA2E-C215-2129EC7912B8}"/>
          </ac:spMkLst>
        </pc:spChg>
        <pc:spChg chg="add mod">
          <ac:chgData name="Ajay Tiwari" userId="cecdb5d3025ddd1c" providerId="LiveId" clId="{D717119E-CDE5-4CCB-B00B-E69CCCDD73AA}" dt="2023-03-13T12:59:59.774" v="1655" actId="20577"/>
          <ac:spMkLst>
            <pc:docMk/>
            <pc:sldMk cId="4094180992" sldId="270"/>
            <ac:spMk id="4" creationId="{2960C672-345E-F0CB-0E25-70EB61A8A151}"/>
          </ac:spMkLst>
        </pc:spChg>
      </pc:sldChg>
      <pc:sldChg chg="addSp delSp modSp new mod">
        <pc:chgData name="Ajay Tiwari" userId="cecdb5d3025ddd1c" providerId="LiveId" clId="{D717119E-CDE5-4CCB-B00B-E69CCCDD73AA}" dt="2023-03-13T13:18:20.379" v="2204" actId="1076"/>
        <pc:sldMkLst>
          <pc:docMk/>
          <pc:sldMk cId="3822922182" sldId="271"/>
        </pc:sldMkLst>
        <pc:spChg chg="mod">
          <ac:chgData name="Ajay Tiwari" userId="cecdb5d3025ddd1c" providerId="LiveId" clId="{D717119E-CDE5-4CCB-B00B-E69CCCDD73AA}" dt="2023-03-13T13:10:16.525" v="1974" actId="20577"/>
          <ac:spMkLst>
            <pc:docMk/>
            <pc:sldMk cId="3822922182" sldId="271"/>
            <ac:spMk id="2" creationId="{03BB3D35-A862-1972-6D31-E5B19987A95B}"/>
          </ac:spMkLst>
        </pc:spChg>
        <pc:spChg chg="del">
          <ac:chgData name="Ajay Tiwari" userId="cecdb5d3025ddd1c" providerId="LiveId" clId="{D717119E-CDE5-4CCB-B00B-E69CCCDD73AA}" dt="2023-03-13T13:10:19.933" v="1975" actId="478"/>
          <ac:spMkLst>
            <pc:docMk/>
            <pc:sldMk cId="3822922182" sldId="271"/>
            <ac:spMk id="3" creationId="{DA3950F5-76B2-F88E-B480-DCD8AE9602F8}"/>
          </ac:spMkLst>
        </pc:spChg>
        <pc:spChg chg="add mod">
          <ac:chgData name="Ajay Tiwari" userId="cecdb5d3025ddd1c" providerId="LiveId" clId="{D717119E-CDE5-4CCB-B00B-E69CCCDD73AA}" dt="2023-03-13T13:18:20.379" v="2204" actId="1076"/>
          <ac:spMkLst>
            <pc:docMk/>
            <pc:sldMk cId="3822922182" sldId="271"/>
            <ac:spMk id="4" creationId="{3B4BF9C7-AEB0-1CCA-8444-2D0D47611D5B}"/>
          </ac:spMkLst>
        </pc:spChg>
      </pc:sldChg>
      <pc:sldChg chg="addSp delSp modSp new mod">
        <pc:chgData name="Ajay Tiwari" userId="cecdb5d3025ddd1c" providerId="LiveId" clId="{D717119E-CDE5-4CCB-B00B-E69CCCDD73AA}" dt="2023-03-13T13:35:02.715" v="2867" actId="20577"/>
        <pc:sldMkLst>
          <pc:docMk/>
          <pc:sldMk cId="4195737581" sldId="272"/>
        </pc:sldMkLst>
        <pc:spChg chg="mod">
          <ac:chgData name="Ajay Tiwari" userId="cecdb5d3025ddd1c" providerId="LiveId" clId="{D717119E-CDE5-4CCB-B00B-E69CCCDD73AA}" dt="2023-03-13T13:18:36.444" v="2222" actId="20577"/>
          <ac:spMkLst>
            <pc:docMk/>
            <pc:sldMk cId="4195737581" sldId="272"/>
            <ac:spMk id="2" creationId="{059B3FA1-ACA2-8A0A-1DEB-8AB8EC1EA50B}"/>
          </ac:spMkLst>
        </pc:spChg>
        <pc:spChg chg="del">
          <ac:chgData name="Ajay Tiwari" userId="cecdb5d3025ddd1c" providerId="LiveId" clId="{D717119E-CDE5-4CCB-B00B-E69CCCDD73AA}" dt="2023-03-13T13:18:40.525" v="2223" actId="478"/>
          <ac:spMkLst>
            <pc:docMk/>
            <pc:sldMk cId="4195737581" sldId="272"/>
            <ac:spMk id="3" creationId="{91E805F0-83BA-23F8-5EE4-E1D73A7A0196}"/>
          </ac:spMkLst>
        </pc:spChg>
        <pc:spChg chg="add mod">
          <ac:chgData name="Ajay Tiwari" userId="cecdb5d3025ddd1c" providerId="LiveId" clId="{D717119E-CDE5-4CCB-B00B-E69CCCDD73AA}" dt="2023-03-13T13:35:02.715" v="2867" actId="20577"/>
          <ac:spMkLst>
            <pc:docMk/>
            <pc:sldMk cId="4195737581" sldId="272"/>
            <ac:spMk id="4" creationId="{6623EBA7-A084-835A-880E-D5E6D9982686}"/>
          </ac:spMkLst>
        </pc:spChg>
      </pc:sldChg>
      <pc:sldChg chg="addSp delSp modSp new mod">
        <pc:chgData name="Ajay Tiwari" userId="cecdb5d3025ddd1c" providerId="LiveId" clId="{D717119E-CDE5-4CCB-B00B-E69CCCDD73AA}" dt="2023-03-13T13:48:39.706" v="3322" actId="255"/>
        <pc:sldMkLst>
          <pc:docMk/>
          <pc:sldMk cId="1628552446" sldId="273"/>
        </pc:sldMkLst>
        <pc:spChg chg="mod">
          <ac:chgData name="Ajay Tiwari" userId="cecdb5d3025ddd1c" providerId="LiveId" clId="{D717119E-CDE5-4CCB-B00B-E69CCCDD73AA}" dt="2023-03-13T13:30:13.926" v="2532" actId="313"/>
          <ac:spMkLst>
            <pc:docMk/>
            <pc:sldMk cId="1628552446" sldId="273"/>
            <ac:spMk id="2" creationId="{D0F427F8-C79D-9258-D32C-5E076522D3B1}"/>
          </ac:spMkLst>
        </pc:spChg>
        <pc:spChg chg="del">
          <ac:chgData name="Ajay Tiwari" userId="cecdb5d3025ddd1c" providerId="LiveId" clId="{D717119E-CDE5-4CCB-B00B-E69CCCDD73AA}" dt="2023-03-13T13:30:16.684" v="2533" actId="478"/>
          <ac:spMkLst>
            <pc:docMk/>
            <pc:sldMk cId="1628552446" sldId="273"/>
            <ac:spMk id="3" creationId="{CAACCA2B-ACA9-C5F6-3621-9D642C41A1D1}"/>
          </ac:spMkLst>
        </pc:spChg>
        <pc:spChg chg="add mod">
          <ac:chgData name="Ajay Tiwari" userId="cecdb5d3025ddd1c" providerId="LiveId" clId="{D717119E-CDE5-4CCB-B00B-E69CCCDD73AA}" dt="2023-03-13T13:48:39.706" v="3322" actId="255"/>
          <ac:spMkLst>
            <pc:docMk/>
            <pc:sldMk cId="1628552446" sldId="273"/>
            <ac:spMk id="4" creationId="{A348F3EF-9588-52C7-2A65-FD3CEF2F45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b39IekUdpBHlcTslZ-BlNRyH5uqPUe1/view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2231A-9644-CC37-0507-18EA1460B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en-US" sz="74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VR SETUP in UNITY</a:t>
            </a:r>
            <a:endParaRPr lang="en-IN" sz="7400" b="1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 descr="Neon Coloured Gadgets">
            <a:extLst>
              <a:ext uri="{FF2B5EF4-FFF2-40B4-BE49-F238E27FC236}">
                <a16:creationId xmlns:a16="http://schemas.microsoft.com/office/drawing/2014/main" id="{2CFA8A10-BC12-762B-E931-C5189844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435" r="32581" b="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E2EA-8624-8178-E135-10125C4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Change the color of hand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4046B-0732-1E85-5EBE-69C1336CABB9}"/>
              </a:ext>
            </a:extLst>
          </p:cNvPr>
          <p:cNvSpPr txBox="1"/>
          <p:nvPr/>
        </p:nvSpPr>
        <p:spPr>
          <a:xfrm>
            <a:off x="1026367" y="2127380"/>
            <a:ext cx="101143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3800" dirty="0"/>
              <a:t> </a:t>
            </a:r>
            <a:r>
              <a:rPr lang="en-US" sz="3800" dirty="0" err="1"/>
              <a:t>GoTo</a:t>
            </a:r>
            <a:r>
              <a:rPr lang="en-US" sz="3800" dirty="0"/>
              <a:t> child of hand models and select its child (</a:t>
            </a:r>
            <a:r>
              <a:rPr lang="en-US" sz="3800" dirty="0" err="1"/>
              <a:t>hands:Lhand</a:t>
            </a:r>
            <a:r>
              <a:rPr lang="en-US" sz="3800" dirty="0"/>
              <a:t> / </a:t>
            </a:r>
            <a:r>
              <a:rPr lang="en-US" sz="3800" dirty="0" err="1"/>
              <a:t>hands:Rhand</a:t>
            </a:r>
            <a:r>
              <a:rPr lang="en-US" sz="3800" dirty="0"/>
              <a:t>)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800" dirty="0"/>
              <a:t> </a:t>
            </a:r>
            <a:r>
              <a:rPr lang="en-US" sz="3800" dirty="0" err="1"/>
              <a:t>GoTo</a:t>
            </a:r>
            <a:r>
              <a:rPr lang="en-US" sz="3800" dirty="0"/>
              <a:t> Skinned Mesh Renderer in inspector settings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800" dirty="0"/>
              <a:t> Change </a:t>
            </a:r>
            <a:r>
              <a:rPr lang="en-US" sz="3800" dirty="0" err="1"/>
              <a:t>Hands_Solid</a:t>
            </a:r>
            <a:r>
              <a:rPr lang="en-US" sz="3800" dirty="0"/>
              <a:t> Material shade to standard and then change the color.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97207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6E92-D452-F929-8962-D33C6D4B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Read and use an input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E8A57-1468-5B22-A8D5-EA01717533F3}"/>
              </a:ext>
            </a:extLst>
          </p:cNvPr>
          <p:cNvSpPr txBox="1"/>
          <p:nvPr/>
        </p:nvSpPr>
        <p:spPr>
          <a:xfrm>
            <a:off x="1101012" y="2006600"/>
            <a:ext cx="10133045" cy="342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US" sz="3800" dirty="0"/>
              <a:t>Adding scripts to controllers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US" sz="3800" dirty="0"/>
              <a:t>Select any controller’s hands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US" sz="3800" dirty="0"/>
              <a:t>Add component and name it accordingly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356390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25B448-1E62-9E9C-2EB3-54C6159E0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72" y="563291"/>
            <a:ext cx="8075503" cy="5731418"/>
          </a:xfrm>
        </p:spPr>
      </p:pic>
    </p:spTree>
    <p:extLst>
      <p:ext uri="{BB962C8B-B14F-4D97-AF65-F5344CB8AC3E}">
        <p14:creationId xmlns:p14="http://schemas.microsoft.com/office/powerpoint/2010/main" val="123302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B313-878C-2A16-DD1F-BBDCF42C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11: Adding animation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F3956-ABB2-08E5-D3FD-43D64D1DAE10}"/>
              </a:ext>
            </a:extLst>
          </p:cNvPr>
          <p:cNvSpPr txBox="1"/>
          <p:nvPr/>
        </p:nvSpPr>
        <p:spPr>
          <a:xfrm>
            <a:off x="1029478" y="1671540"/>
            <a:ext cx="10515600" cy="408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US" sz="3800" dirty="0"/>
              <a:t> Enable “use reference” in inspector settings.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IN" sz="3800" dirty="0"/>
              <a:t> Select XRI controllers from start assets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IN" sz="3800" dirty="0"/>
              <a:t>Drag animator to </a:t>
            </a:r>
            <a:r>
              <a:rPr lang="en-IN" sz="3800" dirty="0" err="1"/>
              <a:t>HandAnimator</a:t>
            </a:r>
            <a:r>
              <a:rPr lang="en-IN" sz="3800" dirty="0"/>
              <a:t> in inspector settings</a:t>
            </a:r>
          </a:p>
        </p:txBody>
      </p:sp>
    </p:spTree>
    <p:extLst>
      <p:ext uri="{BB962C8B-B14F-4D97-AF65-F5344CB8AC3E}">
        <p14:creationId xmlns:p14="http://schemas.microsoft.com/office/powerpoint/2010/main" val="419461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0C672-345E-F0CB-0E25-70EB61A8A151}"/>
              </a:ext>
            </a:extLst>
          </p:cNvPr>
          <p:cNvSpPr txBox="1"/>
          <p:nvPr/>
        </p:nvSpPr>
        <p:spPr>
          <a:xfrm>
            <a:off x="1343608" y="917912"/>
            <a:ext cx="966651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3800" dirty="0"/>
              <a:t> For Pinch Action Animation Action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Enable use reference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Select XRI Left/</a:t>
            </a:r>
            <a:r>
              <a:rPr lang="en-US" sz="3800" dirty="0" err="1"/>
              <a:t>RightHand</a:t>
            </a:r>
            <a:r>
              <a:rPr lang="en-US" sz="3800" dirty="0"/>
              <a:t> Interaction  Activate value</a:t>
            </a:r>
          </a:p>
          <a:p>
            <a:pPr marL="800100" lvl="1" indent="-342900">
              <a:buFont typeface="+mj-lt"/>
              <a:buAutoNum type="alphaLcParenR"/>
            </a:pPr>
            <a:endParaRPr lang="en-US" sz="3800" dirty="0"/>
          </a:p>
          <a:p>
            <a:pPr marL="342900" indent="-342900">
              <a:buFont typeface="+mj-lt"/>
              <a:buAutoNum type="alphaLcParenR"/>
            </a:pPr>
            <a:r>
              <a:rPr lang="en-US" sz="3800" dirty="0"/>
              <a:t> For grip Animation Action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Enable use reference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Select XRI Left/</a:t>
            </a:r>
            <a:r>
              <a:rPr lang="en-US" sz="3800" dirty="0" err="1"/>
              <a:t>RightHand</a:t>
            </a:r>
            <a:r>
              <a:rPr lang="en-US" sz="3800" dirty="0"/>
              <a:t> Interaction Select value</a:t>
            </a:r>
          </a:p>
          <a:p>
            <a:pPr marL="800100" lvl="1" indent="-342900">
              <a:buFont typeface="+mj-lt"/>
              <a:buAutoNum type="alphaLcParenR"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09418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742D-3386-598D-E2CF-A640B8E8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12: Movement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FE6E0-7831-EB70-A26A-5ACD9DA6DA91}"/>
              </a:ext>
            </a:extLst>
          </p:cNvPr>
          <p:cNvSpPr txBox="1"/>
          <p:nvPr/>
        </p:nvSpPr>
        <p:spPr>
          <a:xfrm>
            <a:off x="979714" y="1838131"/>
            <a:ext cx="103740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3200" dirty="0"/>
              <a:t> Select VR Rig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3200" dirty="0"/>
              <a:t> Add components: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3200" dirty="0"/>
              <a:t> Locomotion system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3200" dirty="0"/>
              <a:t> Drag and drop XR origin to XR origin variable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3200" dirty="0"/>
              <a:t> Continuous move provider (Action-based)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3200" dirty="0"/>
              <a:t> Drag Locomotion system to system variable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3200" dirty="0"/>
              <a:t> Drag VR camera to Forward source variable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3200" dirty="0"/>
              <a:t> Check if actions are added or not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3200" dirty="0"/>
              <a:t> Character controller  </a:t>
            </a:r>
          </a:p>
          <a:p>
            <a:pPr marL="800100" lvl="1" indent="-342900">
              <a:buFont typeface="+mj-lt"/>
              <a:buAutoNum type="alphaLcParenR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53646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3D35-A862-1972-6D31-E5B19987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13: Rotation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BF9C7-AEB0-1CCA-8444-2D0D47611D5B}"/>
              </a:ext>
            </a:extLst>
          </p:cNvPr>
          <p:cNvSpPr txBox="1"/>
          <p:nvPr/>
        </p:nvSpPr>
        <p:spPr>
          <a:xfrm>
            <a:off x="838200" y="182931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3800" dirty="0"/>
              <a:t> Select VR Rig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800" dirty="0"/>
              <a:t> Add component : Continuous Turn Provider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Add locomotion system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Add action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800" dirty="0"/>
              <a:t> Add component : Character controller Driver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Drag and drop VR Rig to Locomotion provider variable</a:t>
            </a:r>
          </a:p>
          <a:p>
            <a:pPr marL="342900" indent="-342900">
              <a:buFont typeface="+mj-lt"/>
              <a:buAutoNum type="alphaLcParenR"/>
            </a:pP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382292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3FA1-ACA2-8A0A-1DEB-8AB8EC1E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14: Teleport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3EBA7-A084-835A-880E-D5E6D9982686}"/>
              </a:ext>
            </a:extLst>
          </p:cNvPr>
          <p:cNvSpPr txBox="1"/>
          <p:nvPr/>
        </p:nvSpPr>
        <p:spPr>
          <a:xfrm>
            <a:off x="970384" y="1922106"/>
            <a:ext cx="102170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3800" dirty="0"/>
              <a:t> Right Click on camera offset -&gt; XR -&gt; Ray Interaction XR Action based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800" dirty="0"/>
              <a:t> Name it as Left/Right teleportation ray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800" dirty="0"/>
              <a:t>Select VR rig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Add component: Teleportation provider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3800" dirty="0"/>
              <a:t> Add component: Teleportation area</a:t>
            </a:r>
          </a:p>
        </p:txBody>
      </p:sp>
    </p:spTree>
    <p:extLst>
      <p:ext uri="{BB962C8B-B14F-4D97-AF65-F5344CB8AC3E}">
        <p14:creationId xmlns:p14="http://schemas.microsoft.com/office/powerpoint/2010/main" val="419573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27F8-C79D-9258-D32C-5E076522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15: Teleportation anchor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8F3EF-9588-52C7-2A65-FD3CEF2F453B}"/>
              </a:ext>
            </a:extLst>
          </p:cNvPr>
          <p:cNvSpPr txBox="1"/>
          <p:nvPr/>
        </p:nvSpPr>
        <p:spPr>
          <a:xfrm>
            <a:off x="905069" y="2006600"/>
            <a:ext cx="103663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/>
              <a:t>Create a plane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000" dirty="0"/>
              <a:t>Create an empty object (name it as Teleportation anchor)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2000" dirty="0"/>
              <a:t>Create a cylinder as its child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2000" dirty="0"/>
              <a:t>Change the material of cylinder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2000" dirty="0"/>
              <a:t>Make the material transparent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2000" dirty="0"/>
              <a:t>Change the transform setting of cylinder (0,1,0),(0,0,0),(1,1,1)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000" dirty="0"/>
              <a:t>Select Teleportation anchor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2000" dirty="0"/>
              <a:t>Add component “Teleportation anchor”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2000" dirty="0"/>
              <a:t>In collider variable in inspector settings drag and drop Cylinder object.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2000" dirty="0"/>
              <a:t>Drag and drop teleportation anchor game object to Teleport Anchor transform variable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000" dirty="0"/>
              <a:t>Duplicate/triplicate the teleportation anchor object and change their position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000" dirty="0"/>
              <a:t>Add </a:t>
            </a:r>
            <a:r>
              <a:rPr lang="en-IN" sz="2000" dirty="0" err="1"/>
              <a:t>Reticle</a:t>
            </a:r>
            <a:r>
              <a:rPr lang="en-IN" sz="2000" dirty="0"/>
              <a:t> to left/right hand ray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sz="2000" dirty="0"/>
              <a:t>Drag and drop the </a:t>
            </a:r>
            <a:r>
              <a:rPr lang="en-IN" sz="2000" dirty="0" err="1"/>
              <a:t>reticle</a:t>
            </a:r>
            <a:r>
              <a:rPr lang="en-IN" sz="2000" dirty="0"/>
              <a:t> to </a:t>
            </a:r>
            <a:r>
              <a:rPr lang="en-IN" sz="2000" dirty="0" err="1"/>
              <a:t>reticle</a:t>
            </a:r>
            <a:r>
              <a:rPr lang="en-IN" sz="2000" dirty="0"/>
              <a:t> variable in XR Interactor Line Visual</a:t>
            </a:r>
          </a:p>
          <a:p>
            <a:pPr marL="800100" lvl="1" indent="-342900">
              <a:buFont typeface="+mj-lt"/>
              <a:buAutoNum type="alphaLcParenR"/>
            </a:pPr>
            <a:endParaRPr lang="en-IN" sz="2000" dirty="0"/>
          </a:p>
          <a:p>
            <a:pPr marL="800100" lvl="1" indent="-342900">
              <a:buFont typeface="+mj-lt"/>
              <a:buAutoNum type="alphaLcParenR"/>
            </a:pPr>
            <a:endParaRPr lang="en-IN" sz="2000" dirty="0"/>
          </a:p>
          <a:p>
            <a:pPr marL="800100" lvl="1" indent="-342900">
              <a:buFont typeface="+mj-lt"/>
              <a:buAutoNum type="alphaLcParenR"/>
            </a:pPr>
            <a:endParaRPr lang="en-IN" sz="2000" dirty="0"/>
          </a:p>
          <a:p>
            <a:pPr marL="342900" indent="-342900">
              <a:buFont typeface="+mj-lt"/>
              <a:buAutoNum type="alphaLcParenR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855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EEC0-E73A-F195-BB00-D7F0E47F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842C1-CC42-2774-43E6-37B889B8BB6C}"/>
              </a:ext>
            </a:extLst>
          </p:cNvPr>
          <p:cNvSpPr txBox="1"/>
          <p:nvPr/>
        </p:nvSpPr>
        <p:spPr>
          <a:xfrm>
            <a:off x="947854" y="2006600"/>
            <a:ext cx="1018106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lphaLcParenR"/>
            </a:pPr>
            <a:r>
              <a:rPr lang="en-US" sz="3800" dirty="0"/>
              <a:t> Open new project</a:t>
            </a:r>
          </a:p>
          <a:p>
            <a:pPr marL="342900" indent="-342900">
              <a:lnSpc>
                <a:spcPct val="300000"/>
              </a:lnSpc>
              <a:buFont typeface="+mj-lt"/>
              <a:buAutoNum type="alphaLcParenR"/>
            </a:pPr>
            <a:r>
              <a:rPr lang="en-US" sz="3800" dirty="0"/>
              <a:t> 3D / URP / VR Template</a:t>
            </a:r>
          </a:p>
          <a:p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399361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688F-69DF-4D7F-65B7-EC345BFD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Installing package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F8942-A790-98D9-2862-16E465CE37B0}"/>
              </a:ext>
            </a:extLst>
          </p:cNvPr>
          <p:cNvSpPr txBox="1"/>
          <p:nvPr/>
        </p:nvSpPr>
        <p:spPr>
          <a:xfrm>
            <a:off x="981307" y="2006600"/>
            <a:ext cx="10247971" cy="350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XR interaction toolkit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Edit-&gt;project settings-&gt;Install XR plugin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Select VR device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53786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E250-FC62-2F98-8C35-958A6B75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a plane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FBBBD-1563-853C-0C7D-0A7E4B91BD98}"/>
              </a:ext>
            </a:extLst>
          </p:cNvPr>
          <p:cNvSpPr txBox="1"/>
          <p:nvPr/>
        </p:nvSpPr>
        <p:spPr>
          <a:xfrm>
            <a:off x="1014761" y="2006600"/>
            <a:ext cx="10125307" cy="342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US" sz="3800" dirty="0"/>
              <a:t> Transform settings : Position (0,0,0) and Rotation (0,0,0)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n-US" sz="3800" dirty="0"/>
              <a:t> Change the material of plane to black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39760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3A78-FC19-2100-E0DF-B3C990E3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Camera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41A33-3093-0177-9864-7904F687D49C}"/>
              </a:ext>
            </a:extLst>
          </p:cNvPr>
          <p:cNvSpPr txBox="1"/>
          <p:nvPr/>
        </p:nvSpPr>
        <p:spPr>
          <a:xfrm>
            <a:off x="947854" y="1817649"/>
            <a:ext cx="10405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Delete main camera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Create a play zone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a empty object (VR Rig)[(0,0,0),(0,0,0),(1,1,1)]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component XR Rig/</a:t>
            </a:r>
            <a:r>
              <a:rPr lang="en-US"/>
              <a:t>XR origin</a:t>
            </a:r>
            <a:endParaRPr lang="en-IN" dirty="0"/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Create a child object under VR Rig (Camera offset)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Create a child object under Camera offset (VR Camera) [Player eyes]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Add a component (Tracked pose driver)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Select pose source – Centre eye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 err="1"/>
              <a:t>GoTo</a:t>
            </a:r>
            <a:r>
              <a:rPr lang="en-IN" dirty="0"/>
              <a:t> VR Rig object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Add camera offset to Camera floor offset project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Add VR camera to camera game object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Choose track origin mode :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0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323A-5B8E-9561-EBB0-37A780D4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Controllers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29BCD-DF10-E1E6-86D1-62C2BBBC47E9}"/>
              </a:ext>
            </a:extLst>
          </p:cNvPr>
          <p:cNvSpPr txBox="1"/>
          <p:nvPr/>
        </p:nvSpPr>
        <p:spPr>
          <a:xfrm>
            <a:off x="970156" y="1862254"/>
            <a:ext cx="9902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 err="1"/>
              <a:t>GoTo</a:t>
            </a:r>
            <a:r>
              <a:rPr lang="en-US" dirty="0"/>
              <a:t> camera offset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child object: Left Hand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child object: Right Hand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component to both child object : XR Controller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Change controller node in both the object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Add model prefab in the controllers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Add a cube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Make it as prefab	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Add the prefab to XR controller component of both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6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666E-5CDE-42F2-6638-EC5C5FE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Managing controllers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EF78B-1D1D-C79A-7907-648C352CD7CA}"/>
              </a:ext>
            </a:extLst>
          </p:cNvPr>
          <p:cNvSpPr txBox="1"/>
          <p:nvPr/>
        </p:nvSpPr>
        <p:spPr>
          <a:xfrm>
            <a:off x="989045" y="2006600"/>
            <a:ext cx="10170367" cy="350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Add any 3D object as child of both controllers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Remember to remove box collider from 3D objects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358531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EC13-0C79-2FA0-5330-0B37F8BE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Downloading packages for controllers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1B391-01A3-7F41-DF9D-68F12779F345}"/>
              </a:ext>
            </a:extLst>
          </p:cNvPr>
          <p:cNvSpPr txBox="1"/>
          <p:nvPr/>
        </p:nvSpPr>
        <p:spPr>
          <a:xfrm>
            <a:off x="923731" y="2080727"/>
            <a:ext cx="10430069" cy="313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</a:t>
            </a:r>
            <a:r>
              <a:rPr lang="en-US" sz="3000" dirty="0"/>
              <a:t>Download package from this link </a:t>
            </a:r>
            <a:r>
              <a:rPr lang="en-US" sz="3000"/>
              <a:t>: </a:t>
            </a:r>
            <a:r>
              <a:rPr lang="en-US" sz="3000">
                <a:hlinkClick r:id="rId2"/>
              </a:rPr>
              <a:t>click here</a:t>
            </a:r>
            <a:endParaRPr lang="en-US" sz="3000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/>
              <a:t> </a:t>
            </a:r>
            <a:r>
              <a:rPr lang="en-US" sz="3000" dirty="0" err="1"/>
              <a:t>GoTo</a:t>
            </a:r>
            <a:r>
              <a:rPr lang="en-US" sz="3000" dirty="0"/>
              <a:t> Oculus </a:t>
            </a:r>
            <a:r>
              <a:rPr lang="en-US" sz="3000" dirty="0" err="1"/>
              <a:t>foder</a:t>
            </a:r>
            <a:r>
              <a:rPr lang="en-US" sz="3000" dirty="0"/>
              <a:t> -&gt; Prefab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/>
              <a:t> Drag and drop the hand prefab to left and right controller accordingly</a:t>
            </a:r>
            <a:r>
              <a:rPr lang="en-US" sz="3800" dirty="0"/>
              <a:t>. 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41992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5F7F-D0DF-D317-B924-64370A5C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Animations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86056-F7E3-17EB-EC08-2273C2CD545F}"/>
              </a:ext>
            </a:extLst>
          </p:cNvPr>
          <p:cNvSpPr txBox="1"/>
          <p:nvPr/>
        </p:nvSpPr>
        <p:spPr>
          <a:xfrm>
            <a:off x="1035698" y="2006600"/>
            <a:ext cx="10039739" cy="437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Select any of the controller’s hand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</a:t>
            </a:r>
            <a:r>
              <a:rPr lang="en-US" sz="3800" dirty="0" err="1"/>
              <a:t>GoTo</a:t>
            </a:r>
            <a:r>
              <a:rPr lang="en-US" sz="3800" dirty="0"/>
              <a:t> Window -&gt; Animations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</a:t>
            </a:r>
            <a:r>
              <a:rPr lang="en-US" sz="3800" dirty="0" err="1"/>
              <a:t>GoTo</a:t>
            </a:r>
            <a:r>
              <a:rPr lang="en-US" sz="3800" dirty="0"/>
              <a:t> </a:t>
            </a:r>
            <a:r>
              <a:rPr lang="en-US" sz="3800" dirty="0" err="1"/>
              <a:t>Blendtree</a:t>
            </a:r>
            <a:endParaRPr lang="en-US" sz="3800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3800" dirty="0"/>
              <a:t> Here you can change Grip and trigger values which will be reflected in animations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7888577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1B3028"/>
      </a:dk2>
      <a:lt2>
        <a:srgbClr val="F3F0F3"/>
      </a:lt2>
      <a:accent1>
        <a:srgbClr val="24B942"/>
      </a:accent1>
      <a:accent2>
        <a:srgbClr val="4DB62F"/>
      </a:accent2>
      <a:accent3>
        <a:srgbClr val="2FB683"/>
      </a:accent3>
      <a:accent4>
        <a:srgbClr val="693ACB"/>
      </a:accent4>
      <a:accent5>
        <a:srgbClr val="AE38D8"/>
      </a:accent5>
      <a:accent6>
        <a:srgbClr val="C626AD"/>
      </a:accent6>
      <a:hlink>
        <a:srgbClr val="BF3FA5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710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Sabon Next LT</vt:lpstr>
      <vt:lpstr>Wingdings</vt:lpstr>
      <vt:lpstr>LuminousVTI</vt:lpstr>
      <vt:lpstr>VR SETUP in UNITY</vt:lpstr>
      <vt:lpstr>Step 1</vt:lpstr>
      <vt:lpstr>Step 2: Installing package</vt:lpstr>
      <vt:lpstr>Step 3: Add a plane</vt:lpstr>
      <vt:lpstr>Step 4: Camera</vt:lpstr>
      <vt:lpstr>Step 5: Controllers</vt:lpstr>
      <vt:lpstr>Step 6: Managing controllers</vt:lpstr>
      <vt:lpstr>Step 7: Downloading packages for controllers </vt:lpstr>
      <vt:lpstr>Step 8: Animations </vt:lpstr>
      <vt:lpstr>Step 9: Change the color of hand</vt:lpstr>
      <vt:lpstr>Step 10: Read and use an input</vt:lpstr>
      <vt:lpstr>PowerPoint Presentation</vt:lpstr>
      <vt:lpstr>Step 11: Adding animation </vt:lpstr>
      <vt:lpstr>PowerPoint Presentation</vt:lpstr>
      <vt:lpstr>Step 12: Movement</vt:lpstr>
      <vt:lpstr>Step 13: Rotation</vt:lpstr>
      <vt:lpstr>Step 14: Teleport</vt:lpstr>
      <vt:lpstr>Step 15: Teleportation anchor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SETUP in UNITY</dc:title>
  <dc:creator>Ajay Tiwari</dc:creator>
  <cp:lastModifiedBy>Ajay Tiwari</cp:lastModifiedBy>
  <cp:revision>1</cp:revision>
  <dcterms:created xsi:type="dcterms:W3CDTF">2023-03-13T05:19:49Z</dcterms:created>
  <dcterms:modified xsi:type="dcterms:W3CDTF">2023-03-14T04:36:48Z</dcterms:modified>
</cp:coreProperties>
</file>