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63" r:id="rId2"/>
    <p:sldId id="276" r:id="rId3"/>
    <p:sldId id="275" r:id="rId4"/>
    <p:sldId id="274" r:id="rId5"/>
    <p:sldId id="278" r:id="rId6"/>
    <p:sldId id="266" r:id="rId7"/>
    <p:sldId id="270" r:id="rId8"/>
    <p:sldId id="271" r:id="rId9"/>
    <p:sldId id="272" r:id="rId10"/>
    <p:sldId id="277" r:id="rId11"/>
    <p:sldId id="267" r:id="rId12"/>
    <p:sldId id="264" r:id="rId13"/>
    <p:sldId id="265" r:id="rId14"/>
    <p:sldId id="269" r:id="rId15"/>
    <p:sldId id="256" r:id="rId16"/>
    <p:sldId id="259" r:id="rId17"/>
    <p:sldId id="262" r:id="rId18"/>
    <p:sldId id="261" r:id="rId19"/>
    <p:sldId id="260"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01154-1F8C-BC32-6966-188279F297EB}" v="117" dt="2023-02-15T11:46:14.423"/>
    <p1510:client id="{AE69ADE6-A0DC-8057-3F0A-A233D8B40707}" v="454" dt="2023-02-15T07:25:30.517"/>
    <p1510:client id="{B3A2CFD6-C6DF-3EE0-17B2-2BE31279E3E4}" v="697" dt="2023-02-15T11:06:21.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ini Toluchuri" userId="S::shalinitoluchuri@kgpian.iitkgp.ac.in::3bd6f665-8ee7-444c-94eb-ea1a51ad2b76" providerId="AD" clId="Web-{B3A2CFD6-C6DF-3EE0-17B2-2BE31279E3E4}"/>
    <pc:docChg chg="modSld">
      <pc:chgData name="Shalini Toluchuri" userId="S::shalinitoluchuri@kgpian.iitkgp.ac.in::3bd6f665-8ee7-444c-94eb-ea1a51ad2b76" providerId="AD" clId="Web-{B3A2CFD6-C6DF-3EE0-17B2-2BE31279E3E4}" dt="2023-02-15T11:06:21.361" v="709" actId="20577"/>
      <pc:docMkLst>
        <pc:docMk/>
      </pc:docMkLst>
      <pc:sldChg chg="modSp">
        <pc:chgData name="Shalini Toluchuri" userId="S::shalinitoluchuri@kgpian.iitkgp.ac.in::3bd6f665-8ee7-444c-94eb-ea1a51ad2b76" providerId="AD" clId="Web-{B3A2CFD6-C6DF-3EE0-17B2-2BE31279E3E4}" dt="2023-02-15T10:58:56.358" v="566" actId="20577"/>
        <pc:sldMkLst>
          <pc:docMk/>
          <pc:sldMk cId="1535814402" sldId="256"/>
        </pc:sldMkLst>
        <pc:spChg chg="mod">
          <ac:chgData name="Shalini Toluchuri" userId="S::shalinitoluchuri@kgpian.iitkgp.ac.in::3bd6f665-8ee7-444c-94eb-ea1a51ad2b76" providerId="AD" clId="Web-{B3A2CFD6-C6DF-3EE0-17B2-2BE31279E3E4}" dt="2023-02-15T10:58:56.358" v="566" actId="20577"/>
          <ac:spMkLst>
            <pc:docMk/>
            <pc:sldMk cId="1535814402" sldId="256"/>
            <ac:spMk id="3" creationId="{00000000-0000-0000-0000-000000000000}"/>
          </ac:spMkLst>
        </pc:spChg>
      </pc:sldChg>
      <pc:sldChg chg="delSp modSp">
        <pc:chgData name="Shalini Toluchuri" userId="S::shalinitoluchuri@kgpian.iitkgp.ac.in::3bd6f665-8ee7-444c-94eb-ea1a51ad2b76" providerId="AD" clId="Web-{B3A2CFD6-C6DF-3EE0-17B2-2BE31279E3E4}" dt="2023-02-15T10:59:46.001" v="578" actId="14100"/>
        <pc:sldMkLst>
          <pc:docMk/>
          <pc:sldMk cId="1151406927" sldId="259"/>
        </pc:sldMkLst>
        <pc:spChg chg="mod">
          <ac:chgData name="Shalini Toluchuri" userId="S::shalinitoluchuri@kgpian.iitkgp.ac.in::3bd6f665-8ee7-444c-94eb-ea1a51ad2b76" providerId="AD" clId="Web-{B3A2CFD6-C6DF-3EE0-17B2-2BE31279E3E4}" dt="2023-02-15T10:59:46.001" v="578" actId="14100"/>
          <ac:spMkLst>
            <pc:docMk/>
            <pc:sldMk cId="1151406927" sldId="259"/>
            <ac:spMk id="3" creationId="{00000000-0000-0000-0000-000000000000}"/>
          </ac:spMkLst>
        </pc:spChg>
        <pc:spChg chg="del">
          <ac:chgData name="Shalini Toluchuri" userId="S::shalinitoluchuri@kgpian.iitkgp.ac.in::3bd6f665-8ee7-444c-94eb-ea1a51ad2b76" providerId="AD" clId="Web-{B3A2CFD6-C6DF-3EE0-17B2-2BE31279E3E4}" dt="2023-02-15T10:59:04.452" v="567"/>
          <ac:spMkLst>
            <pc:docMk/>
            <pc:sldMk cId="1151406927" sldId="259"/>
            <ac:spMk id="4" creationId="{00000000-0000-0000-0000-000000000000}"/>
          </ac:spMkLst>
        </pc:spChg>
      </pc:sldChg>
      <pc:sldChg chg="addSp delSp modSp mod setBg">
        <pc:chgData name="Shalini Toluchuri" userId="S::shalinitoluchuri@kgpian.iitkgp.ac.in::3bd6f665-8ee7-444c-94eb-ea1a51ad2b76" providerId="AD" clId="Web-{B3A2CFD6-C6DF-3EE0-17B2-2BE31279E3E4}" dt="2023-02-15T11:05:14.702" v="686"/>
        <pc:sldMkLst>
          <pc:docMk/>
          <pc:sldMk cId="1848247806" sldId="260"/>
        </pc:sldMkLst>
        <pc:spChg chg="del mod">
          <ac:chgData name="Shalini Toluchuri" userId="S::shalinitoluchuri@kgpian.iitkgp.ac.in::3bd6f665-8ee7-444c-94eb-ea1a51ad2b76" providerId="AD" clId="Web-{B3A2CFD6-C6DF-3EE0-17B2-2BE31279E3E4}" dt="2023-02-15T11:03:14.166" v="636"/>
          <ac:spMkLst>
            <pc:docMk/>
            <pc:sldMk cId="1848247806" sldId="260"/>
            <ac:spMk id="3" creationId="{00000000-0000-0000-0000-000000000000}"/>
          </ac:spMkLst>
        </pc:spChg>
        <pc:spChg chg="add del mod">
          <ac:chgData name="Shalini Toluchuri" userId="S::shalinitoluchuri@kgpian.iitkgp.ac.in::3bd6f665-8ee7-444c-94eb-ea1a51ad2b76" providerId="AD" clId="Web-{B3A2CFD6-C6DF-3EE0-17B2-2BE31279E3E4}" dt="2023-02-15T11:03:19.197" v="638"/>
          <ac:spMkLst>
            <pc:docMk/>
            <pc:sldMk cId="1848247806" sldId="260"/>
            <ac:spMk id="5" creationId="{105B4525-9737-2596-DF84-E7AB671E96EC}"/>
          </ac:spMkLst>
        </pc:spChg>
        <pc:spChg chg="add">
          <ac:chgData name="Shalini Toluchuri" userId="S::shalinitoluchuri@kgpian.iitkgp.ac.in::3bd6f665-8ee7-444c-94eb-ea1a51ad2b76" providerId="AD" clId="Web-{B3A2CFD6-C6DF-3EE0-17B2-2BE31279E3E4}" dt="2023-02-15T11:03:31.823" v="640"/>
          <ac:spMkLst>
            <pc:docMk/>
            <pc:sldMk cId="1848247806" sldId="260"/>
            <ac:spMk id="7" creationId="{F3060C83-F051-4F0E-ABAD-AA0DFC48B218}"/>
          </ac:spMkLst>
        </pc:spChg>
        <pc:spChg chg="add">
          <ac:chgData name="Shalini Toluchuri" userId="S::shalinitoluchuri@kgpian.iitkgp.ac.in::3bd6f665-8ee7-444c-94eb-ea1a51ad2b76" providerId="AD" clId="Web-{B3A2CFD6-C6DF-3EE0-17B2-2BE31279E3E4}" dt="2023-02-15T11:03:31.823" v="640"/>
          <ac:spMkLst>
            <pc:docMk/>
            <pc:sldMk cId="1848247806" sldId="260"/>
            <ac:spMk id="9" creationId="{83C98ABE-055B-441F-B07E-44F97F083C39}"/>
          </ac:spMkLst>
        </pc:spChg>
        <pc:spChg chg="add">
          <ac:chgData name="Shalini Toluchuri" userId="S::shalinitoluchuri@kgpian.iitkgp.ac.in::3bd6f665-8ee7-444c-94eb-ea1a51ad2b76" providerId="AD" clId="Web-{B3A2CFD6-C6DF-3EE0-17B2-2BE31279E3E4}" dt="2023-02-15T11:03:31.823" v="640"/>
          <ac:spMkLst>
            <pc:docMk/>
            <pc:sldMk cId="1848247806" sldId="260"/>
            <ac:spMk id="11" creationId="{29FDB030-9B49-4CED-8CCD-4D99382388AC}"/>
          </ac:spMkLst>
        </pc:spChg>
        <pc:spChg chg="add">
          <ac:chgData name="Shalini Toluchuri" userId="S::shalinitoluchuri@kgpian.iitkgp.ac.in::3bd6f665-8ee7-444c-94eb-ea1a51ad2b76" providerId="AD" clId="Web-{B3A2CFD6-C6DF-3EE0-17B2-2BE31279E3E4}" dt="2023-02-15T11:03:31.823" v="640"/>
          <ac:spMkLst>
            <pc:docMk/>
            <pc:sldMk cId="1848247806" sldId="260"/>
            <ac:spMk id="13" creationId="{3783CA14-24A1-485C-8B30-D6A5D87987AD}"/>
          </ac:spMkLst>
        </pc:spChg>
        <pc:spChg chg="add">
          <ac:chgData name="Shalini Toluchuri" userId="S::shalinitoluchuri@kgpian.iitkgp.ac.in::3bd6f665-8ee7-444c-94eb-ea1a51ad2b76" providerId="AD" clId="Web-{B3A2CFD6-C6DF-3EE0-17B2-2BE31279E3E4}" dt="2023-02-15T11:03:31.823" v="640"/>
          <ac:spMkLst>
            <pc:docMk/>
            <pc:sldMk cId="1848247806" sldId="260"/>
            <ac:spMk id="15" creationId="{9A97C86A-04D6-40F7-AE84-31AB43E6A846}"/>
          </ac:spMkLst>
        </pc:spChg>
        <pc:spChg chg="add">
          <ac:chgData name="Shalini Toluchuri" userId="S::shalinitoluchuri@kgpian.iitkgp.ac.in::3bd6f665-8ee7-444c-94eb-ea1a51ad2b76" providerId="AD" clId="Web-{B3A2CFD6-C6DF-3EE0-17B2-2BE31279E3E4}" dt="2023-02-15T11:03:31.823" v="640"/>
          <ac:spMkLst>
            <pc:docMk/>
            <pc:sldMk cId="1848247806" sldId="260"/>
            <ac:spMk id="17" creationId="{FF9F2414-84E8-453E-B1F3-389FDE8192D9}"/>
          </ac:spMkLst>
        </pc:spChg>
        <pc:spChg chg="add">
          <ac:chgData name="Shalini Toluchuri" userId="S::shalinitoluchuri@kgpian.iitkgp.ac.in::3bd6f665-8ee7-444c-94eb-ea1a51ad2b76" providerId="AD" clId="Web-{B3A2CFD6-C6DF-3EE0-17B2-2BE31279E3E4}" dt="2023-02-15T11:03:31.823" v="640"/>
          <ac:spMkLst>
            <pc:docMk/>
            <pc:sldMk cId="1848247806" sldId="260"/>
            <ac:spMk id="19" creationId="{3ECA69A1-7536-43AC-85EF-C7106179F5ED}"/>
          </ac:spMkLst>
        </pc:spChg>
        <pc:graphicFrameChg chg="add mod modGraphic">
          <ac:chgData name="Shalini Toluchuri" userId="S::shalinitoluchuri@kgpian.iitkgp.ac.in::3bd6f665-8ee7-444c-94eb-ea1a51ad2b76" providerId="AD" clId="Web-{B3A2CFD6-C6DF-3EE0-17B2-2BE31279E3E4}" dt="2023-02-15T11:05:14.702" v="686"/>
          <ac:graphicFrameMkLst>
            <pc:docMk/>
            <pc:sldMk cId="1848247806" sldId="260"/>
            <ac:graphicFrameMk id="2" creationId="{644BB24A-8E03-61F8-FD0C-2775F75E8772}"/>
          </ac:graphicFrameMkLst>
        </pc:graphicFrameChg>
      </pc:sldChg>
      <pc:sldChg chg="modSp">
        <pc:chgData name="Shalini Toluchuri" userId="S::shalinitoluchuri@kgpian.iitkgp.ac.in::3bd6f665-8ee7-444c-94eb-ea1a51ad2b76" providerId="AD" clId="Web-{B3A2CFD6-C6DF-3EE0-17B2-2BE31279E3E4}" dt="2023-02-15T11:00:45.409" v="591" actId="20577"/>
        <pc:sldMkLst>
          <pc:docMk/>
          <pc:sldMk cId="3549152559" sldId="261"/>
        </pc:sldMkLst>
        <pc:spChg chg="mod">
          <ac:chgData name="Shalini Toluchuri" userId="S::shalinitoluchuri@kgpian.iitkgp.ac.in::3bd6f665-8ee7-444c-94eb-ea1a51ad2b76" providerId="AD" clId="Web-{B3A2CFD6-C6DF-3EE0-17B2-2BE31279E3E4}" dt="2023-02-15T11:00:02.283" v="581" actId="20577"/>
          <ac:spMkLst>
            <pc:docMk/>
            <pc:sldMk cId="3549152559" sldId="261"/>
            <ac:spMk id="2" creationId="{00000000-0000-0000-0000-000000000000}"/>
          </ac:spMkLst>
        </pc:spChg>
        <pc:spChg chg="mod">
          <ac:chgData name="Shalini Toluchuri" userId="S::shalinitoluchuri@kgpian.iitkgp.ac.in::3bd6f665-8ee7-444c-94eb-ea1a51ad2b76" providerId="AD" clId="Web-{B3A2CFD6-C6DF-3EE0-17B2-2BE31279E3E4}" dt="2023-02-15T11:00:45.409" v="591" actId="20577"/>
          <ac:spMkLst>
            <pc:docMk/>
            <pc:sldMk cId="3549152559" sldId="261"/>
            <ac:spMk id="3" creationId="{00000000-0000-0000-0000-000000000000}"/>
          </ac:spMkLst>
        </pc:spChg>
      </pc:sldChg>
      <pc:sldChg chg="modSp">
        <pc:chgData name="Shalini Toluchuri" userId="S::shalinitoluchuri@kgpian.iitkgp.ac.in::3bd6f665-8ee7-444c-94eb-ea1a51ad2b76" providerId="AD" clId="Web-{B3A2CFD6-C6DF-3EE0-17B2-2BE31279E3E4}" dt="2023-02-15T10:59:38.547" v="576" actId="14100"/>
        <pc:sldMkLst>
          <pc:docMk/>
          <pc:sldMk cId="758360068" sldId="262"/>
        </pc:sldMkLst>
        <pc:spChg chg="mod">
          <ac:chgData name="Shalini Toluchuri" userId="S::shalinitoluchuri@kgpian.iitkgp.ac.in::3bd6f665-8ee7-444c-94eb-ea1a51ad2b76" providerId="AD" clId="Web-{B3A2CFD6-C6DF-3EE0-17B2-2BE31279E3E4}" dt="2023-02-15T10:59:38.547" v="576" actId="14100"/>
          <ac:spMkLst>
            <pc:docMk/>
            <pc:sldMk cId="758360068" sldId="262"/>
            <ac:spMk id="3" creationId="{00000000-0000-0000-0000-000000000000}"/>
          </ac:spMkLst>
        </pc:spChg>
      </pc:sldChg>
      <pc:sldChg chg="modSp">
        <pc:chgData name="Shalini Toluchuri" userId="S::shalinitoluchuri@kgpian.iitkgp.ac.in::3bd6f665-8ee7-444c-94eb-ea1a51ad2b76" providerId="AD" clId="Web-{B3A2CFD6-C6DF-3EE0-17B2-2BE31279E3E4}" dt="2023-02-15T10:53:02.578" v="522" actId="20577"/>
        <pc:sldMkLst>
          <pc:docMk/>
          <pc:sldMk cId="1895081386" sldId="264"/>
        </pc:sldMkLst>
        <pc:spChg chg="mod">
          <ac:chgData name="Shalini Toluchuri" userId="S::shalinitoluchuri@kgpian.iitkgp.ac.in::3bd6f665-8ee7-444c-94eb-ea1a51ad2b76" providerId="AD" clId="Web-{B3A2CFD6-C6DF-3EE0-17B2-2BE31279E3E4}" dt="2023-02-15T10:44:16.837" v="352" actId="20577"/>
          <ac:spMkLst>
            <pc:docMk/>
            <pc:sldMk cId="1895081386" sldId="264"/>
            <ac:spMk id="2" creationId="{6781F138-72C8-7D53-6ACC-779FF578E843}"/>
          </ac:spMkLst>
        </pc:spChg>
        <pc:spChg chg="mod">
          <ac:chgData name="Shalini Toluchuri" userId="S::shalinitoluchuri@kgpian.iitkgp.ac.in::3bd6f665-8ee7-444c-94eb-ea1a51ad2b76" providerId="AD" clId="Web-{B3A2CFD6-C6DF-3EE0-17B2-2BE31279E3E4}" dt="2023-02-15T10:53:02.578" v="522" actId="20577"/>
          <ac:spMkLst>
            <pc:docMk/>
            <pc:sldMk cId="1895081386" sldId="264"/>
            <ac:spMk id="3" creationId="{6913235D-D522-1918-1BC8-ED2F6FE65948}"/>
          </ac:spMkLst>
        </pc:spChg>
      </pc:sldChg>
      <pc:sldChg chg="modSp">
        <pc:chgData name="Shalini Toluchuri" userId="S::shalinitoluchuri@kgpian.iitkgp.ac.in::3bd6f665-8ee7-444c-94eb-ea1a51ad2b76" providerId="AD" clId="Web-{B3A2CFD6-C6DF-3EE0-17B2-2BE31279E3E4}" dt="2023-02-15T10:53:49.064" v="529" actId="20577"/>
        <pc:sldMkLst>
          <pc:docMk/>
          <pc:sldMk cId="1328818470" sldId="265"/>
        </pc:sldMkLst>
        <pc:spChg chg="mod">
          <ac:chgData name="Shalini Toluchuri" userId="S::shalinitoluchuri@kgpian.iitkgp.ac.in::3bd6f665-8ee7-444c-94eb-ea1a51ad2b76" providerId="AD" clId="Web-{B3A2CFD6-C6DF-3EE0-17B2-2BE31279E3E4}" dt="2023-02-15T10:53:49.064" v="529" actId="20577"/>
          <ac:spMkLst>
            <pc:docMk/>
            <pc:sldMk cId="1328818470" sldId="265"/>
            <ac:spMk id="3" creationId="{94FF4AF4-59D3-EB91-A7CD-7953601D9707}"/>
          </ac:spMkLst>
        </pc:spChg>
      </pc:sldChg>
      <pc:sldChg chg="addSp delSp modSp mod setBg">
        <pc:chgData name="Shalini Toluchuri" userId="S::shalinitoluchuri@kgpian.iitkgp.ac.in::3bd6f665-8ee7-444c-94eb-ea1a51ad2b76" providerId="AD" clId="Web-{B3A2CFD6-C6DF-3EE0-17B2-2BE31279E3E4}" dt="2023-02-15T10:31:18.507" v="156" actId="14100"/>
        <pc:sldMkLst>
          <pc:docMk/>
          <pc:sldMk cId="3990352038" sldId="266"/>
        </pc:sldMkLst>
        <pc:spChg chg="mod ord">
          <ac:chgData name="Shalini Toluchuri" userId="S::shalinitoluchuri@kgpian.iitkgp.ac.in::3bd6f665-8ee7-444c-94eb-ea1a51ad2b76" providerId="AD" clId="Web-{B3A2CFD6-C6DF-3EE0-17B2-2BE31279E3E4}" dt="2023-02-15T10:31:18.507" v="156" actId="14100"/>
          <ac:spMkLst>
            <pc:docMk/>
            <pc:sldMk cId="3990352038" sldId="266"/>
            <ac:spMk id="3" creationId="{77CF1620-2BE1-A4A8-55AB-58A70BB11392}"/>
          </ac:spMkLst>
        </pc:spChg>
        <pc:spChg chg="add mod">
          <ac:chgData name="Shalini Toluchuri" userId="S::shalinitoluchuri@kgpian.iitkgp.ac.in::3bd6f665-8ee7-444c-94eb-ea1a51ad2b76" providerId="AD" clId="Web-{B3A2CFD6-C6DF-3EE0-17B2-2BE31279E3E4}" dt="2023-02-15T10:30:50.475" v="145"/>
          <ac:spMkLst>
            <pc:docMk/>
            <pc:sldMk cId="3990352038" sldId="266"/>
            <ac:spMk id="4" creationId="{8920CC9A-E32E-021E-5C54-DDD2B91FA115}"/>
          </ac:spMkLst>
        </pc:spChg>
        <pc:spChg chg="add del">
          <ac:chgData name="Shalini Toluchuri" userId="S::shalinitoluchuri@kgpian.iitkgp.ac.in::3bd6f665-8ee7-444c-94eb-ea1a51ad2b76" providerId="AD" clId="Web-{B3A2CFD6-C6DF-3EE0-17B2-2BE31279E3E4}" dt="2023-02-15T10:29:36.409" v="138"/>
          <ac:spMkLst>
            <pc:docMk/>
            <pc:sldMk cId="3990352038" sldId="266"/>
            <ac:spMk id="9" creationId="{3CD9DF72-87A3-404E-A828-84CBF11A8303}"/>
          </ac:spMkLst>
        </pc:spChg>
        <pc:spChg chg="add del">
          <ac:chgData name="Shalini Toluchuri" userId="S::shalinitoluchuri@kgpian.iitkgp.ac.in::3bd6f665-8ee7-444c-94eb-ea1a51ad2b76" providerId="AD" clId="Web-{B3A2CFD6-C6DF-3EE0-17B2-2BE31279E3E4}" dt="2023-02-15T10:30:50.475" v="145"/>
          <ac:spMkLst>
            <pc:docMk/>
            <pc:sldMk cId="3990352038" sldId="266"/>
            <ac:spMk id="16" creationId="{04812C46-200A-4DEB-A05E-3ED6C68C2387}"/>
          </ac:spMkLst>
        </pc:spChg>
        <pc:spChg chg="add del">
          <ac:chgData name="Shalini Toluchuri" userId="S::shalinitoluchuri@kgpian.iitkgp.ac.in::3bd6f665-8ee7-444c-94eb-ea1a51ad2b76" providerId="AD" clId="Web-{B3A2CFD6-C6DF-3EE0-17B2-2BE31279E3E4}" dt="2023-02-15T10:30:50.475" v="145"/>
          <ac:spMkLst>
            <pc:docMk/>
            <pc:sldMk cId="3990352038" sldId="266"/>
            <ac:spMk id="18" creationId="{D1EA859B-E555-4109-94F3-6700E046E008}"/>
          </ac:spMkLst>
        </pc:spChg>
        <pc:spChg chg="add">
          <ac:chgData name="Shalini Toluchuri" userId="S::shalinitoluchuri@kgpian.iitkgp.ac.in::3bd6f665-8ee7-444c-94eb-ea1a51ad2b76" providerId="AD" clId="Web-{B3A2CFD6-C6DF-3EE0-17B2-2BE31279E3E4}" dt="2023-02-15T10:30:50.475" v="145"/>
          <ac:spMkLst>
            <pc:docMk/>
            <pc:sldMk cId="3990352038" sldId="266"/>
            <ac:spMk id="23" creationId="{04812C46-200A-4DEB-A05E-3ED6C68C2387}"/>
          </ac:spMkLst>
        </pc:spChg>
        <pc:spChg chg="add">
          <ac:chgData name="Shalini Toluchuri" userId="S::shalinitoluchuri@kgpian.iitkgp.ac.in::3bd6f665-8ee7-444c-94eb-ea1a51ad2b76" providerId="AD" clId="Web-{B3A2CFD6-C6DF-3EE0-17B2-2BE31279E3E4}" dt="2023-02-15T10:30:50.475" v="145"/>
          <ac:spMkLst>
            <pc:docMk/>
            <pc:sldMk cId="3990352038" sldId="266"/>
            <ac:spMk id="25" creationId="{D1EA859B-E555-4109-94F3-6700E046E008}"/>
          </ac:spMkLst>
        </pc:spChg>
        <pc:picChg chg="add mod">
          <ac:chgData name="Shalini Toluchuri" userId="S::shalinitoluchuri@kgpian.iitkgp.ac.in::3bd6f665-8ee7-444c-94eb-ea1a51ad2b76" providerId="AD" clId="Web-{B3A2CFD6-C6DF-3EE0-17B2-2BE31279E3E4}" dt="2023-02-15T10:30:50.475" v="145"/>
          <ac:picMkLst>
            <pc:docMk/>
            <pc:sldMk cId="3990352038" sldId="266"/>
            <ac:picMk id="2" creationId="{72671D0A-7EA9-56C8-71CF-1F6FB5D6F91D}"/>
          </ac:picMkLst>
        </pc:picChg>
        <pc:cxnChg chg="add del">
          <ac:chgData name="Shalini Toluchuri" userId="S::shalinitoluchuri@kgpian.iitkgp.ac.in::3bd6f665-8ee7-444c-94eb-ea1a51ad2b76" providerId="AD" clId="Web-{B3A2CFD6-C6DF-3EE0-17B2-2BE31279E3E4}" dt="2023-02-15T10:29:36.409" v="138"/>
          <ac:cxnSpMkLst>
            <pc:docMk/>
            <pc:sldMk cId="3990352038" sldId="266"/>
            <ac:cxnSpMk id="11" creationId="{20E3A342-4D61-4E3F-AF90-1AB42AEB96CC}"/>
          </ac:cxnSpMkLst>
        </pc:cxnChg>
      </pc:sldChg>
      <pc:sldChg chg="addSp delSp modSp mod setBg">
        <pc:chgData name="Shalini Toluchuri" userId="S::shalinitoluchuri@kgpian.iitkgp.ac.in::3bd6f665-8ee7-444c-94eb-ea1a51ad2b76" providerId="AD" clId="Web-{B3A2CFD6-C6DF-3EE0-17B2-2BE31279E3E4}" dt="2023-02-15T10:43:58.273" v="349" actId="20577"/>
        <pc:sldMkLst>
          <pc:docMk/>
          <pc:sldMk cId="3405452425" sldId="267"/>
        </pc:sldMkLst>
        <pc:spChg chg="mod">
          <ac:chgData name="Shalini Toluchuri" userId="S::shalinitoluchuri@kgpian.iitkgp.ac.in::3bd6f665-8ee7-444c-94eb-ea1a51ad2b76" providerId="AD" clId="Web-{B3A2CFD6-C6DF-3EE0-17B2-2BE31279E3E4}" dt="2023-02-15T10:43:26.366" v="339" actId="14100"/>
          <ac:spMkLst>
            <pc:docMk/>
            <pc:sldMk cId="3405452425" sldId="267"/>
            <ac:spMk id="2" creationId="{E8B84E4C-2EB6-36B2-2A7C-2788E03BABF5}"/>
          </ac:spMkLst>
        </pc:spChg>
        <pc:spChg chg="mod">
          <ac:chgData name="Shalini Toluchuri" userId="S::shalinitoluchuri@kgpian.iitkgp.ac.in::3bd6f665-8ee7-444c-94eb-ea1a51ad2b76" providerId="AD" clId="Web-{B3A2CFD6-C6DF-3EE0-17B2-2BE31279E3E4}" dt="2023-02-15T10:43:58.273" v="349" actId="20577"/>
          <ac:spMkLst>
            <pc:docMk/>
            <pc:sldMk cId="3405452425" sldId="267"/>
            <ac:spMk id="3" creationId="{17A27C6A-2A8A-2BA4-77BC-0813B818243A}"/>
          </ac:spMkLst>
        </pc:spChg>
        <pc:spChg chg="add del">
          <ac:chgData name="Shalini Toluchuri" userId="S::shalinitoluchuri@kgpian.iitkgp.ac.in::3bd6f665-8ee7-444c-94eb-ea1a51ad2b76" providerId="AD" clId="Web-{B3A2CFD6-C6DF-3EE0-17B2-2BE31279E3E4}" dt="2023-02-15T10:43:09.818" v="331"/>
          <ac:spMkLst>
            <pc:docMk/>
            <pc:sldMk cId="3405452425" sldId="267"/>
            <ac:spMk id="8" creationId="{2B566528-1B12-4246-9431-5C2D7D081168}"/>
          </ac:spMkLst>
        </pc:spChg>
        <pc:spChg chg="add del">
          <ac:chgData name="Shalini Toluchuri" userId="S::shalinitoluchuri@kgpian.iitkgp.ac.in::3bd6f665-8ee7-444c-94eb-ea1a51ad2b76" providerId="AD" clId="Web-{B3A2CFD6-C6DF-3EE0-17B2-2BE31279E3E4}" dt="2023-02-15T10:43:09.818" v="331"/>
          <ac:spMkLst>
            <pc:docMk/>
            <pc:sldMk cId="3405452425" sldId="267"/>
            <ac:spMk id="10" creationId="{2E80C965-DB6D-4F81-9E9E-B027384D0BD6}"/>
          </ac:spMkLst>
        </pc:spChg>
        <pc:spChg chg="add del">
          <ac:chgData name="Shalini Toluchuri" userId="S::shalinitoluchuri@kgpian.iitkgp.ac.in::3bd6f665-8ee7-444c-94eb-ea1a51ad2b76" providerId="AD" clId="Web-{B3A2CFD6-C6DF-3EE0-17B2-2BE31279E3E4}" dt="2023-02-15T10:43:09.818" v="331"/>
          <ac:spMkLst>
            <pc:docMk/>
            <pc:sldMk cId="3405452425" sldId="267"/>
            <ac:spMk id="12" creationId="{A580F890-B085-4E95-96AA-55AEBEC5CE6E}"/>
          </ac:spMkLst>
        </pc:spChg>
        <pc:spChg chg="add del">
          <ac:chgData name="Shalini Toluchuri" userId="S::shalinitoluchuri@kgpian.iitkgp.ac.in::3bd6f665-8ee7-444c-94eb-ea1a51ad2b76" providerId="AD" clId="Web-{B3A2CFD6-C6DF-3EE0-17B2-2BE31279E3E4}" dt="2023-02-15T10:43:09.818" v="331"/>
          <ac:spMkLst>
            <pc:docMk/>
            <pc:sldMk cId="3405452425" sldId="267"/>
            <ac:spMk id="14" creationId="{D3F51FEB-38FB-4F6C-9F7B-2F2AFAB65463}"/>
          </ac:spMkLst>
        </pc:spChg>
        <pc:spChg chg="add del">
          <ac:chgData name="Shalini Toluchuri" userId="S::shalinitoluchuri@kgpian.iitkgp.ac.in::3bd6f665-8ee7-444c-94eb-ea1a51ad2b76" providerId="AD" clId="Web-{B3A2CFD6-C6DF-3EE0-17B2-2BE31279E3E4}" dt="2023-02-15T10:43:09.818" v="331"/>
          <ac:spMkLst>
            <pc:docMk/>
            <pc:sldMk cId="3405452425" sldId="267"/>
            <ac:spMk id="16" creationId="{1E547BA6-BAE0-43BB-A7CA-60F69CE252F0}"/>
          </ac:spMkLst>
        </pc:spChg>
        <pc:spChg chg="add del">
          <ac:chgData name="Shalini Toluchuri" userId="S::shalinitoluchuri@kgpian.iitkgp.ac.in::3bd6f665-8ee7-444c-94eb-ea1a51ad2b76" providerId="AD" clId="Web-{B3A2CFD6-C6DF-3EE0-17B2-2BE31279E3E4}" dt="2023-02-15T10:43:14.803" v="333"/>
          <ac:spMkLst>
            <pc:docMk/>
            <pc:sldMk cId="3405452425" sldId="267"/>
            <ac:spMk id="18" creationId="{100EDD19-6802-4EC3-95CE-CFFAB042CFD6}"/>
          </ac:spMkLst>
        </pc:spChg>
        <pc:spChg chg="add del">
          <ac:chgData name="Shalini Toluchuri" userId="S::shalinitoluchuri@kgpian.iitkgp.ac.in::3bd6f665-8ee7-444c-94eb-ea1a51ad2b76" providerId="AD" clId="Web-{B3A2CFD6-C6DF-3EE0-17B2-2BE31279E3E4}" dt="2023-02-15T10:43:14.803" v="333"/>
          <ac:spMkLst>
            <pc:docMk/>
            <pc:sldMk cId="3405452425" sldId="267"/>
            <ac:spMk id="19" creationId="{DB17E863-922E-4C26-BD64-E8FD41D28661}"/>
          </ac:spMkLst>
        </pc:spChg>
        <pc:spChg chg="add del">
          <ac:chgData name="Shalini Toluchuri" userId="S::shalinitoluchuri@kgpian.iitkgp.ac.in::3bd6f665-8ee7-444c-94eb-ea1a51ad2b76" providerId="AD" clId="Web-{B3A2CFD6-C6DF-3EE0-17B2-2BE31279E3E4}" dt="2023-02-15T10:43:17.678" v="335"/>
          <ac:spMkLst>
            <pc:docMk/>
            <pc:sldMk cId="3405452425" sldId="267"/>
            <ac:spMk id="21" creationId="{827B839B-9ADE-406B-8590-F1CAEDED45A1}"/>
          </ac:spMkLst>
        </pc:spChg>
        <pc:spChg chg="add del">
          <ac:chgData name="Shalini Toluchuri" userId="S::shalinitoluchuri@kgpian.iitkgp.ac.in::3bd6f665-8ee7-444c-94eb-ea1a51ad2b76" providerId="AD" clId="Web-{B3A2CFD6-C6DF-3EE0-17B2-2BE31279E3E4}" dt="2023-02-15T10:43:17.678" v="335"/>
          <ac:spMkLst>
            <pc:docMk/>
            <pc:sldMk cId="3405452425" sldId="267"/>
            <ac:spMk id="22" creationId="{CFE45BF0-46DB-408C-B5F7-7B11716805D4}"/>
          </ac:spMkLst>
        </pc:spChg>
        <pc:spChg chg="add del">
          <ac:chgData name="Shalini Toluchuri" userId="S::shalinitoluchuri@kgpian.iitkgp.ac.in::3bd6f665-8ee7-444c-94eb-ea1a51ad2b76" providerId="AD" clId="Web-{B3A2CFD6-C6DF-3EE0-17B2-2BE31279E3E4}" dt="2023-02-15T10:43:17.678" v="335"/>
          <ac:spMkLst>
            <pc:docMk/>
            <pc:sldMk cId="3405452425" sldId="267"/>
            <ac:spMk id="23" creationId="{2AEBC8F2-97B1-41B4-93F1-2D289E197FBA}"/>
          </ac:spMkLst>
        </pc:spChg>
        <pc:spChg chg="add del">
          <ac:chgData name="Shalini Toluchuri" userId="S::shalinitoluchuri@kgpian.iitkgp.ac.in::3bd6f665-8ee7-444c-94eb-ea1a51ad2b76" providerId="AD" clId="Web-{B3A2CFD6-C6DF-3EE0-17B2-2BE31279E3E4}" dt="2023-02-15T10:43:17.678" v="335"/>
          <ac:spMkLst>
            <pc:docMk/>
            <pc:sldMk cId="3405452425" sldId="267"/>
            <ac:spMk id="24" creationId="{472E3A19-F5D5-48FC-BB9C-48C2F68F598B}"/>
          </ac:spMkLst>
        </pc:spChg>
        <pc:spChg chg="add del">
          <ac:chgData name="Shalini Toluchuri" userId="S::shalinitoluchuri@kgpian.iitkgp.ac.in::3bd6f665-8ee7-444c-94eb-ea1a51ad2b76" providerId="AD" clId="Web-{B3A2CFD6-C6DF-3EE0-17B2-2BE31279E3E4}" dt="2023-02-15T10:43:17.678" v="335"/>
          <ac:spMkLst>
            <pc:docMk/>
            <pc:sldMk cId="3405452425" sldId="267"/>
            <ac:spMk id="25" creationId="{7A62E32F-BB65-43A8-8EB5-92346890E549}"/>
          </ac:spMkLst>
        </pc:spChg>
        <pc:spChg chg="add del">
          <ac:chgData name="Shalini Toluchuri" userId="S::shalinitoluchuri@kgpian.iitkgp.ac.in::3bd6f665-8ee7-444c-94eb-ea1a51ad2b76" providerId="AD" clId="Web-{B3A2CFD6-C6DF-3EE0-17B2-2BE31279E3E4}" dt="2023-02-15T10:43:17.678" v="335"/>
          <ac:spMkLst>
            <pc:docMk/>
            <pc:sldMk cId="3405452425" sldId="267"/>
            <ac:spMk id="26" creationId="{14E91B64-9FCC-451E-AFB4-A827D6329367}"/>
          </ac:spMkLst>
        </pc:spChg>
        <pc:spChg chg="add del">
          <ac:chgData name="Shalini Toluchuri" userId="S::shalinitoluchuri@kgpian.iitkgp.ac.in::3bd6f665-8ee7-444c-94eb-ea1a51ad2b76" providerId="AD" clId="Web-{B3A2CFD6-C6DF-3EE0-17B2-2BE31279E3E4}" dt="2023-02-15T10:43:20.397" v="337"/>
          <ac:spMkLst>
            <pc:docMk/>
            <pc:sldMk cId="3405452425" sldId="267"/>
            <ac:spMk id="28" creationId="{100EDD19-6802-4EC3-95CE-CFFAB042CFD6}"/>
          </ac:spMkLst>
        </pc:spChg>
        <pc:spChg chg="add del">
          <ac:chgData name="Shalini Toluchuri" userId="S::shalinitoluchuri@kgpian.iitkgp.ac.in::3bd6f665-8ee7-444c-94eb-ea1a51ad2b76" providerId="AD" clId="Web-{B3A2CFD6-C6DF-3EE0-17B2-2BE31279E3E4}" dt="2023-02-15T10:43:20.397" v="337"/>
          <ac:spMkLst>
            <pc:docMk/>
            <pc:sldMk cId="3405452425" sldId="267"/>
            <ac:spMk id="29" creationId="{DB17E863-922E-4C26-BD64-E8FD41D28661}"/>
          </ac:spMkLst>
        </pc:spChg>
        <pc:spChg chg="add">
          <ac:chgData name="Shalini Toluchuri" userId="S::shalinitoluchuri@kgpian.iitkgp.ac.in::3bd6f665-8ee7-444c-94eb-ea1a51ad2b76" providerId="AD" clId="Web-{B3A2CFD6-C6DF-3EE0-17B2-2BE31279E3E4}" dt="2023-02-15T10:43:20.397" v="338"/>
          <ac:spMkLst>
            <pc:docMk/>
            <pc:sldMk cId="3405452425" sldId="267"/>
            <ac:spMk id="31" creationId="{2B566528-1B12-4246-9431-5C2D7D081168}"/>
          </ac:spMkLst>
        </pc:spChg>
        <pc:spChg chg="add">
          <ac:chgData name="Shalini Toluchuri" userId="S::shalinitoluchuri@kgpian.iitkgp.ac.in::3bd6f665-8ee7-444c-94eb-ea1a51ad2b76" providerId="AD" clId="Web-{B3A2CFD6-C6DF-3EE0-17B2-2BE31279E3E4}" dt="2023-02-15T10:43:20.397" v="338"/>
          <ac:spMkLst>
            <pc:docMk/>
            <pc:sldMk cId="3405452425" sldId="267"/>
            <ac:spMk id="32" creationId="{2E80C965-DB6D-4F81-9E9E-B027384D0BD6}"/>
          </ac:spMkLst>
        </pc:spChg>
        <pc:spChg chg="add">
          <ac:chgData name="Shalini Toluchuri" userId="S::shalinitoluchuri@kgpian.iitkgp.ac.in::3bd6f665-8ee7-444c-94eb-ea1a51ad2b76" providerId="AD" clId="Web-{B3A2CFD6-C6DF-3EE0-17B2-2BE31279E3E4}" dt="2023-02-15T10:43:20.397" v="338"/>
          <ac:spMkLst>
            <pc:docMk/>
            <pc:sldMk cId="3405452425" sldId="267"/>
            <ac:spMk id="33" creationId="{A580F890-B085-4E95-96AA-55AEBEC5CE6E}"/>
          </ac:spMkLst>
        </pc:spChg>
        <pc:spChg chg="add">
          <ac:chgData name="Shalini Toluchuri" userId="S::shalinitoluchuri@kgpian.iitkgp.ac.in::3bd6f665-8ee7-444c-94eb-ea1a51ad2b76" providerId="AD" clId="Web-{B3A2CFD6-C6DF-3EE0-17B2-2BE31279E3E4}" dt="2023-02-15T10:43:20.397" v="338"/>
          <ac:spMkLst>
            <pc:docMk/>
            <pc:sldMk cId="3405452425" sldId="267"/>
            <ac:spMk id="34" creationId="{D3F51FEB-38FB-4F6C-9F7B-2F2AFAB65463}"/>
          </ac:spMkLst>
        </pc:spChg>
        <pc:spChg chg="add">
          <ac:chgData name="Shalini Toluchuri" userId="S::shalinitoluchuri@kgpian.iitkgp.ac.in::3bd6f665-8ee7-444c-94eb-ea1a51ad2b76" providerId="AD" clId="Web-{B3A2CFD6-C6DF-3EE0-17B2-2BE31279E3E4}" dt="2023-02-15T10:43:20.397" v="338"/>
          <ac:spMkLst>
            <pc:docMk/>
            <pc:sldMk cId="3405452425" sldId="267"/>
            <ac:spMk id="35" creationId="{1E547BA6-BAE0-43BB-A7CA-60F69CE252F0}"/>
          </ac:spMkLst>
        </pc:spChg>
      </pc:sldChg>
      <pc:sldChg chg="delSp modSp">
        <pc:chgData name="Shalini Toluchuri" userId="S::shalinitoluchuri@kgpian.iitkgp.ac.in::3bd6f665-8ee7-444c-94eb-ea1a51ad2b76" providerId="AD" clId="Web-{B3A2CFD6-C6DF-3EE0-17B2-2BE31279E3E4}" dt="2023-02-15T11:06:21.361" v="709" actId="20577"/>
        <pc:sldMkLst>
          <pc:docMk/>
          <pc:sldMk cId="1699168325" sldId="268"/>
        </pc:sldMkLst>
        <pc:spChg chg="del">
          <ac:chgData name="Shalini Toluchuri" userId="S::shalinitoluchuri@kgpian.iitkgp.ac.in::3bd6f665-8ee7-444c-94eb-ea1a51ad2b76" providerId="AD" clId="Web-{B3A2CFD6-C6DF-3EE0-17B2-2BE31279E3E4}" dt="2023-02-15T11:05:27.640" v="687"/>
          <ac:spMkLst>
            <pc:docMk/>
            <pc:sldMk cId="1699168325" sldId="268"/>
            <ac:spMk id="2" creationId="{9381E2AB-39F4-A91A-FC56-489E77052701}"/>
          </ac:spMkLst>
        </pc:spChg>
        <pc:spChg chg="mod">
          <ac:chgData name="Shalini Toluchuri" userId="S::shalinitoluchuri@kgpian.iitkgp.ac.in::3bd6f665-8ee7-444c-94eb-ea1a51ad2b76" providerId="AD" clId="Web-{B3A2CFD6-C6DF-3EE0-17B2-2BE31279E3E4}" dt="2023-02-15T11:06:21.361" v="709" actId="20577"/>
          <ac:spMkLst>
            <pc:docMk/>
            <pc:sldMk cId="1699168325" sldId="268"/>
            <ac:spMk id="3" creationId="{0778DA09-C854-532F-2CF4-E6700D32A0F3}"/>
          </ac:spMkLst>
        </pc:spChg>
      </pc:sldChg>
      <pc:sldChg chg="delSp modSp">
        <pc:chgData name="Shalini Toluchuri" userId="S::shalinitoluchuri@kgpian.iitkgp.ac.in::3bd6f665-8ee7-444c-94eb-ea1a51ad2b76" providerId="AD" clId="Web-{B3A2CFD6-C6DF-3EE0-17B2-2BE31279E3E4}" dt="2023-02-15T10:58:31.841" v="565" actId="20577"/>
        <pc:sldMkLst>
          <pc:docMk/>
          <pc:sldMk cId="3222712828" sldId="269"/>
        </pc:sldMkLst>
        <pc:spChg chg="del">
          <ac:chgData name="Shalini Toluchuri" userId="S::shalinitoluchuri@kgpian.iitkgp.ac.in::3bd6f665-8ee7-444c-94eb-ea1a51ad2b76" providerId="AD" clId="Web-{B3A2CFD6-C6DF-3EE0-17B2-2BE31279E3E4}" dt="2023-02-15T10:53:56.424" v="530"/>
          <ac:spMkLst>
            <pc:docMk/>
            <pc:sldMk cId="3222712828" sldId="269"/>
            <ac:spMk id="2" creationId="{1178B8E9-0BC1-2061-405D-A47FDBE395CB}"/>
          </ac:spMkLst>
        </pc:spChg>
        <pc:spChg chg="mod">
          <ac:chgData name="Shalini Toluchuri" userId="S::shalinitoluchuri@kgpian.iitkgp.ac.in::3bd6f665-8ee7-444c-94eb-ea1a51ad2b76" providerId="AD" clId="Web-{B3A2CFD6-C6DF-3EE0-17B2-2BE31279E3E4}" dt="2023-02-15T10:58:31.841" v="565" actId="20577"/>
          <ac:spMkLst>
            <pc:docMk/>
            <pc:sldMk cId="3222712828" sldId="269"/>
            <ac:spMk id="3" creationId="{4AFE066F-CDB1-61EE-30CA-C77E6AF066BF}"/>
          </ac:spMkLst>
        </pc:spChg>
      </pc:sldChg>
      <pc:sldChg chg="modSp">
        <pc:chgData name="Shalini Toluchuri" userId="S::shalinitoluchuri@kgpian.iitkgp.ac.in::3bd6f665-8ee7-444c-94eb-ea1a51ad2b76" providerId="AD" clId="Web-{B3A2CFD6-C6DF-3EE0-17B2-2BE31279E3E4}" dt="2023-02-15T10:35:46.690" v="226" actId="20577"/>
        <pc:sldMkLst>
          <pc:docMk/>
          <pc:sldMk cId="2766086599" sldId="270"/>
        </pc:sldMkLst>
        <pc:spChg chg="mod">
          <ac:chgData name="Shalini Toluchuri" userId="S::shalinitoluchuri@kgpian.iitkgp.ac.in::3bd6f665-8ee7-444c-94eb-ea1a51ad2b76" providerId="AD" clId="Web-{B3A2CFD6-C6DF-3EE0-17B2-2BE31279E3E4}" dt="2023-02-15T10:35:46.690" v="226" actId="20577"/>
          <ac:spMkLst>
            <pc:docMk/>
            <pc:sldMk cId="2766086599" sldId="270"/>
            <ac:spMk id="3" creationId="{CB7A696A-24EB-0747-C90D-1A52260D23E6}"/>
          </ac:spMkLst>
        </pc:spChg>
      </pc:sldChg>
      <pc:sldChg chg="delSp modSp">
        <pc:chgData name="Shalini Toluchuri" userId="S::shalinitoluchuri@kgpian.iitkgp.ac.in::3bd6f665-8ee7-444c-94eb-ea1a51ad2b76" providerId="AD" clId="Web-{B3A2CFD6-C6DF-3EE0-17B2-2BE31279E3E4}" dt="2023-02-15T10:35:50.003" v="227" actId="20577"/>
        <pc:sldMkLst>
          <pc:docMk/>
          <pc:sldMk cId="3135020375" sldId="271"/>
        </pc:sldMkLst>
        <pc:spChg chg="del">
          <ac:chgData name="Shalini Toluchuri" userId="S::shalinitoluchuri@kgpian.iitkgp.ac.in::3bd6f665-8ee7-444c-94eb-ea1a51ad2b76" providerId="AD" clId="Web-{B3A2CFD6-C6DF-3EE0-17B2-2BE31279E3E4}" dt="2023-02-15T10:33:54.170" v="195"/>
          <ac:spMkLst>
            <pc:docMk/>
            <pc:sldMk cId="3135020375" sldId="271"/>
            <ac:spMk id="2" creationId="{32A00199-D01E-C029-44F4-28B624C1C9E5}"/>
          </ac:spMkLst>
        </pc:spChg>
        <pc:spChg chg="mod">
          <ac:chgData name="Shalini Toluchuri" userId="S::shalinitoluchuri@kgpian.iitkgp.ac.in::3bd6f665-8ee7-444c-94eb-ea1a51ad2b76" providerId="AD" clId="Web-{B3A2CFD6-C6DF-3EE0-17B2-2BE31279E3E4}" dt="2023-02-15T10:35:50.003" v="227" actId="20577"/>
          <ac:spMkLst>
            <pc:docMk/>
            <pc:sldMk cId="3135020375" sldId="271"/>
            <ac:spMk id="3" creationId="{A27CD2EE-9354-7DCA-7184-5292F76F70B2}"/>
          </ac:spMkLst>
        </pc:spChg>
      </pc:sldChg>
      <pc:sldChg chg="modSp">
        <pc:chgData name="Shalini Toluchuri" userId="S::shalinitoluchuri@kgpian.iitkgp.ac.in::3bd6f665-8ee7-444c-94eb-ea1a51ad2b76" providerId="AD" clId="Web-{B3A2CFD6-C6DF-3EE0-17B2-2BE31279E3E4}" dt="2023-02-15T10:39:03.511" v="283" actId="20577"/>
        <pc:sldMkLst>
          <pc:docMk/>
          <pc:sldMk cId="2333741069" sldId="272"/>
        </pc:sldMkLst>
        <pc:spChg chg="mod">
          <ac:chgData name="Shalini Toluchuri" userId="S::shalinitoluchuri@kgpian.iitkgp.ac.in::3bd6f665-8ee7-444c-94eb-ea1a51ad2b76" providerId="AD" clId="Web-{B3A2CFD6-C6DF-3EE0-17B2-2BE31279E3E4}" dt="2023-02-15T10:36:18.113" v="231" actId="1076"/>
          <ac:spMkLst>
            <pc:docMk/>
            <pc:sldMk cId="2333741069" sldId="272"/>
            <ac:spMk id="2" creationId="{0E081038-A30C-AD68-E100-271C71AB6AAF}"/>
          </ac:spMkLst>
        </pc:spChg>
        <pc:spChg chg="mod">
          <ac:chgData name="Shalini Toluchuri" userId="S::shalinitoluchuri@kgpian.iitkgp.ac.in::3bd6f665-8ee7-444c-94eb-ea1a51ad2b76" providerId="AD" clId="Web-{B3A2CFD6-C6DF-3EE0-17B2-2BE31279E3E4}" dt="2023-02-15T10:39:03.511" v="283" actId="20577"/>
          <ac:spMkLst>
            <pc:docMk/>
            <pc:sldMk cId="2333741069" sldId="272"/>
            <ac:spMk id="3" creationId="{3FAC6D35-5411-8289-4C0D-AF544F82727E}"/>
          </ac:spMkLst>
        </pc:spChg>
      </pc:sldChg>
      <pc:sldChg chg="addSp delSp modSp mod setBg">
        <pc:chgData name="Shalini Toluchuri" userId="S::shalinitoluchuri@kgpian.iitkgp.ac.in::3bd6f665-8ee7-444c-94eb-ea1a51ad2b76" providerId="AD" clId="Web-{B3A2CFD6-C6DF-3EE0-17B2-2BE31279E3E4}" dt="2023-02-15T10:20:51.746" v="41" actId="20577"/>
        <pc:sldMkLst>
          <pc:docMk/>
          <pc:sldMk cId="1091376721" sldId="274"/>
        </pc:sldMkLst>
        <pc:spChg chg="mod">
          <ac:chgData name="Shalini Toluchuri" userId="S::shalinitoluchuri@kgpian.iitkgp.ac.in::3bd6f665-8ee7-444c-94eb-ea1a51ad2b76" providerId="AD" clId="Web-{B3A2CFD6-C6DF-3EE0-17B2-2BE31279E3E4}" dt="2023-02-15T10:20:51.746" v="41" actId="20577"/>
          <ac:spMkLst>
            <pc:docMk/>
            <pc:sldMk cId="1091376721" sldId="274"/>
            <ac:spMk id="3" creationId="{015D9289-357B-3E2D-4F66-1F5AF9181E58}"/>
          </ac:spMkLst>
        </pc:spChg>
        <pc:spChg chg="add del">
          <ac:chgData name="Shalini Toluchuri" userId="S::shalinitoluchuri@kgpian.iitkgp.ac.in::3bd6f665-8ee7-444c-94eb-ea1a51ad2b76" providerId="AD" clId="Web-{B3A2CFD6-C6DF-3EE0-17B2-2BE31279E3E4}" dt="2023-02-15T10:20:28.620" v="38"/>
          <ac:spMkLst>
            <pc:docMk/>
            <pc:sldMk cId="1091376721" sldId="274"/>
            <ac:spMk id="8" creationId="{5FB946D7-1CA4-446E-8795-007CACFDEB88}"/>
          </ac:spMkLst>
        </pc:spChg>
        <pc:spChg chg="add del">
          <ac:chgData name="Shalini Toluchuri" userId="S::shalinitoluchuri@kgpian.iitkgp.ac.in::3bd6f665-8ee7-444c-94eb-ea1a51ad2b76" providerId="AD" clId="Web-{B3A2CFD6-C6DF-3EE0-17B2-2BE31279E3E4}" dt="2023-02-15T10:20:28.620" v="38"/>
          <ac:spMkLst>
            <pc:docMk/>
            <pc:sldMk cId="1091376721" sldId="274"/>
            <ac:spMk id="10" creationId="{192416F2-BC84-4D7C-80C6-6296C10C3819}"/>
          </ac:spMkLst>
        </pc:spChg>
        <pc:spChg chg="add del">
          <ac:chgData name="Shalini Toluchuri" userId="S::shalinitoluchuri@kgpian.iitkgp.ac.in::3bd6f665-8ee7-444c-94eb-ea1a51ad2b76" providerId="AD" clId="Web-{B3A2CFD6-C6DF-3EE0-17B2-2BE31279E3E4}" dt="2023-02-15T10:20:42.527" v="40"/>
          <ac:spMkLst>
            <pc:docMk/>
            <pc:sldMk cId="1091376721" sldId="274"/>
            <ac:spMk id="14" creationId="{C3896A03-3945-419A-B66B-4EE266EDD152}"/>
          </ac:spMkLst>
        </pc:spChg>
        <pc:spChg chg="add del">
          <ac:chgData name="Shalini Toluchuri" userId="S::shalinitoluchuri@kgpian.iitkgp.ac.in::3bd6f665-8ee7-444c-94eb-ea1a51ad2b76" providerId="AD" clId="Web-{B3A2CFD6-C6DF-3EE0-17B2-2BE31279E3E4}" dt="2023-02-15T10:20:42.527" v="40"/>
          <ac:spMkLst>
            <pc:docMk/>
            <pc:sldMk cId="1091376721" sldId="274"/>
            <ac:spMk id="15" creationId="{B34F5AD2-EDBD-4BBD-A55C-EAFFD0C7097A}"/>
          </ac:spMkLst>
        </pc:spChg>
        <pc:cxnChg chg="add del">
          <ac:chgData name="Shalini Toluchuri" userId="S::shalinitoluchuri@kgpian.iitkgp.ac.in::3bd6f665-8ee7-444c-94eb-ea1a51ad2b76" providerId="AD" clId="Web-{B3A2CFD6-C6DF-3EE0-17B2-2BE31279E3E4}" dt="2023-02-15T10:20:28.620" v="38"/>
          <ac:cxnSpMkLst>
            <pc:docMk/>
            <pc:sldMk cId="1091376721" sldId="274"/>
            <ac:cxnSpMk id="12" creationId="{2330623A-AB89-4E04-AC9A-2BAFBF85AE3A}"/>
          </ac:cxnSpMkLst>
        </pc:cxnChg>
      </pc:sldChg>
      <pc:sldChg chg="modSp">
        <pc:chgData name="Shalini Toluchuri" userId="S::shalinitoluchuri@kgpian.iitkgp.ac.in::3bd6f665-8ee7-444c-94eb-ea1a51ad2b76" providerId="AD" clId="Web-{B3A2CFD6-C6DF-3EE0-17B2-2BE31279E3E4}" dt="2023-02-15T10:18:16.834" v="25" actId="1076"/>
        <pc:sldMkLst>
          <pc:docMk/>
          <pc:sldMk cId="2225661473" sldId="275"/>
        </pc:sldMkLst>
        <pc:graphicFrameChg chg="mod modGraphic">
          <ac:chgData name="Shalini Toluchuri" userId="S::shalinitoluchuri@kgpian.iitkgp.ac.in::3bd6f665-8ee7-444c-94eb-ea1a51ad2b76" providerId="AD" clId="Web-{B3A2CFD6-C6DF-3EE0-17B2-2BE31279E3E4}" dt="2023-02-15T10:18:16.834" v="25" actId="1076"/>
          <ac:graphicFrameMkLst>
            <pc:docMk/>
            <pc:sldMk cId="2225661473" sldId="275"/>
            <ac:graphicFrameMk id="15" creationId="{9FDB12AB-54C5-5D2B-F91F-CFBA39928076}"/>
          </ac:graphicFrameMkLst>
        </pc:graphicFrameChg>
      </pc:sldChg>
      <pc:sldChg chg="addSp modSp mod setBg">
        <pc:chgData name="Shalini Toluchuri" userId="S::shalinitoluchuri@kgpian.iitkgp.ac.in::3bd6f665-8ee7-444c-94eb-ea1a51ad2b76" providerId="AD" clId="Web-{B3A2CFD6-C6DF-3EE0-17B2-2BE31279E3E4}" dt="2023-02-15T10:22:12.672" v="53" actId="20577"/>
        <pc:sldMkLst>
          <pc:docMk/>
          <pc:sldMk cId="354745024" sldId="276"/>
        </pc:sldMkLst>
        <pc:spChg chg="mod">
          <ac:chgData name="Shalini Toluchuri" userId="S::shalinitoluchuri@kgpian.iitkgp.ac.in::3bd6f665-8ee7-444c-94eb-ea1a51ad2b76" providerId="AD" clId="Web-{B3A2CFD6-C6DF-3EE0-17B2-2BE31279E3E4}" dt="2023-02-15T10:22:12.672" v="53" actId="20577"/>
          <ac:spMkLst>
            <pc:docMk/>
            <pc:sldMk cId="354745024" sldId="276"/>
            <ac:spMk id="3" creationId="{2574D16D-0B98-AEF0-A788-5A1515FFD9D4}"/>
          </ac:spMkLst>
        </pc:spChg>
        <pc:spChg chg="add mod">
          <ac:chgData name="Shalini Toluchuri" userId="S::shalinitoluchuri@kgpian.iitkgp.ac.in::3bd6f665-8ee7-444c-94eb-ea1a51ad2b76" providerId="AD" clId="Web-{B3A2CFD6-C6DF-3EE0-17B2-2BE31279E3E4}" dt="2023-02-15T10:21:47.405" v="47"/>
          <ac:spMkLst>
            <pc:docMk/>
            <pc:sldMk cId="354745024" sldId="276"/>
            <ac:spMk id="4" creationId="{77538401-0BC1-CD49-6FB8-47B43B144158}"/>
          </ac:spMkLst>
        </pc:spChg>
        <pc:spChg chg="add">
          <ac:chgData name="Shalini Toluchuri" userId="S::shalinitoluchuri@kgpian.iitkgp.ac.in::3bd6f665-8ee7-444c-94eb-ea1a51ad2b76" providerId="AD" clId="Web-{B3A2CFD6-C6DF-3EE0-17B2-2BE31279E3E4}" dt="2023-02-15T10:21:47.405" v="47"/>
          <ac:spMkLst>
            <pc:docMk/>
            <pc:sldMk cId="354745024" sldId="276"/>
            <ac:spMk id="9" creationId="{59A309A7-1751-4ABE-A3C1-EEC40366AD89}"/>
          </ac:spMkLst>
        </pc:spChg>
        <pc:spChg chg="add">
          <ac:chgData name="Shalini Toluchuri" userId="S::shalinitoluchuri@kgpian.iitkgp.ac.in::3bd6f665-8ee7-444c-94eb-ea1a51ad2b76" providerId="AD" clId="Web-{B3A2CFD6-C6DF-3EE0-17B2-2BE31279E3E4}" dt="2023-02-15T10:21:47.405" v="47"/>
          <ac:spMkLst>
            <pc:docMk/>
            <pc:sldMk cId="354745024" sldId="276"/>
            <ac:spMk id="11" creationId="{967D8EB6-EAE1-4F9C-B398-83321E287204}"/>
          </ac:spMkLst>
        </pc:spChg>
        <pc:picChg chg="add mod">
          <ac:chgData name="Shalini Toluchuri" userId="S::shalinitoluchuri@kgpian.iitkgp.ac.in::3bd6f665-8ee7-444c-94eb-ea1a51ad2b76" providerId="AD" clId="Web-{B3A2CFD6-C6DF-3EE0-17B2-2BE31279E3E4}" dt="2023-02-15T10:21:47.405" v="47"/>
          <ac:picMkLst>
            <pc:docMk/>
            <pc:sldMk cId="354745024" sldId="276"/>
            <ac:picMk id="2" creationId="{B2C8E12A-E65B-D42F-68C4-27701E1CAECE}"/>
          </ac:picMkLst>
        </pc:picChg>
      </pc:sldChg>
      <pc:sldChg chg="modSp">
        <pc:chgData name="Shalini Toluchuri" userId="S::shalinitoluchuri@kgpian.iitkgp.ac.in::3bd6f665-8ee7-444c-94eb-ea1a51ad2b76" providerId="AD" clId="Web-{B3A2CFD6-C6DF-3EE0-17B2-2BE31279E3E4}" dt="2023-02-15T10:40:00.982" v="290" actId="20577"/>
        <pc:sldMkLst>
          <pc:docMk/>
          <pc:sldMk cId="1236687792" sldId="277"/>
        </pc:sldMkLst>
        <pc:spChg chg="mod">
          <ac:chgData name="Shalini Toluchuri" userId="S::shalinitoluchuri@kgpian.iitkgp.ac.in::3bd6f665-8ee7-444c-94eb-ea1a51ad2b76" providerId="AD" clId="Web-{B3A2CFD6-C6DF-3EE0-17B2-2BE31279E3E4}" dt="2023-02-15T10:40:00.982" v="290" actId="20577"/>
          <ac:spMkLst>
            <pc:docMk/>
            <pc:sldMk cId="1236687792" sldId="277"/>
            <ac:spMk id="3" creationId="{A9FD7385-8135-6B41-EE4F-4B9C398BE88C}"/>
          </ac:spMkLst>
        </pc:spChg>
      </pc:sldChg>
      <pc:sldChg chg="addSp delSp modSp">
        <pc:chgData name="Shalini Toluchuri" userId="S::shalinitoluchuri@kgpian.iitkgp.ac.in::3bd6f665-8ee7-444c-94eb-ea1a51ad2b76" providerId="AD" clId="Web-{B3A2CFD6-C6DF-3EE0-17B2-2BE31279E3E4}" dt="2023-02-15T10:25:45.243" v="95"/>
        <pc:sldMkLst>
          <pc:docMk/>
          <pc:sldMk cId="4065700839" sldId="278"/>
        </pc:sldMkLst>
        <pc:spChg chg="mod">
          <ac:chgData name="Shalini Toluchuri" userId="S::shalinitoluchuri@kgpian.iitkgp.ac.in::3bd6f665-8ee7-444c-94eb-ea1a51ad2b76" providerId="AD" clId="Web-{B3A2CFD6-C6DF-3EE0-17B2-2BE31279E3E4}" dt="2023-02-15T10:24:53.882" v="87" actId="20577"/>
          <ac:spMkLst>
            <pc:docMk/>
            <pc:sldMk cId="4065700839" sldId="278"/>
            <ac:spMk id="3" creationId="{E0958033-7A5B-B4A4-30C9-B3204C734362}"/>
          </ac:spMkLst>
        </pc:spChg>
        <pc:spChg chg="add del mod">
          <ac:chgData name="Shalini Toluchuri" userId="S::shalinitoluchuri@kgpian.iitkgp.ac.in::3bd6f665-8ee7-444c-94eb-ea1a51ad2b76" providerId="AD" clId="Web-{B3A2CFD6-C6DF-3EE0-17B2-2BE31279E3E4}" dt="2023-02-15T10:25:45.243" v="94"/>
          <ac:spMkLst>
            <pc:docMk/>
            <pc:sldMk cId="4065700839" sldId="278"/>
            <ac:spMk id="4" creationId="{CACB812F-4C55-AE94-F018-4E30BEE626F6}"/>
          </ac:spMkLst>
        </pc:spChg>
        <pc:picChg chg="add del mod">
          <ac:chgData name="Shalini Toluchuri" userId="S::shalinitoluchuri@kgpian.iitkgp.ac.in::3bd6f665-8ee7-444c-94eb-ea1a51ad2b76" providerId="AD" clId="Web-{B3A2CFD6-C6DF-3EE0-17B2-2BE31279E3E4}" dt="2023-02-15T10:25:45.243" v="95"/>
          <ac:picMkLst>
            <pc:docMk/>
            <pc:sldMk cId="4065700839" sldId="278"/>
            <ac:picMk id="2" creationId="{29E791C8-F4F9-DA86-B05F-6CE10352943C}"/>
          </ac:picMkLst>
        </pc:picChg>
      </pc:sldChg>
    </pc:docChg>
  </pc:docChgLst>
  <pc:docChgLst>
    <pc:chgData name="Shalini Toluchuri" userId="S::shalinitoluchuri@kgpian.iitkgp.ac.in::3bd6f665-8ee7-444c-94eb-ea1a51ad2b76" providerId="AD" clId="Web-{AE69ADE6-A0DC-8057-3F0A-A233D8B40707}"/>
    <pc:docChg chg="addSld delSld modSld sldOrd">
      <pc:chgData name="Shalini Toluchuri" userId="S::shalinitoluchuri@kgpian.iitkgp.ac.in::3bd6f665-8ee7-444c-94eb-ea1a51ad2b76" providerId="AD" clId="Web-{AE69ADE6-A0DC-8057-3F0A-A233D8B40707}" dt="2023-02-15T07:25:30.517" v="466" actId="20577"/>
      <pc:docMkLst>
        <pc:docMk/>
      </pc:docMkLst>
      <pc:sldChg chg="del">
        <pc:chgData name="Shalini Toluchuri" userId="S::shalinitoluchuri@kgpian.iitkgp.ac.in::3bd6f665-8ee7-444c-94eb-ea1a51ad2b76" providerId="AD" clId="Web-{AE69ADE6-A0DC-8057-3F0A-A233D8B40707}" dt="2023-02-15T05:53:12.974" v="191"/>
        <pc:sldMkLst>
          <pc:docMk/>
          <pc:sldMk cId="527718468" sldId="257"/>
        </pc:sldMkLst>
      </pc:sldChg>
      <pc:sldChg chg="modSp">
        <pc:chgData name="Shalini Toluchuri" userId="S::shalinitoluchuri@kgpian.iitkgp.ac.in::3bd6f665-8ee7-444c-94eb-ea1a51ad2b76" providerId="AD" clId="Web-{AE69ADE6-A0DC-8057-3F0A-A233D8B40707}" dt="2023-02-15T05:54:47.383" v="207" actId="20577"/>
        <pc:sldMkLst>
          <pc:docMk/>
          <pc:sldMk cId="3549152559" sldId="261"/>
        </pc:sldMkLst>
        <pc:spChg chg="mod">
          <ac:chgData name="Shalini Toluchuri" userId="S::shalinitoluchuri@kgpian.iitkgp.ac.in::3bd6f665-8ee7-444c-94eb-ea1a51ad2b76" providerId="AD" clId="Web-{AE69ADE6-A0DC-8057-3F0A-A233D8B40707}" dt="2023-02-15T05:54:47.383" v="207" actId="20577"/>
          <ac:spMkLst>
            <pc:docMk/>
            <pc:sldMk cId="3549152559" sldId="261"/>
            <ac:spMk id="3" creationId="{00000000-0000-0000-0000-000000000000}"/>
          </ac:spMkLst>
        </pc:spChg>
      </pc:sldChg>
      <pc:sldChg chg="addSp delSp modSp new mod ord setBg">
        <pc:chgData name="Shalini Toluchuri" userId="S::shalinitoluchuri@kgpian.iitkgp.ac.in::3bd6f665-8ee7-444c-94eb-ea1a51ad2b76" providerId="AD" clId="Web-{AE69ADE6-A0DC-8057-3F0A-A233D8B40707}" dt="2023-02-15T06:29:47.627" v="284"/>
        <pc:sldMkLst>
          <pc:docMk/>
          <pc:sldMk cId="3204108077" sldId="263"/>
        </pc:sldMkLst>
        <pc:spChg chg="mod">
          <ac:chgData name="Shalini Toluchuri" userId="S::shalinitoluchuri@kgpian.iitkgp.ac.in::3bd6f665-8ee7-444c-94eb-ea1a51ad2b76" providerId="AD" clId="Web-{AE69ADE6-A0DC-8057-3F0A-A233D8B40707}" dt="2023-02-15T06:29:47.627" v="284"/>
          <ac:spMkLst>
            <pc:docMk/>
            <pc:sldMk cId="3204108077" sldId="263"/>
            <ac:spMk id="2" creationId="{ADB8BA74-B3CB-FAF1-7EE1-EC9AE1142AB0}"/>
          </ac:spMkLst>
        </pc:spChg>
        <pc:spChg chg="del">
          <ac:chgData name="Shalini Toluchuri" userId="S::shalinitoluchuri@kgpian.iitkgp.ac.in::3bd6f665-8ee7-444c-94eb-ea1a51ad2b76" providerId="AD" clId="Web-{AE69ADE6-A0DC-8057-3F0A-A233D8B40707}" dt="2023-02-15T05:36:44.182" v="3"/>
          <ac:spMkLst>
            <pc:docMk/>
            <pc:sldMk cId="3204108077" sldId="263"/>
            <ac:spMk id="3" creationId="{807DDB9C-3CE3-734C-EC2C-A1F083F0350D}"/>
          </ac:spMkLst>
        </pc:spChg>
        <pc:spChg chg="add">
          <ac:chgData name="Shalini Toluchuri" userId="S::shalinitoluchuri@kgpian.iitkgp.ac.in::3bd6f665-8ee7-444c-94eb-ea1a51ad2b76" providerId="AD" clId="Web-{AE69ADE6-A0DC-8057-3F0A-A233D8B40707}" dt="2023-02-15T06:29:47.627" v="284"/>
          <ac:spMkLst>
            <pc:docMk/>
            <pc:sldMk cId="3204108077" sldId="263"/>
            <ac:spMk id="7" creationId="{FFD48BC7-DC40-47DE-87EE-9F4B6ECB9ABB}"/>
          </ac:spMkLst>
        </pc:spChg>
        <pc:spChg chg="add">
          <ac:chgData name="Shalini Toluchuri" userId="S::shalinitoluchuri@kgpian.iitkgp.ac.in::3bd6f665-8ee7-444c-94eb-ea1a51ad2b76" providerId="AD" clId="Web-{AE69ADE6-A0DC-8057-3F0A-A233D8B40707}" dt="2023-02-15T06:29:47.627" v="284"/>
          <ac:spMkLst>
            <pc:docMk/>
            <pc:sldMk cId="3204108077" sldId="263"/>
            <ac:spMk id="9" creationId="{E502BBC7-2C76-46F3-BC24-5985BC13DB88}"/>
          </ac:spMkLst>
        </pc:spChg>
        <pc:spChg chg="add">
          <ac:chgData name="Shalini Toluchuri" userId="S::shalinitoluchuri@kgpian.iitkgp.ac.in::3bd6f665-8ee7-444c-94eb-ea1a51ad2b76" providerId="AD" clId="Web-{AE69ADE6-A0DC-8057-3F0A-A233D8B40707}" dt="2023-02-15T06:29:47.627" v="284"/>
          <ac:spMkLst>
            <pc:docMk/>
            <pc:sldMk cId="3204108077" sldId="263"/>
            <ac:spMk id="11" creationId="{C7F28D52-2A5F-4D23-81AE-7CB8B591C7AF}"/>
          </ac:spMkLst>
        </pc:spChg>
        <pc:spChg chg="add">
          <ac:chgData name="Shalini Toluchuri" userId="S::shalinitoluchuri@kgpian.iitkgp.ac.in::3bd6f665-8ee7-444c-94eb-ea1a51ad2b76" providerId="AD" clId="Web-{AE69ADE6-A0DC-8057-3F0A-A233D8B40707}" dt="2023-02-15T06:29:47.627" v="284"/>
          <ac:spMkLst>
            <pc:docMk/>
            <pc:sldMk cId="3204108077" sldId="263"/>
            <ac:spMk id="13" creationId="{3629484E-3792-4B3D-89AD-7C8A1ED0E0D4}"/>
          </ac:spMkLst>
        </pc:spChg>
      </pc:sldChg>
      <pc:sldChg chg="modSp new ord">
        <pc:chgData name="Shalini Toluchuri" userId="S::shalinitoluchuri@kgpian.iitkgp.ac.in::3bd6f665-8ee7-444c-94eb-ea1a51ad2b76" providerId="AD" clId="Web-{AE69ADE6-A0DC-8057-3F0A-A233D8B40707}" dt="2023-02-15T05:46:24.322" v="171" actId="20577"/>
        <pc:sldMkLst>
          <pc:docMk/>
          <pc:sldMk cId="1895081386" sldId="264"/>
        </pc:sldMkLst>
        <pc:spChg chg="mod">
          <ac:chgData name="Shalini Toluchuri" userId="S::shalinitoluchuri@kgpian.iitkgp.ac.in::3bd6f665-8ee7-444c-94eb-ea1a51ad2b76" providerId="AD" clId="Web-{AE69ADE6-A0DC-8057-3F0A-A233D8B40707}" dt="2023-02-15T05:39:00.482" v="15" actId="14100"/>
          <ac:spMkLst>
            <pc:docMk/>
            <pc:sldMk cId="1895081386" sldId="264"/>
            <ac:spMk id="2" creationId="{6781F138-72C8-7D53-6ACC-779FF578E843}"/>
          </ac:spMkLst>
        </pc:spChg>
        <pc:spChg chg="mod">
          <ac:chgData name="Shalini Toluchuri" userId="S::shalinitoluchuri@kgpian.iitkgp.ac.in::3bd6f665-8ee7-444c-94eb-ea1a51ad2b76" providerId="AD" clId="Web-{AE69ADE6-A0DC-8057-3F0A-A233D8B40707}" dt="2023-02-15T05:46:24.322" v="171" actId="20577"/>
          <ac:spMkLst>
            <pc:docMk/>
            <pc:sldMk cId="1895081386" sldId="264"/>
            <ac:spMk id="3" creationId="{6913235D-D522-1918-1BC8-ED2F6FE65948}"/>
          </ac:spMkLst>
        </pc:spChg>
      </pc:sldChg>
      <pc:sldChg chg="delSp modSp new">
        <pc:chgData name="Shalini Toluchuri" userId="S::shalinitoluchuri@kgpian.iitkgp.ac.in::3bd6f665-8ee7-444c-94eb-ea1a51ad2b76" providerId="AD" clId="Web-{AE69ADE6-A0DC-8057-3F0A-A233D8B40707}" dt="2023-02-15T05:44:34.569" v="150" actId="20577"/>
        <pc:sldMkLst>
          <pc:docMk/>
          <pc:sldMk cId="1328818470" sldId="265"/>
        </pc:sldMkLst>
        <pc:spChg chg="del">
          <ac:chgData name="Shalini Toluchuri" userId="S::shalinitoluchuri@kgpian.iitkgp.ac.in::3bd6f665-8ee7-444c-94eb-ea1a51ad2b76" providerId="AD" clId="Web-{AE69ADE6-A0DC-8057-3F0A-A233D8B40707}" dt="2023-02-15T05:43:21.677" v="137"/>
          <ac:spMkLst>
            <pc:docMk/>
            <pc:sldMk cId="1328818470" sldId="265"/>
            <ac:spMk id="2" creationId="{97EC5A3B-39CE-4E17-5DB6-1265C04FA4FB}"/>
          </ac:spMkLst>
        </pc:spChg>
        <pc:spChg chg="mod">
          <ac:chgData name="Shalini Toluchuri" userId="S::shalinitoluchuri@kgpian.iitkgp.ac.in::3bd6f665-8ee7-444c-94eb-ea1a51ad2b76" providerId="AD" clId="Web-{AE69ADE6-A0DC-8057-3F0A-A233D8B40707}" dt="2023-02-15T05:44:34.569" v="150" actId="20577"/>
          <ac:spMkLst>
            <pc:docMk/>
            <pc:sldMk cId="1328818470" sldId="265"/>
            <ac:spMk id="3" creationId="{94FF4AF4-59D3-EB91-A7CD-7953601D9707}"/>
          </ac:spMkLst>
        </pc:spChg>
      </pc:sldChg>
      <pc:sldChg chg="delSp modSp new">
        <pc:chgData name="Shalini Toluchuri" userId="S::shalinitoluchuri@kgpian.iitkgp.ac.in::3bd6f665-8ee7-444c-94eb-ea1a51ad2b76" providerId="AD" clId="Web-{AE69ADE6-A0DC-8057-3F0A-A233D8B40707}" dt="2023-02-15T05:47:52.668" v="177" actId="14100"/>
        <pc:sldMkLst>
          <pc:docMk/>
          <pc:sldMk cId="3990352038" sldId="266"/>
        </pc:sldMkLst>
        <pc:spChg chg="del">
          <ac:chgData name="Shalini Toluchuri" userId="S::shalinitoluchuri@kgpian.iitkgp.ac.in::3bd6f665-8ee7-444c-94eb-ea1a51ad2b76" providerId="AD" clId="Web-{AE69ADE6-A0DC-8057-3F0A-A233D8B40707}" dt="2023-02-15T05:47:49.465" v="176"/>
          <ac:spMkLst>
            <pc:docMk/>
            <pc:sldMk cId="3990352038" sldId="266"/>
            <ac:spMk id="2" creationId="{437B1B48-747A-B512-1E19-5BBF2802DD93}"/>
          </ac:spMkLst>
        </pc:spChg>
        <pc:spChg chg="mod">
          <ac:chgData name="Shalini Toluchuri" userId="S::shalinitoluchuri@kgpian.iitkgp.ac.in::3bd6f665-8ee7-444c-94eb-ea1a51ad2b76" providerId="AD" clId="Web-{AE69ADE6-A0DC-8057-3F0A-A233D8B40707}" dt="2023-02-15T05:47:52.668" v="177" actId="14100"/>
          <ac:spMkLst>
            <pc:docMk/>
            <pc:sldMk cId="3990352038" sldId="266"/>
            <ac:spMk id="3" creationId="{77CF1620-2BE1-A4A8-55AB-58A70BB11392}"/>
          </ac:spMkLst>
        </pc:spChg>
      </pc:sldChg>
      <pc:sldChg chg="modSp new ord">
        <pc:chgData name="Shalini Toluchuri" userId="S::shalinitoluchuri@kgpian.iitkgp.ac.in::3bd6f665-8ee7-444c-94eb-ea1a51ad2b76" providerId="AD" clId="Web-{AE69ADE6-A0DC-8057-3F0A-A233D8B40707}" dt="2023-02-15T06:24:30.353" v="252"/>
        <pc:sldMkLst>
          <pc:docMk/>
          <pc:sldMk cId="3405452425" sldId="267"/>
        </pc:sldMkLst>
        <pc:spChg chg="mod">
          <ac:chgData name="Shalini Toluchuri" userId="S::shalinitoluchuri@kgpian.iitkgp.ac.in::3bd6f665-8ee7-444c-94eb-ea1a51ad2b76" providerId="AD" clId="Web-{AE69ADE6-A0DC-8057-3F0A-A233D8B40707}" dt="2023-02-15T05:51:18.018" v="188"/>
          <ac:spMkLst>
            <pc:docMk/>
            <pc:sldMk cId="3405452425" sldId="267"/>
            <ac:spMk id="2" creationId="{E8B84E4C-2EB6-36B2-2A7C-2788E03BABF5}"/>
          </ac:spMkLst>
        </pc:spChg>
        <pc:spChg chg="mod">
          <ac:chgData name="Shalini Toluchuri" userId="S::shalinitoluchuri@kgpian.iitkgp.ac.in::3bd6f665-8ee7-444c-94eb-ea1a51ad2b76" providerId="AD" clId="Web-{AE69ADE6-A0DC-8057-3F0A-A233D8B40707}" dt="2023-02-15T05:51:23.268" v="190" actId="14100"/>
          <ac:spMkLst>
            <pc:docMk/>
            <pc:sldMk cId="3405452425" sldId="267"/>
            <ac:spMk id="3" creationId="{17A27C6A-2A8A-2BA4-77BC-0813B818243A}"/>
          </ac:spMkLst>
        </pc:spChg>
      </pc:sldChg>
      <pc:sldChg chg="modSp new">
        <pc:chgData name="Shalini Toluchuri" userId="S::shalinitoluchuri@kgpian.iitkgp.ac.in::3bd6f665-8ee7-444c-94eb-ea1a51ad2b76" providerId="AD" clId="Web-{AE69ADE6-A0DC-8057-3F0A-A233D8B40707}" dt="2023-02-15T05:53:44.600" v="194" actId="20577"/>
        <pc:sldMkLst>
          <pc:docMk/>
          <pc:sldMk cId="1699168325" sldId="268"/>
        </pc:sldMkLst>
        <pc:spChg chg="mod">
          <ac:chgData name="Shalini Toluchuri" userId="S::shalinitoluchuri@kgpian.iitkgp.ac.in::3bd6f665-8ee7-444c-94eb-ea1a51ad2b76" providerId="AD" clId="Web-{AE69ADE6-A0DC-8057-3F0A-A233D8B40707}" dt="2023-02-15T05:53:44.600" v="194" actId="20577"/>
          <ac:spMkLst>
            <pc:docMk/>
            <pc:sldMk cId="1699168325" sldId="268"/>
            <ac:spMk id="3" creationId="{0778DA09-C854-532F-2CF4-E6700D32A0F3}"/>
          </ac:spMkLst>
        </pc:spChg>
      </pc:sldChg>
      <pc:sldChg chg="modSp new">
        <pc:chgData name="Shalini Toluchuri" userId="S::shalinitoluchuri@kgpian.iitkgp.ac.in::3bd6f665-8ee7-444c-94eb-ea1a51ad2b76" providerId="AD" clId="Web-{AE69ADE6-A0DC-8057-3F0A-A233D8B40707}" dt="2023-02-15T06:05:42.697" v="222" actId="20577"/>
        <pc:sldMkLst>
          <pc:docMk/>
          <pc:sldMk cId="3222712828" sldId="269"/>
        </pc:sldMkLst>
        <pc:spChg chg="mod">
          <ac:chgData name="Shalini Toluchuri" userId="S::shalinitoluchuri@kgpian.iitkgp.ac.in::3bd6f665-8ee7-444c-94eb-ea1a51ad2b76" providerId="AD" clId="Web-{AE69ADE6-A0DC-8057-3F0A-A233D8B40707}" dt="2023-02-15T06:05:42.697" v="222" actId="20577"/>
          <ac:spMkLst>
            <pc:docMk/>
            <pc:sldMk cId="3222712828" sldId="269"/>
            <ac:spMk id="3" creationId="{4AFE066F-CDB1-61EE-30CA-C77E6AF066BF}"/>
          </ac:spMkLst>
        </pc:spChg>
      </pc:sldChg>
      <pc:sldChg chg="delSp modSp new">
        <pc:chgData name="Shalini Toluchuri" userId="S::shalinitoluchuri@kgpian.iitkgp.ac.in::3bd6f665-8ee7-444c-94eb-ea1a51ad2b76" providerId="AD" clId="Web-{AE69ADE6-A0DC-8057-3F0A-A233D8B40707}" dt="2023-02-15T05:59:52.860" v="216" actId="20577"/>
        <pc:sldMkLst>
          <pc:docMk/>
          <pc:sldMk cId="2766086599" sldId="270"/>
        </pc:sldMkLst>
        <pc:spChg chg="del">
          <ac:chgData name="Shalini Toluchuri" userId="S::shalinitoluchuri@kgpian.iitkgp.ac.in::3bd6f665-8ee7-444c-94eb-ea1a51ad2b76" providerId="AD" clId="Web-{AE69ADE6-A0DC-8057-3F0A-A233D8B40707}" dt="2023-02-15T05:59:41.125" v="213"/>
          <ac:spMkLst>
            <pc:docMk/>
            <pc:sldMk cId="2766086599" sldId="270"/>
            <ac:spMk id="2" creationId="{763706D7-7A51-7846-6D06-4A3D24AE12E2}"/>
          </ac:spMkLst>
        </pc:spChg>
        <pc:spChg chg="mod">
          <ac:chgData name="Shalini Toluchuri" userId="S::shalinitoluchuri@kgpian.iitkgp.ac.in::3bd6f665-8ee7-444c-94eb-ea1a51ad2b76" providerId="AD" clId="Web-{AE69ADE6-A0DC-8057-3F0A-A233D8B40707}" dt="2023-02-15T05:59:52.860" v="216" actId="20577"/>
          <ac:spMkLst>
            <pc:docMk/>
            <pc:sldMk cId="2766086599" sldId="270"/>
            <ac:spMk id="3" creationId="{CB7A696A-24EB-0747-C90D-1A52260D23E6}"/>
          </ac:spMkLst>
        </pc:spChg>
      </pc:sldChg>
      <pc:sldChg chg="modSp new">
        <pc:chgData name="Shalini Toluchuri" userId="S::shalinitoluchuri@kgpian.iitkgp.ac.in::3bd6f665-8ee7-444c-94eb-ea1a51ad2b76" providerId="AD" clId="Web-{AE69ADE6-A0DC-8057-3F0A-A233D8B40707}" dt="2023-02-15T06:04:37.024" v="219" actId="20577"/>
        <pc:sldMkLst>
          <pc:docMk/>
          <pc:sldMk cId="3135020375" sldId="271"/>
        </pc:sldMkLst>
        <pc:spChg chg="mod">
          <ac:chgData name="Shalini Toluchuri" userId="S::shalinitoluchuri@kgpian.iitkgp.ac.in::3bd6f665-8ee7-444c-94eb-ea1a51ad2b76" providerId="AD" clId="Web-{AE69ADE6-A0DC-8057-3F0A-A233D8B40707}" dt="2023-02-15T06:04:37.024" v="219" actId="20577"/>
          <ac:spMkLst>
            <pc:docMk/>
            <pc:sldMk cId="3135020375" sldId="271"/>
            <ac:spMk id="3" creationId="{A27CD2EE-9354-7DCA-7184-5292F76F70B2}"/>
          </ac:spMkLst>
        </pc:spChg>
      </pc:sldChg>
      <pc:sldChg chg="modSp new">
        <pc:chgData name="Shalini Toluchuri" userId="S::shalinitoluchuri@kgpian.iitkgp.ac.in::3bd6f665-8ee7-444c-94eb-ea1a51ad2b76" providerId="AD" clId="Web-{AE69ADE6-A0DC-8057-3F0A-A233D8B40707}" dt="2023-02-15T07:18:13.911" v="413" actId="20577"/>
        <pc:sldMkLst>
          <pc:docMk/>
          <pc:sldMk cId="2333741069" sldId="272"/>
        </pc:sldMkLst>
        <pc:spChg chg="mod">
          <ac:chgData name="Shalini Toluchuri" userId="S::shalinitoluchuri@kgpian.iitkgp.ac.in::3bd6f665-8ee7-444c-94eb-ea1a51ad2b76" providerId="AD" clId="Web-{AE69ADE6-A0DC-8057-3F0A-A233D8B40707}" dt="2023-02-15T06:07:54.764" v="235" actId="20577"/>
          <ac:spMkLst>
            <pc:docMk/>
            <pc:sldMk cId="2333741069" sldId="272"/>
            <ac:spMk id="2" creationId="{0E081038-A30C-AD68-E100-271C71AB6AAF}"/>
          </ac:spMkLst>
        </pc:spChg>
        <pc:spChg chg="mod">
          <ac:chgData name="Shalini Toluchuri" userId="S::shalinitoluchuri@kgpian.iitkgp.ac.in::3bd6f665-8ee7-444c-94eb-ea1a51ad2b76" providerId="AD" clId="Web-{AE69ADE6-A0DC-8057-3F0A-A233D8B40707}" dt="2023-02-15T07:18:13.911" v="413" actId="20577"/>
          <ac:spMkLst>
            <pc:docMk/>
            <pc:sldMk cId="2333741069" sldId="272"/>
            <ac:spMk id="3" creationId="{3FAC6D35-5411-8289-4C0D-AF544F82727E}"/>
          </ac:spMkLst>
        </pc:spChg>
      </pc:sldChg>
      <pc:sldChg chg="addSp delSp modSp new del">
        <pc:chgData name="Shalini Toluchuri" userId="S::shalinitoluchuri@kgpian.iitkgp.ac.in::3bd6f665-8ee7-444c-94eb-ea1a51ad2b76" providerId="AD" clId="Web-{AE69ADE6-A0DC-8057-3F0A-A233D8B40707}" dt="2023-02-15T07:20:32.821" v="441"/>
        <pc:sldMkLst>
          <pc:docMk/>
          <pc:sldMk cId="2229476721" sldId="273"/>
        </pc:sldMkLst>
        <pc:spChg chg="del">
          <ac:chgData name="Shalini Toluchuri" userId="S::shalinitoluchuri@kgpian.iitkgp.ac.in::3bd6f665-8ee7-444c-94eb-ea1a51ad2b76" providerId="AD" clId="Web-{AE69ADE6-A0DC-8057-3F0A-A233D8B40707}" dt="2023-02-15T06:08:00.779" v="239"/>
          <ac:spMkLst>
            <pc:docMk/>
            <pc:sldMk cId="2229476721" sldId="273"/>
            <ac:spMk id="2" creationId="{2C2F34E3-1A2C-E41E-CBDD-880BF2EF4BFA}"/>
          </ac:spMkLst>
        </pc:spChg>
        <pc:spChg chg="mod">
          <ac:chgData name="Shalini Toluchuri" userId="S::shalinitoluchuri@kgpian.iitkgp.ac.in::3bd6f665-8ee7-444c-94eb-ea1a51ad2b76" providerId="AD" clId="Web-{AE69ADE6-A0DC-8057-3F0A-A233D8B40707}" dt="2023-02-15T07:18:05.489" v="408" actId="20577"/>
          <ac:spMkLst>
            <pc:docMk/>
            <pc:sldMk cId="2229476721" sldId="273"/>
            <ac:spMk id="3" creationId="{BA9CA385-674F-EE6E-7E4F-3D1D6FD71CC7}"/>
          </ac:spMkLst>
        </pc:spChg>
        <pc:spChg chg="add mod">
          <ac:chgData name="Shalini Toluchuri" userId="S::shalinitoluchuri@kgpian.iitkgp.ac.in::3bd6f665-8ee7-444c-94eb-ea1a51ad2b76" providerId="AD" clId="Web-{AE69ADE6-A0DC-8057-3F0A-A233D8B40707}" dt="2023-02-15T07:17:56.223" v="402" actId="20577"/>
          <ac:spMkLst>
            <pc:docMk/>
            <pc:sldMk cId="2229476721" sldId="273"/>
            <ac:spMk id="4" creationId="{47A139FD-7A07-B5B1-E13E-D8A238078912}"/>
          </ac:spMkLst>
        </pc:spChg>
      </pc:sldChg>
      <pc:sldChg chg="delSp modSp new ord">
        <pc:chgData name="Shalini Toluchuri" userId="S::shalinitoluchuri@kgpian.iitkgp.ac.in::3bd6f665-8ee7-444c-94eb-ea1a51ad2b76" providerId="AD" clId="Web-{AE69ADE6-A0DC-8057-3F0A-A233D8B40707}" dt="2023-02-15T07:01:11.351" v="396" actId="1076"/>
        <pc:sldMkLst>
          <pc:docMk/>
          <pc:sldMk cId="1091376721" sldId="274"/>
        </pc:sldMkLst>
        <pc:spChg chg="del">
          <ac:chgData name="Shalini Toluchuri" userId="S::shalinitoluchuri@kgpian.iitkgp.ac.in::3bd6f665-8ee7-444c-94eb-ea1a51ad2b76" providerId="AD" clId="Web-{AE69ADE6-A0DC-8057-3F0A-A233D8B40707}" dt="2023-02-15T06:24:09.368" v="246"/>
          <ac:spMkLst>
            <pc:docMk/>
            <pc:sldMk cId="1091376721" sldId="274"/>
            <ac:spMk id="2" creationId="{5CE6FD82-CA4B-FEDB-7356-EDFA9840D907}"/>
          </ac:spMkLst>
        </pc:spChg>
        <pc:spChg chg="mod">
          <ac:chgData name="Shalini Toluchuri" userId="S::shalinitoluchuri@kgpian.iitkgp.ac.in::3bd6f665-8ee7-444c-94eb-ea1a51ad2b76" providerId="AD" clId="Web-{AE69ADE6-A0DC-8057-3F0A-A233D8B40707}" dt="2023-02-15T07:01:11.351" v="396" actId="1076"/>
          <ac:spMkLst>
            <pc:docMk/>
            <pc:sldMk cId="1091376721" sldId="274"/>
            <ac:spMk id="3" creationId="{015D9289-357B-3E2D-4F66-1F5AF9181E58}"/>
          </ac:spMkLst>
        </pc:spChg>
      </pc:sldChg>
      <pc:sldChg chg="addSp delSp modSp new mod setBg">
        <pc:chgData name="Shalini Toluchuri" userId="S::shalinitoluchuri@kgpian.iitkgp.ac.in::3bd6f665-8ee7-444c-94eb-ea1a51ad2b76" providerId="AD" clId="Web-{AE69ADE6-A0DC-8057-3F0A-A233D8B40707}" dt="2023-02-15T06:29:03.954" v="282" actId="14100"/>
        <pc:sldMkLst>
          <pc:docMk/>
          <pc:sldMk cId="2225661473" sldId="275"/>
        </pc:sldMkLst>
        <pc:spChg chg="del">
          <ac:chgData name="Shalini Toluchuri" userId="S::shalinitoluchuri@kgpian.iitkgp.ac.in::3bd6f665-8ee7-444c-94eb-ea1a51ad2b76" providerId="AD" clId="Web-{AE69ADE6-A0DC-8057-3F0A-A233D8B40707}" dt="2023-02-15T06:26:49.763" v="258"/>
          <ac:spMkLst>
            <pc:docMk/>
            <pc:sldMk cId="2225661473" sldId="275"/>
            <ac:spMk id="2" creationId="{4C709624-B254-9750-3FCD-CBA7D57A9343}"/>
          </ac:spMkLst>
        </pc:spChg>
        <pc:spChg chg="del">
          <ac:chgData name="Shalini Toluchuri" userId="S::shalinitoluchuri@kgpian.iitkgp.ac.in::3bd6f665-8ee7-444c-94eb-ea1a51ad2b76" providerId="AD" clId="Web-{AE69ADE6-A0DC-8057-3F0A-A233D8B40707}" dt="2023-02-15T06:26:47.513" v="257"/>
          <ac:spMkLst>
            <pc:docMk/>
            <pc:sldMk cId="2225661473" sldId="275"/>
            <ac:spMk id="3" creationId="{CAEFBF9F-A44D-2CC7-5FE6-06CACE96B0D0}"/>
          </ac:spMkLst>
        </pc:spChg>
        <pc:spChg chg="add del mod">
          <ac:chgData name="Shalini Toluchuri" userId="S::shalinitoluchuri@kgpian.iitkgp.ac.in::3bd6f665-8ee7-444c-94eb-ea1a51ad2b76" providerId="AD" clId="Web-{AE69ADE6-A0DC-8057-3F0A-A233D8B40707}" dt="2023-02-15T06:28:44.313" v="277"/>
          <ac:spMkLst>
            <pc:docMk/>
            <pc:sldMk cId="2225661473" sldId="275"/>
            <ac:spMk id="8" creationId="{CF28D20D-157E-D525-24AD-9F4ECB20DD59}"/>
          </ac:spMkLst>
        </pc:spChg>
        <pc:spChg chg="add">
          <ac:chgData name="Shalini Toluchuri" userId="S::shalinitoluchuri@kgpian.iitkgp.ac.in::3bd6f665-8ee7-444c-94eb-ea1a51ad2b76" providerId="AD" clId="Web-{AE69ADE6-A0DC-8057-3F0A-A233D8B40707}" dt="2023-02-15T06:26:54.982" v="260"/>
          <ac:spMkLst>
            <pc:docMk/>
            <pc:sldMk cId="2225661473" sldId="275"/>
            <ac:spMk id="11" creationId="{5E39A796-BE83-48B1-B33F-35C4A32AAB57}"/>
          </ac:spMkLst>
        </pc:spChg>
        <pc:spChg chg="add">
          <ac:chgData name="Shalini Toluchuri" userId="S::shalinitoluchuri@kgpian.iitkgp.ac.in::3bd6f665-8ee7-444c-94eb-ea1a51ad2b76" providerId="AD" clId="Web-{AE69ADE6-A0DC-8057-3F0A-A233D8B40707}" dt="2023-02-15T06:26:54.982" v="260"/>
          <ac:spMkLst>
            <pc:docMk/>
            <pc:sldMk cId="2225661473" sldId="275"/>
            <ac:spMk id="13" creationId="{72F84B47-E267-4194-8194-831DB7B5547F}"/>
          </ac:spMkLst>
        </pc:spChg>
        <pc:graphicFrameChg chg="add mod">
          <ac:chgData name="Shalini Toluchuri" userId="S::shalinitoluchuri@kgpian.iitkgp.ac.in::3bd6f665-8ee7-444c-94eb-ea1a51ad2b76" providerId="AD" clId="Web-{AE69ADE6-A0DC-8057-3F0A-A233D8B40707}" dt="2023-02-15T06:29:03.954" v="282" actId="14100"/>
          <ac:graphicFrameMkLst>
            <pc:docMk/>
            <pc:sldMk cId="2225661473" sldId="275"/>
            <ac:graphicFrameMk id="15" creationId="{9FDB12AB-54C5-5D2B-F91F-CFBA39928076}"/>
          </ac:graphicFrameMkLst>
        </pc:graphicFrameChg>
        <pc:picChg chg="add mod ord">
          <ac:chgData name="Shalini Toluchuri" userId="S::shalinitoluchuri@kgpian.iitkgp.ac.in::3bd6f665-8ee7-444c-94eb-ea1a51ad2b76" providerId="AD" clId="Web-{AE69ADE6-A0DC-8057-3F0A-A233D8B40707}" dt="2023-02-15T06:26:54.982" v="260"/>
          <ac:picMkLst>
            <pc:docMk/>
            <pc:sldMk cId="2225661473" sldId="275"/>
            <ac:picMk id="4" creationId="{3B85E725-F4F2-4E29-68BE-865F626A25FD}"/>
          </ac:picMkLst>
        </pc:picChg>
      </pc:sldChg>
      <pc:sldChg chg="delSp modSp new ord">
        <pc:chgData name="Shalini Toluchuri" userId="S::shalinitoluchuri@kgpian.iitkgp.ac.in::3bd6f665-8ee7-444c-94eb-ea1a51ad2b76" providerId="AD" clId="Web-{AE69ADE6-A0DC-8057-3F0A-A233D8B40707}" dt="2023-02-15T07:21:11.853" v="451" actId="20577"/>
        <pc:sldMkLst>
          <pc:docMk/>
          <pc:sldMk cId="354745024" sldId="276"/>
        </pc:sldMkLst>
        <pc:spChg chg="del">
          <ac:chgData name="Shalini Toluchuri" userId="S::shalinitoluchuri@kgpian.iitkgp.ac.in::3bd6f665-8ee7-444c-94eb-ea1a51ad2b76" providerId="AD" clId="Web-{AE69ADE6-A0DC-8057-3F0A-A233D8B40707}" dt="2023-02-15T06:32:12.678" v="289"/>
          <ac:spMkLst>
            <pc:docMk/>
            <pc:sldMk cId="354745024" sldId="276"/>
            <ac:spMk id="2" creationId="{AB47C453-1355-7CC9-A44B-01D95D175647}"/>
          </ac:spMkLst>
        </pc:spChg>
        <pc:spChg chg="mod">
          <ac:chgData name="Shalini Toluchuri" userId="S::shalinitoluchuri@kgpian.iitkgp.ac.in::3bd6f665-8ee7-444c-94eb-ea1a51ad2b76" providerId="AD" clId="Web-{AE69ADE6-A0DC-8057-3F0A-A233D8B40707}" dt="2023-02-15T07:21:11.853" v="451" actId="20577"/>
          <ac:spMkLst>
            <pc:docMk/>
            <pc:sldMk cId="354745024" sldId="276"/>
            <ac:spMk id="3" creationId="{2574D16D-0B98-AEF0-A788-5A1515FFD9D4}"/>
          </ac:spMkLst>
        </pc:spChg>
      </pc:sldChg>
      <pc:sldChg chg="delSp modSp new">
        <pc:chgData name="Shalini Toluchuri" userId="S::shalinitoluchuri@kgpian.iitkgp.ac.in::3bd6f665-8ee7-444c-94eb-ea1a51ad2b76" providerId="AD" clId="Web-{AE69ADE6-A0DC-8057-3F0A-A233D8B40707}" dt="2023-02-15T07:19:04.084" v="440" actId="20577"/>
        <pc:sldMkLst>
          <pc:docMk/>
          <pc:sldMk cId="1236687792" sldId="277"/>
        </pc:sldMkLst>
        <pc:spChg chg="del">
          <ac:chgData name="Shalini Toluchuri" userId="S::shalinitoluchuri@kgpian.iitkgp.ac.in::3bd6f665-8ee7-444c-94eb-ea1a51ad2b76" providerId="AD" clId="Web-{AE69ADE6-A0DC-8057-3F0A-A233D8B40707}" dt="2023-02-15T07:17:44.175" v="398"/>
          <ac:spMkLst>
            <pc:docMk/>
            <pc:sldMk cId="1236687792" sldId="277"/>
            <ac:spMk id="2" creationId="{22CE17A1-538B-4901-472E-32C80B346C7D}"/>
          </ac:spMkLst>
        </pc:spChg>
        <pc:spChg chg="mod">
          <ac:chgData name="Shalini Toluchuri" userId="S::shalinitoluchuri@kgpian.iitkgp.ac.in::3bd6f665-8ee7-444c-94eb-ea1a51ad2b76" providerId="AD" clId="Web-{AE69ADE6-A0DC-8057-3F0A-A233D8B40707}" dt="2023-02-15T07:19:04.084" v="440" actId="20577"/>
          <ac:spMkLst>
            <pc:docMk/>
            <pc:sldMk cId="1236687792" sldId="277"/>
            <ac:spMk id="3" creationId="{A9FD7385-8135-6B41-EE4F-4B9C398BE88C}"/>
          </ac:spMkLst>
        </pc:spChg>
      </pc:sldChg>
      <pc:sldChg chg="delSp modSp new">
        <pc:chgData name="Shalini Toluchuri" userId="S::shalinitoluchuri@kgpian.iitkgp.ac.in::3bd6f665-8ee7-444c-94eb-ea1a51ad2b76" providerId="AD" clId="Web-{AE69ADE6-A0DC-8057-3F0A-A233D8B40707}" dt="2023-02-15T07:25:30.517" v="466" actId="20577"/>
        <pc:sldMkLst>
          <pc:docMk/>
          <pc:sldMk cId="4065700839" sldId="278"/>
        </pc:sldMkLst>
        <pc:spChg chg="del">
          <ac:chgData name="Shalini Toluchuri" userId="S::shalinitoluchuri@kgpian.iitkgp.ac.in::3bd6f665-8ee7-444c-94eb-ea1a51ad2b76" providerId="AD" clId="Web-{AE69ADE6-A0DC-8057-3F0A-A233D8B40707}" dt="2023-02-15T07:23:44.701" v="454"/>
          <ac:spMkLst>
            <pc:docMk/>
            <pc:sldMk cId="4065700839" sldId="278"/>
            <ac:spMk id="2" creationId="{5CBCA34C-AA1A-1E7A-1157-73A62DE52CB6}"/>
          </ac:spMkLst>
        </pc:spChg>
        <pc:spChg chg="mod">
          <ac:chgData name="Shalini Toluchuri" userId="S::shalinitoluchuri@kgpian.iitkgp.ac.in::3bd6f665-8ee7-444c-94eb-ea1a51ad2b76" providerId="AD" clId="Web-{AE69ADE6-A0DC-8057-3F0A-A233D8B40707}" dt="2023-02-15T07:25:30.517" v="466" actId="20577"/>
          <ac:spMkLst>
            <pc:docMk/>
            <pc:sldMk cId="4065700839" sldId="278"/>
            <ac:spMk id="3" creationId="{E0958033-7A5B-B4A4-30C9-B3204C734362}"/>
          </ac:spMkLst>
        </pc:spChg>
      </pc:sldChg>
    </pc:docChg>
  </pc:docChgLst>
  <pc:docChgLst>
    <pc:chgData name="Shalini Toluchuri" userId="S::shalinitoluchuri@kgpian.iitkgp.ac.in::3bd6f665-8ee7-444c-94eb-ea1a51ad2b76" providerId="AD" clId="Web-{20D01154-1F8C-BC32-6966-188279F297EB}"/>
    <pc:docChg chg="mod modSld modMainMaster">
      <pc:chgData name="Shalini Toluchuri" userId="S::shalinitoluchuri@kgpian.iitkgp.ac.in::3bd6f665-8ee7-444c-94eb-ea1a51ad2b76" providerId="AD" clId="Web-{20D01154-1F8C-BC32-6966-188279F297EB}" dt="2023-02-15T11:46:14.423" v="121" actId="20577"/>
      <pc:docMkLst>
        <pc:docMk/>
      </pc:docMkLst>
      <pc:sldChg chg="modSp">
        <pc:chgData name="Shalini Toluchuri" userId="S::shalinitoluchuri@kgpian.iitkgp.ac.in::3bd6f665-8ee7-444c-94eb-ea1a51ad2b76" providerId="AD" clId="Web-{20D01154-1F8C-BC32-6966-188279F297EB}" dt="2023-02-15T11:31:12.045" v="4" actId="20577"/>
        <pc:sldMkLst>
          <pc:docMk/>
          <pc:sldMk cId="1535814402" sldId="256"/>
        </pc:sldMkLst>
        <pc:spChg chg="mod">
          <ac:chgData name="Shalini Toluchuri" userId="S::shalinitoluchuri@kgpian.iitkgp.ac.in::3bd6f665-8ee7-444c-94eb-ea1a51ad2b76" providerId="AD" clId="Web-{20D01154-1F8C-BC32-6966-188279F297EB}" dt="2023-02-15T11:31:12.045" v="4" actId="20577"/>
          <ac:spMkLst>
            <pc:docMk/>
            <pc:sldMk cId="1535814402" sldId="256"/>
            <ac:spMk id="3" creationId="{00000000-0000-0000-0000-000000000000}"/>
          </ac:spMkLst>
        </pc:spChg>
      </pc:sldChg>
      <pc:sldChg chg="addSp modSp">
        <pc:chgData name="Shalini Toluchuri" userId="S::shalinitoluchuri@kgpian.iitkgp.ac.in::3bd6f665-8ee7-444c-94eb-ea1a51ad2b76" providerId="AD" clId="Web-{20D01154-1F8C-BC32-6966-188279F297EB}" dt="2023-02-15T11:45:09.358" v="108"/>
        <pc:sldMkLst>
          <pc:docMk/>
          <pc:sldMk cId="1151406927" sldId="259"/>
        </pc:sldMkLst>
        <pc:spChg chg="add mod">
          <ac:chgData name="Shalini Toluchuri" userId="S::shalinitoluchuri@kgpian.iitkgp.ac.in::3bd6f665-8ee7-444c-94eb-ea1a51ad2b76" providerId="AD" clId="Web-{20D01154-1F8C-BC32-6966-188279F297EB}" dt="2023-02-15T11:45:09.358" v="108"/>
          <ac:spMkLst>
            <pc:docMk/>
            <pc:sldMk cId="1151406927" sldId="259"/>
            <ac:spMk id="2" creationId="{CEB5D6A2-4899-FEE0-196D-169DDA5AEF5E}"/>
          </ac:spMkLst>
        </pc:spChg>
      </pc:sldChg>
      <pc:sldChg chg="addSp modSp">
        <pc:chgData name="Shalini Toluchuri" userId="S::shalinitoluchuri@kgpian.iitkgp.ac.in::3bd6f665-8ee7-444c-94eb-ea1a51ad2b76" providerId="AD" clId="Web-{20D01154-1F8C-BC32-6966-188279F297EB}" dt="2023-02-15T11:45:09.358" v="108"/>
        <pc:sldMkLst>
          <pc:docMk/>
          <pc:sldMk cId="1848247806" sldId="260"/>
        </pc:sldMkLst>
        <pc:spChg chg="add mod">
          <ac:chgData name="Shalini Toluchuri" userId="S::shalinitoluchuri@kgpian.iitkgp.ac.in::3bd6f665-8ee7-444c-94eb-ea1a51ad2b76" providerId="AD" clId="Web-{20D01154-1F8C-BC32-6966-188279F297EB}" dt="2023-02-15T11:45:09.358" v="108"/>
          <ac:spMkLst>
            <pc:docMk/>
            <pc:sldMk cId="1848247806" sldId="260"/>
            <ac:spMk id="3" creationId="{C626F366-66D3-8A29-983D-D6BC5446E339}"/>
          </ac:spMkLst>
        </pc:spChg>
      </pc:sldChg>
      <pc:sldChg chg="addSp modSp">
        <pc:chgData name="Shalini Toluchuri" userId="S::shalinitoluchuri@kgpian.iitkgp.ac.in::3bd6f665-8ee7-444c-94eb-ea1a51ad2b76" providerId="AD" clId="Web-{20D01154-1F8C-BC32-6966-188279F297EB}" dt="2023-02-15T11:45:09.358" v="108"/>
        <pc:sldMkLst>
          <pc:docMk/>
          <pc:sldMk cId="3549152559" sldId="261"/>
        </pc:sldMkLst>
        <pc:spChg chg="add mod">
          <ac:chgData name="Shalini Toluchuri" userId="S::shalinitoluchuri@kgpian.iitkgp.ac.in::3bd6f665-8ee7-444c-94eb-ea1a51ad2b76" providerId="AD" clId="Web-{20D01154-1F8C-BC32-6966-188279F297EB}" dt="2023-02-15T11:45:09.358" v="108"/>
          <ac:spMkLst>
            <pc:docMk/>
            <pc:sldMk cId="3549152559" sldId="261"/>
            <ac:spMk id="4" creationId="{ACA3444C-2F3A-E46C-9287-BAB294287460}"/>
          </ac:spMkLst>
        </pc:spChg>
      </pc:sldChg>
      <pc:sldChg chg="addSp modSp">
        <pc:chgData name="Shalini Toluchuri" userId="S::shalinitoluchuri@kgpian.iitkgp.ac.in::3bd6f665-8ee7-444c-94eb-ea1a51ad2b76" providerId="AD" clId="Web-{20D01154-1F8C-BC32-6966-188279F297EB}" dt="2023-02-15T11:45:09.358" v="108"/>
        <pc:sldMkLst>
          <pc:docMk/>
          <pc:sldMk cId="758360068" sldId="262"/>
        </pc:sldMkLst>
        <pc:spChg chg="add mod">
          <ac:chgData name="Shalini Toluchuri" userId="S::shalinitoluchuri@kgpian.iitkgp.ac.in::3bd6f665-8ee7-444c-94eb-ea1a51ad2b76" providerId="AD" clId="Web-{20D01154-1F8C-BC32-6966-188279F297EB}" dt="2023-02-15T11:45:09.358" v="108"/>
          <ac:spMkLst>
            <pc:docMk/>
            <pc:sldMk cId="758360068" sldId="262"/>
            <ac:spMk id="2" creationId="{039D99FA-8405-2909-C0DB-80014BD31914}"/>
          </ac:spMkLst>
        </pc:spChg>
      </pc:sldChg>
      <pc:sldChg chg="addSp modSp">
        <pc:chgData name="Shalini Toluchuri" userId="S::shalinitoluchuri@kgpian.iitkgp.ac.in::3bd6f665-8ee7-444c-94eb-ea1a51ad2b76" providerId="AD" clId="Web-{20D01154-1F8C-BC32-6966-188279F297EB}" dt="2023-02-15T11:45:25.109" v="116"/>
        <pc:sldMkLst>
          <pc:docMk/>
          <pc:sldMk cId="3204108077" sldId="263"/>
        </pc:sldMkLst>
        <pc:spChg chg="add mod">
          <ac:chgData name="Shalini Toluchuri" userId="S::shalinitoluchuri@kgpian.iitkgp.ac.in::3bd6f665-8ee7-444c-94eb-ea1a51ad2b76" providerId="AD" clId="Web-{20D01154-1F8C-BC32-6966-188279F297EB}" dt="2023-02-15T11:45:09.358" v="108"/>
          <ac:spMkLst>
            <pc:docMk/>
            <pc:sldMk cId="3204108077" sldId="263"/>
            <ac:spMk id="3" creationId="{FD3CC83D-0989-8F88-CEF4-5BE5EE035AFD}"/>
          </ac:spMkLst>
        </pc:spChg>
        <pc:spChg chg="add mod">
          <ac:chgData name="Shalini Toluchuri" userId="S::shalinitoluchuri@kgpian.iitkgp.ac.in::3bd6f665-8ee7-444c-94eb-ea1a51ad2b76" providerId="AD" clId="Web-{20D01154-1F8C-BC32-6966-188279F297EB}" dt="2023-02-15T11:45:25.109" v="116"/>
          <ac:spMkLst>
            <pc:docMk/>
            <pc:sldMk cId="3204108077" sldId="263"/>
            <ac:spMk id="4" creationId="{A20B5E61-5801-3D66-A724-BA6122AD9B91}"/>
          </ac:spMkLst>
        </pc:spChg>
      </pc:sldChg>
      <pc:sldChg chg="addSp modSp">
        <pc:chgData name="Shalini Toluchuri" userId="S::shalinitoluchuri@kgpian.iitkgp.ac.in::3bd6f665-8ee7-444c-94eb-ea1a51ad2b76" providerId="AD" clId="Web-{20D01154-1F8C-BC32-6966-188279F297EB}" dt="2023-02-15T11:45:09.358" v="108"/>
        <pc:sldMkLst>
          <pc:docMk/>
          <pc:sldMk cId="1895081386" sldId="264"/>
        </pc:sldMkLst>
        <pc:spChg chg="add mod">
          <ac:chgData name="Shalini Toluchuri" userId="S::shalinitoluchuri@kgpian.iitkgp.ac.in::3bd6f665-8ee7-444c-94eb-ea1a51ad2b76" providerId="AD" clId="Web-{20D01154-1F8C-BC32-6966-188279F297EB}" dt="2023-02-15T11:45:09.358" v="108"/>
          <ac:spMkLst>
            <pc:docMk/>
            <pc:sldMk cId="1895081386" sldId="264"/>
            <ac:spMk id="4" creationId="{95A60A9E-4FE5-4D0A-F8AE-1E3F6D7FA471}"/>
          </ac:spMkLst>
        </pc:spChg>
      </pc:sldChg>
      <pc:sldChg chg="addSp modSp">
        <pc:chgData name="Shalini Toluchuri" userId="S::shalinitoluchuri@kgpian.iitkgp.ac.in::3bd6f665-8ee7-444c-94eb-ea1a51ad2b76" providerId="AD" clId="Web-{20D01154-1F8C-BC32-6966-188279F297EB}" dt="2023-02-15T11:45:09.358" v="108"/>
        <pc:sldMkLst>
          <pc:docMk/>
          <pc:sldMk cId="1328818470" sldId="265"/>
        </pc:sldMkLst>
        <pc:spChg chg="add mod">
          <ac:chgData name="Shalini Toluchuri" userId="S::shalinitoluchuri@kgpian.iitkgp.ac.in::3bd6f665-8ee7-444c-94eb-ea1a51ad2b76" providerId="AD" clId="Web-{20D01154-1F8C-BC32-6966-188279F297EB}" dt="2023-02-15T11:45:09.358" v="108"/>
          <ac:spMkLst>
            <pc:docMk/>
            <pc:sldMk cId="1328818470" sldId="265"/>
            <ac:spMk id="2" creationId="{3AD8E68F-BDCC-8716-D519-5ECC92C376A4}"/>
          </ac:spMkLst>
        </pc:spChg>
      </pc:sldChg>
      <pc:sldChg chg="addSp modSp">
        <pc:chgData name="Shalini Toluchuri" userId="S::shalinitoluchuri@kgpian.iitkgp.ac.in::3bd6f665-8ee7-444c-94eb-ea1a51ad2b76" providerId="AD" clId="Web-{20D01154-1F8C-BC32-6966-188279F297EB}" dt="2023-02-15T11:45:09.358" v="108"/>
        <pc:sldMkLst>
          <pc:docMk/>
          <pc:sldMk cId="3990352038" sldId="266"/>
        </pc:sldMkLst>
        <pc:spChg chg="add mod">
          <ac:chgData name="Shalini Toluchuri" userId="S::shalinitoluchuri@kgpian.iitkgp.ac.in::3bd6f665-8ee7-444c-94eb-ea1a51ad2b76" providerId="AD" clId="Web-{20D01154-1F8C-BC32-6966-188279F297EB}" dt="2023-02-15T11:45:09.358" v="108"/>
          <ac:spMkLst>
            <pc:docMk/>
            <pc:sldMk cId="3990352038" sldId="266"/>
            <ac:spMk id="5" creationId="{E86D2F46-377E-8AD0-8A75-19F36091E47A}"/>
          </ac:spMkLst>
        </pc:spChg>
      </pc:sldChg>
      <pc:sldChg chg="addSp modSp">
        <pc:chgData name="Shalini Toluchuri" userId="S::shalinitoluchuri@kgpian.iitkgp.ac.in::3bd6f665-8ee7-444c-94eb-ea1a51ad2b76" providerId="AD" clId="Web-{20D01154-1F8C-BC32-6966-188279F297EB}" dt="2023-02-15T11:45:09.358" v="108"/>
        <pc:sldMkLst>
          <pc:docMk/>
          <pc:sldMk cId="3405452425" sldId="267"/>
        </pc:sldMkLst>
        <pc:spChg chg="add mod">
          <ac:chgData name="Shalini Toluchuri" userId="S::shalinitoluchuri@kgpian.iitkgp.ac.in::3bd6f665-8ee7-444c-94eb-ea1a51ad2b76" providerId="AD" clId="Web-{20D01154-1F8C-BC32-6966-188279F297EB}" dt="2023-02-15T11:45:09.358" v="108"/>
          <ac:spMkLst>
            <pc:docMk/>
            <pc:sldMk cId="3405452425" sldId="267"/>
            <ac:spMk id="4" creationId="{A2A77969-3EA1-FAC6-3DC2-EC1AD095B071}"/>
          </ac:spMkLst>
        </pc:spChg>
      </pc:sldChg>
      <pc:sldChg chg="addSp modSp">
        <pc:chgData name="Shalini Toluchuri" userId="S::shalinitoluchuri@kgpian.iitkgp.ac.in::3bd6f665-8ee7-444c-94eb-ea1a51ad2b76" providerId="AD" clId="Web-{20D01154-1F8C-BC32-6966-188279F297EB}" dt="2023-02-15T11:45:01.936" v="106"/>
        <pc:sldMkLst>
          <pc:docMk/>
          <pc:sldMk cId="1699168325" sldId="268"/>
        </pc:sldMkLst>
        <pc:spChg chg="add mod">
          <ac:chgData name="Shalini Toluchuri" userId="S::shalinitoluchuri@kgpian.iitkgp.ac.in::3bd6f665-8ee7-444c-94eb-ea1a51ad2b76" providerId="AD" clId="Web-{20D01154-1F8C-BC32-6966-188279F297EB}" dt="2023-02-15T11:45:01.936" v="106"/>
          <ac:spMkLst>
            <pc:docMk/>
            <pc:sldMk cId="1699168325" sldId="268"/>
            <ac:spMk id="2" creationId="{935B8436-85F3-6A1A-1C29-C1A711DD2783}"/>
          </ac:spMkLst>
        </pc:spChg>
        <pc:spChg chg="mod">
          <ac:chgData name="Shalini Toluchuri" userId="S::shalinitoluchuri@kgpian.iitkgp.ac.in::3bd6f665-8ee7-444c-94eb-ea1a51ad2b76" providerId="AD" clId="Web-{20D01154-1F8C-BC32-6966-188279F297EB}" dt="2023-02-15T11:44:12.637" v="105" actId="20577"/>
          <ac:spMkLst>
            <pc:docMk/>
            <pc:sldMk cId="1699168325" sldId="268"/>
            <ac:spMk id="3" creationId="{0778DA09-C854-532F-2CF4-E6700D32A0F3}"/>
          </ac:spMkLst>
        </pc:spChg>
      </pc:sldChg>
      <pc:sldChg chg="addSp modSp">
        <pc:chgData name="Shalini Toluchuri" userId="S::shalinitoluchuri@kgpian.iitkgp.ac.in::3bd6f665-8ee7-444c-94eb-ea1a51ad2b76" providerId="AD" clId="Web-{20D01154-1F8C-BC32-6966-188279F297EB}" dt="2023-02-15T11:45:09.358" v="108"/>
        <pc:sldMkLst>
          <pc:docMk/>
          <pc:sldMk cId="3222712828" sldId="269"/>
        </pc:sldMkLst>
        <pc:spChg chg="add mod">
          <ac:chgData name="Shalini Toluchuri" userId="S::shalinitoluchuri@kgpian.iitkgp.ac.in::3bd6f665-8ee7-444c-94eb-ea1a51ad2b76" providerId="AD" clId="Web-{20D01154-1F8C-BC32-6966-188279F297EB}" dt="2023-02-15T11:45:09.358" v="108"/>
          <ac:spMkLst>
            <pc:docMk/>
            <pc:sldMk cId="3222712828" sldId="269"/>
            <ac:spMk id="2" creationId="{50386D4C-E1BE-4C03-81DA-C1CAD5278F2D}"/>
          </ac:spMkLst>
        </pc:spChg>
      </pc:sldChg>
      <pc:sldChg chg="addSp modSp">
        <pc:chgData name="Shalini Toluchuri" userId="S::shalinitoluchuri@kgpian.iitkgp.ac.in::3bd6f665-8ee7-444c-94eb-ea1a51ad2b76" providerId="AD" clId="Web-{20D01154-1F8C-BC32-6966-188279F297EB}" dt="2023-02-15T11:45:09.358" v="108"/>
        <pc:sldMkLst>
          <pc:docMk/>
          <pc:sldMk cId="2766086599" sldId="270"/>
        </pc:sldMkLst>
        <pc:spChg chg="add mod">
          <ac:chgData name="Shalini Toluchuri" userId="S::shalinitoluchuri@kgpian.iitkgp.ac.in::3bd6f665-8ee7-444c-94eb-ea1a51ad2b76" providerId="AD" clId="Web-{20D01154-1F8C-BC32-6966-188279F297EB}" dt="2023-02-15T11:45:09.358" v="108"/>
          <ac:spMkLst>
            <pc:docMk/>
            <pc:sldMk cId="2766086599" sldId="270"/>
            <ac:spMk id="2" creationId="{5E26AACD-655F-8082-22F0-471CAADEA941}"/>
          </ac:spMkLst>
        </pc:spChg>
      </pc:sldChg>
      <pc:sldChg chg="addSp modSp">
        <pc:chgData name="Shalini Toluchuri" userId="S::shalinitoluchuri@kgpian.iitkgp.ac.in::3bd6f665-8ee7-444c-94eb-ea1a51ad2b76" providerId="AD" clId="Web-{20D01154-1F8C-BC32-6966-188279F297EB}" dt="2023-02-15T11:45:09.358" v="108"/>
        <pc:sldMkLst>
          <pc:docMk/>
          <pc:sldMk cId="3135020375" sldId="271"/>
        </pc:sldMkLst>
        <pc:spChg chg="add mod">
          <ac:chgData name="Shalini Toluchuri" userId="S::shalinitoluchuri@kgpian.iitkgp.ac.in::3bd6f665-8ee7-444c-94eb-ea1a51ad2b76" providerId="AD" clId="Web-{20D01154-1F8C-BC32-6966-188279F297EB}" dt="2023-02-15T11:45:09.358" v="108"/>
          <ac:spMkLst>
            <pc:docMk/>
            <pc:sldMk cId="3135020375" sldId="271"/>
            <ac:spMk id="2" creationId="{5EF41F37-5AB9-522B-4806-191C8EFD35B9}"/>
          </ac:spMkLst>
        </pc:spChg>
      </pc:sldChg>
      <pc:sldChg chg="addSp modSp">
        <pc:chgData name="Shalini Toluchuri" userId="S::shalinitoluchuri@kgpian.iitkgp.ac.in::3bd6f665-8ee7-444c-94eb-ea1a51ad2b76" providerId="AD" clId="Web-{20D01154-1F8C-BC32-6966-188279F297EB}" dt="2023-02-15T11:45:09.358" v="108"/>
        <pc:sldMkLst>
          <pc:docMk/>
          <pc:sldMk cId="2333741069" sldId="272"/>
        </pc:sldMkLst>
        <pc:spChg chg="add mod">
          <ac:chgData name="Shalini Toluchuri" userId="S::shalinitoluchuri@kgpian.iitkgp.ac.in::3bd6f665-8ee7-444c-94eb-ea1a51ad2b76" providerId="AD" clId="Web-{20D01154-1F8C-BC32-6966-188279F297EB}" dt="2023-02-15T11:45:09.358" v="108"/>
          <ac:spMkLst>
            <pc:docMk/>
            <pc:sldMk cId="2333741069" sldId="272"/>
            <ac:spMk id="4" creationId="{0EC863A2-7511-EDE6-9C8A-A0690BDC7DF6}"/>
          </ac:spMkLst>
        </pc:spChg>
      </pc:sldChg>
      <pc:sldChg chg="modSp">
        <pc:chgData name="Shalini Toluchuri" userId="S::shalinitoluchuri@kgpian.iitkgp.ac.in::3bd6f665-8ee7-444c-94eb-ea1a51ad2b76" providerId="AD" clId="Web-{20D01154-1F8C-BC32-6966-188279F297EB}" dt="2023-02-15T11:29:28.056" v="1" actId="20577"/>
        <pc:sldMkLst>
          <pc:docMk/>
          <pc:sldMk cId="1091376721" sldId="274"/>
        </pc:sldMkLst>
        <pc:spChg chg="mod">
          <ac:chgData name="Shalini Toluchuri" userId="S::shalinitoluchuri@kgpian.iitkgp.ac.in::3bd6f665-8ee7-444c-94eb-ea1a51ad2b76" providerId="AD" clId="Web-{20D01154-1F8C-BC32-6966-188279F297EB}" dt="2023-02-15T11:29:28.056" v="1" actId="20577"/>
          <ac:spMkLst>
            <pc:docMk/>
            <pc:sldMk cId="1091376721" sldId="274"/>
            <ac:spMk id="3" creationId="{015D9289-357B-3E2D-4F66-1F5AF9181E58}"/>
          </ac:spMkLst>
        </pc:spChg>
      </pc:sldChg>
      <pc:sldChg chg="addSp modSp">
        <pc:chgData name="Shalini Toluchuri" userId="S::shalinitoluchuri@kgpian.iitkgp.ac.in::3bd6f665-8ee7-444c-94eb-ea1a51ad2b76" providerId="AD" clId="Web-{20D01154-1F8C-BC32-6966-188279F297EB}" dt="2023-02-15T11:45:09.358" v="108"/>
        <pc:sldMkLst>
          <pc:docMk/>
          <pc:sldMk cId="2225661473" sldId="275"/>
        </pc:sldMkLst>
        <pc:spChg chg="add mod">
          <ac:chgData name="Shalini Toluchuri" userId="S::shalinitoluchuri@kgpian.iitkgp.ac.in::3bd6f665-8ee7-444c-94eb-ea1a51ad2b76" providerId="AD" clId="Web-{20D01154-1F8C-BC32-6966-188279F297EB}" dt="2023-02-15T11:45:09.358" v="108"/>
          <ac:spMkLst>
            <pc:docMk/>
            <pc:sldMk cId="2225661473" sldId="275"/>
            <ac:spMk id="8" creationId="{57C5E63A-80D7-D4D3-2C81-0534655330CD}"/>
          </ac:spMkLst>
        </pc:spChg>
      </pc:sldChg>
      <pc:sldChg chg="addSp modSp">
        <pc:chgData name="Shalini Toluchuri" userId="S::shalinitoluchuri@kgpian.iitkgp.ac.in::3bd6f665-8ee7-444c-94eb-ea1a51ad2b76" providerId="AD" clId="Web-{20D01154-1F8C-BC32-6966-188279F297EB}" dt="2023-02-15T11:46:14.423" v="121" actId="20577"/>
        <pc:sldMkLst>
          <pc:docMk/>
          <pc:sldMk cId="354745024" sldId="276"/>
        </pc:sldMkLst>
        <pc:spChg chg="mod">
          <ac:chgData name="Shalini Toluchuri" userId="S::shalinitoluchuri@kgpian.iitkgp.ac.in::3bd6f665-8ee7-444c-94eb-ea1a51ad2b76" providerId="AD" clId="Web-{20D01154-1F8C-BC32-6966-188279F297EB}" dt="2023-02-15T11:46:14.423" v="121" actId="20577"/>
          <ac:spMkLst>
            <pc:docMk/>
            <pc:sldMk cId="354745024" sldId="276"/>
            <ac:spMk id="3" creationId="{2574D16D-0B98-AEF0-A788-5A1515FFD9D4}"/>
          </ac:spMkLst>
        </pc:spChg>
        <pc:spChg chg="add mod">
          <ac:chgData name="Shalini Toluchuri" userId="S::shalinitoluchuri@kgpian.iitkgp.ac.in::3bd6f665-8ee7-444c-94eb-ea1a51ad2b76" providerId="AD" clId="Web-{20D01154-1F8C-BC32-6966-188279F297EB}" dt="2023-02-15T11:45:09.358" v="108"/>
          <ac:spMkLst>
            <pc:docMk/>
            <pc:sldMk cId="354745024" sldId="276"/>
            <ac:spMk id="5" creationId="{31A5480B-0A40-E551-CA3D-701EB0BEAA70}"/>
          </ac:spMkLst>
        </pc:spChg>
      </pc:sldChg>
      <pc:sldChg chg="addSp modSp">
        <pc:chgData name="Shalini Toluchuri" userId="S::shalinitoluchuri@kgpian.iitkgp.ac.in::3bd6f665-8ee7-444c-94eb-ea1a51ad2b76" providerId="AD" clId="Web-{20D01154-1F8C-BC32-6966-188279F297EB}" dt="2023-02-15T11:45:09.358" v="108"/>
        <pc:sldMkLst>
          <pc:docMk/>
          <pc:sldMk cId="1236687792" sldId="277"/>
        </pc:sldMkLst>
        <pc:spChg chg="add mod">
          <ac:chgData name="Shalini Toluchuri" userId="S::shalinitoluchuri@kgpian.iitkgp.ac.in::3bd6f665-8ee7-444c-94eb-ea1a51ad2b76" providerId="AD" clId="Web-{20D01154-1F8C-BC32-6966-188279F297EB}" dt="2023-02-15T11:45:09.358" v="108"/>
          <ac:spMkLst>
            <pc:docMk/>
            <pc:sldMk cId="1236687792" sldId="277"/>
            <ac:spMk id="2" creationId="{F850D506-C120-AD03-0B96-3FE93A445197}"/>
          </ac:spMkLst>
        </pc:spChg>
      </pc:sldChg>
      <pc:sldChg chg="addSp modSp">
        <pc:chgData name="Shalini Toluchuri" userId="S::shalinitoluchuri@kgpian.iitkgp.ac.in::3bd6f665-8ee7-444c-94eb-ea1a51ad2b76" providerId="AD" clId="Web-{20D01154-1F8C-BC32-6966-188279F297EB}" dt="2023-02-15T11:45:09.358" v="108"/>
        <pc:sldMkLst>
          <pc:docMk/>
          <pc:sldMk cId="4065700839" sldId="278"/>
        </pc:sldMkLst>
        <pc:spChg chg="add mod">
          <ac:chgData name="Shalini Toluchuri" userId="S::shalinitoluchuri@kgpian.iitkgp.ac.in::3bd6f665-8ee7-444c-94eb-ea1a51ad2b76" providerId="AD" clId="Web-{20D01154-1F8C-BC32-6966-188279F297EB}" dt="2023-02-15T11:45:09.358" v="108"/>
          <ac:spMkLst>
            <pc:docMk/>
            <pc:sldMk cId="4065700839" sldId="278"/>
            <ac:spMk id="2" creationId="{C180F855-457D-E78B-499E-CCEFC77765A9}"/>
          </ac:spMkLst>
        </pc:spChg>
      </pc:sldChg>
      <pc:sldMasterChg chg="mod modSldLayout">
        <pc:chgData name="Shalini Toluchuri" userId="S::shalinitoluchuri@kgpian.iitkgp.ac.in::3bd6f665-8ee7-444c-94eb-ea1a51ad2b76" providerId="AD" clId="Web-{20D01154-1F8C-BC32-6966-188279F297EB}" dt="2023-02-15T11:45:09.358" v="108"/>
        <pc:sldMasterMkLst>
          <pc:docMk/>
          <pc:sldMasterMk cId="2708746519" sldId="2147483648"/>
        </pc:sldMasterMkLst>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4155916702" sldId="2147483649"/>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137379457" sldId="2147483650"/>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529647325" sldId="2147483651"/>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2730919" sldId="2147483652"/>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591756486" sldId="2147483653"/>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4016655535" sldId="2147483654"/>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4016260216" sldId="2147483655"/>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496635082" sldId="2147483656"/>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77289145" sldId="2147483657"/>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3802842119" sldId="2147483658"/>
          </pc:sldLayoutMkLst>
        </pc:sldLayoutChg>
        <pc:sldLayoutChg chg="mod">
          <pc:chgData name="Shalini Toluchuri" userId="S::shalinitoluchuri@kgpian.iitkgp.ac.in::3bd6f665-8ee7-444c-94eb-ea1a51ad2b76" providerId="AD" clId="Web-{20D01154-1F8C-BC32-6966-188279F297EB}" dt="2023-02-15T11:45:09.358" v="108"/>
          <pc:sldLayoutMkLst>
            <pc:docMk/>
            <pc:sldMasterMk cId="2708746519" sldId="2147483648"/>
            <pc:sldLayoutMk cId="2975552455"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4ED1C-209B-4743-B95A-77D99F54A86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87693D5-E4B3-4E55-8286-61ED74726260}">
      <dgm:prSet/>
      <dgm:spPr/>
      <dgm:t>
        <a:bodyPr/>
        <a:lstStyle/>
        <a:p>
          <a:r>
            <a:rPr lang="en-US" b="1" dirty="0">
              <a:latin typeface="Times New Roman"/>
              <a:cs typeface="Times New Roman"/>
            </a:rPr>
            <a:t>The Project Window</a:t>
          </a:r>
          <a:r>
            <a:rPr lang="en-US" dirty="0">
              <a:latin typeface="Times New Roman"/>
              <a:cs typeface="Times New Roman"/>
            </a:rPr>
            <a:t> displays your library of assets that are available to use in your project. When you import assets into your project, they appear here.</a:t>
          </a:r>
        </a:p>
      </dgm:t>
    </dgm:pt>
    <dgm:pt modelId="{EBD62362-58D9-441F-BAD5-941CFDBC5B5E}" type="parTrans" cxnId="{09114B07-AEAF-434B-9593-E81970EA7E25}">
      <dgm:prSet/>
      <dgm:spPr/>
      <dgm:t>
        <a:bodyPr/>
        <a:lstStyle/>
        <a:p>
          <a:endParaRPr lang="en-US"/>
        </a:p>
      </dgm:t>
    </dgm:pt>
    <dgm:pt modelId="{0190B85F-C2CD-4CAD-B4D8-0EC32726D4BA}" type="sibTrans" cxnId="{09114B07-AEAF-434B-9593-E81970EA7E25}">
      <dgm:prSet/>
      <dgm:spPr/>
      <dgm:t>
        <a:bodyPr/>
        <a:lstStyle/>
        <a:p>
          <a:endParaRPr lang="en-US"/>
        </a:p>
      </dgm:t>
    </dgm:pt>
    <dgm:pt modelId="{3CB45477-E8C9-4A1A-844F-95451CBFCFD8}">
      <dgm:prSet/>
      <dgm:spPr/>
      <dgm:t>
        <a:bodyPr/>
        <a:lstStyle/>
        <a:p>
          <a:r>
            <a:rPr lang="en-US" b="1" dirty="0">
              <a:latin typeface="Times New Roman"/>
              <a:cs typeface="Times New Roman"/>
            </a:rPr>
            <a:t>The Scene View</a:t>
          </a:r>
          <a:r>
            <a:rPr lang="en-US" dirty="0">
              <a:latin typeface="Times New Roman"/>
              <a:cs typeface="Times New Roman"/>
            </a:rPr>
            <a:t> allows you to visually navigate and edit your scene. The scene view can show a 3D or 2D perspective, depending on the type of project you are working on.</a:t>
          </a:r>
        </a:p>
      </dgm:t>
    </dgm:pt>
    <dgm:pt modelId="{DB24E463-4B21-417B-8DB3-656C8B4916DD}" type="parTrans" cxnId="{44125CD3-E2C3-462F-931D-7CD3DA4CE83E}">
      <dgm:prSet/>
      <dgm:spPr/>
      <dgm:t>
        <a:bodyPr/>
        <a:lstStyle/>
        <a:p>
          <a:endParaRPr lang="en-US"/>
        </a:p>
      </dgm:t>
    </dgm:pt>
    <dgm:pt modelId="{FEC1F981-3C76-4CCF-9BB9-D953B0962D07}" type="sibTrans" cxnId="{44125CD3-E2C3-462F-931D-7CD3DA4CE83E}">
      <dgm:prSet/>
      <dgm:spPr/>
      <dgm:t>
        <a:bodyPr/>
        <a:lstStyle/>
        <a:p>
          <a:endParaRPr lang="en-US"/>
        </a:p>
      </dgm:t>
    </dgm:pt>
    <dgm:pt modelId="{59094F61-8879-471A-AB3E-F1B8AB28A039}">
      <dgm:prSet/>
      <dgm:spPr/>
      <dgm:t>
        <a:bodyPr/>
        <a:lstStyle/>
        <a:p>
          <a:r>
            <a:rPr lang="en-US" b="1" dirty="0">
              <a:latin typeface="Times New Roman"/>
              <a:cs typeface="Times New Roman"/>
            </a:rPr>
            <a:t>The Hierarchy Window</a:t>
          </a:r>
          <a:r>
            <a:rPr lang="en-US" dirty="0">
              <a:latin typeface="Times New Roman"/>
              <a:cs typeface="Times New Roman"/>
            </a:rPr>
            <a:t> is a hierarchical text representation of every object in the scene. Each item in the scene has an entry in the hierarchy, so the two windows are inherently linked.</a:t>
          </a:r>
        </a:p>
      </dgm:t>
    </dgm:pt>
    <dgm:pt modelId="{33669758-FC8A-469B-9379-38B485E4EF1A}" type="parTrans" cxnId="{D8197AAD-F81D-446F-83BA-5BF3B40B0849}">
      <dgm:prSet/>
      <dgm:spPr/>
      <dgm:t>
        <a:bodyPr/>
        <a:lstStyle/>
        <a:p>
          <a:endParaRPr lang="en-US"/>
        </a:p>
      </dgm:t>
    </dgm:pt>
    <dgm:pt modelId="{76AE4C52-47EA-43A2-8540-866B050F6FF6}" type="sibTrans" cxnId="{D8197AAD-F81D-446F-83BA-5BF3B40B0849}">
      <dgm:prSet/>
      <dgm:spPr/>
      <dgm:t>
        <a:bodyPr/>
        <a:lstStyle/>
        <a:p>
          <a:endParaRPr lang="en-US"/>
        </a:p>
      </dgm:t>
    </dgm:pt>
    <dgm:pt modelId="{3014CEF5-5CEB-4558-805D-10EFE7751BF6}">
      <dgm:prSet/>
      <dgm:spPr/>
      <dgm:t>
        <a:bodyPr/>
        <a:lstStyle/>
        <a:p>
          <a:r>
            <a:rPr lang="en-US" b="1" dirty="0">
              <a:latin typeface="Times New Roman"/>
              <a:cs typeface="Times New Roman"/>
            </a:rPr>
            <a:t>The Inspector Window</a:t>
          </a:r>
          <a:r>
            <a:rPr lang="en-US" dirty="0">
              <a:latin typeface="Times New Roman"/>
              <a:cs typeface="Times New Roman"/>
            </a:rPr>
            <a:t> allows you to view and edit all the properties of the currently selected object. </a:t>
          </a:r>
        </a:p>
      </dgm:t>
    </dgm:pt>
    <dgm:pt modelId="{7A6A2FDD-6BFD-4E5D-B939-D26686C9B5E0}" type="parTrans" cxnId="{AFBB9D4A-E5E7-454F-8C03-DF92D8822213}">
      <dgm:prSet/>
      <dgm:spPr/>
      <dgm:t>
        <a:bodyPr/>
        <a:lstStyle/>
        <a:p>
          <a:endParaRPr lang="en-US"/>
        </a:p>
      </dgm:t>
    </dgm:pt>
    <dgm:pt modelId="{99A7CEA6-7394-4325-9EE9-0C3059D7B362}" type="sibTrans" cxnId="{AFBB9D4A-E5E7-454F-8C03-DF92D8822213}">
      <dgm:prSet/>
      <dgm:spPr/>
      <dgm:t>
        <a:bodyPr/>
        <a:lstStyle/>
        <a:p>
          <a:endParaRPr lang="en-US"/>
        </a:p>
      </dgm:t>
    </dgm:pt>
    <dgm:pt modelId="{E613175F-DEF6-43C4-BD6B-A9CADB22CA04}" type="pres">
      <dgm:prSet presAssocID="{1594ED1C-209B-4743-B95A-77D99F54A868}" presName="linear" presStyleCnt="0">
        <dgm:presLayoutVars>
          <dgm:animLvl val="lvl"/>
          <dgm:resizeHandles val="exact"/>
        </dgm:presLayoutVars>
      </dgm:prSet>
      <dgm:spPr/>
    </dgm:pt>
    <dgm:pt modelId="{6C0ACB31-3FD4-4B76-81F7-A017090CA840}" type="pres">
      <dgm:prSet presAssocID="{387693D5-E4B3-4E55-8286-61ED74726260}" presName="parentText" presStyleLbl="node1" presStyleIdx="0" presStyleCnt="4">
        <dgm:presLayoutVars>
          <dgm:chMax val="0"/>
          <dgm:bulletEnabled val="1"/>
        </dgm:presLayoutVars>
      </dgm:prSet>
      <dgm:spPr/>
    </dgm:pt>
    <dgm:pt modelId="{2A655B75-E23A-413E-8D10-D31FE4779E4C}" type="pres">
      <dgm:prSet presAssocID="{0190B85F-C2CD-4CAD-B4D8-0EC32726D4BA}" presName="spacer" presStyleCnt="0"/>
      <dgm:spPr/>
    </dgm:pt>
    <dgm:pt modelId="{D31B33B2-805C-4213-A515-45FF226F2AAC}" type="pres">
      <dgm:prSet presAssocID="{3CB45477-E8C9-4A1A-844F-95451CBFCFD8}" presName="parentText" presStyleLbl="node1" presStyleIdx="1" presStyleCnt="4">
        <dgm:presLayoutVars>
          <dgm:chMax val="0"/>
          <dgm:bulletEnabled val="1"/>
        </dgm:presLayoutVars>
      </dgm:prSet>
      <dgm:spPr/>
    </dgm:pt>
    <dgm:pt modelId="{02D40C05-B32C-4E66-B520-A851AB80EC36}" type="pres">
      <dgm:prSet presAssocID="{FEC1F981-3C76-4CCF-9BB9-D953B0962D07}" presName="spacer" presStyleCnt="0"/>
      <dgm:spPr/>
    </dgm:pt>
    <dgm:pt modelId="{3E0CD3A7-A332-4744-9785-B7E77F050329}" type="pres">
      <dgm:prSet presAssocID="{59094F61-8879-471A-AB3E-F1B8AB28A039}" presName="parentText" presStyleLbl="node1" presStyleIdx="2" presStyleCnt="4">
        <dgm:presLayoutVars>
          <dgm:chMax val="0"/>
          <dgm:bulletEnabled val="1"/>
        </dgm:presLayoutVars>
      </dgm:prSet>
      <dgm:spPr/>
    </dgm:pt>
    <dgm:pt modelId="{517EF246-DE5D-4C9C-8C9A-D0AF7D752B7E}" type="pres">
      <dgm:prSet presAssocID="{76AE4C52-47EA-43A2-8540-866B050F6FF6}" presName="spacer" presStyleCnt="0"/>
      <dgm:spPr/>
    </dgm:pt>
    <dgm:pt modelId="{EE8FAC0E-ACDD-4E2A-97D1-A548429BEA41}" type="pres">
      <dgm:prSet presAssocID="{3014CEF5-5CEB-4558-805D-10EFE7751BF6}" presName="parentText" presStyleLbl="node1" presStyleIdx="3" presStyleCnt="4">
        <dgm:presLayoutVars>
          <dgm:chMax val="0"/>
          <dgm:bulletEnabled val="1"/>
        </dgm:presLayoutVars>
      </dgm:prSet>
      <dgm:spPr/>
    </dgm:pt>
  </dgm:ptLst>
  <dgm:cxnLst>
    <dgm:cxn modelId="{09114B07-AEAF-434B-9593-E81970EA7E25}" srcId="{1594ED1C-209B-4743-B95A-77D99F54A868}" destId="{387693D5-E4B3-4E55-8286-61ED74726260}" srcOrd="0" destOrd="0" parTransId="{EBD62362-58D9-441F-BAD5-941CFDBC5B5E}" sibTransId="{0190B85F-C2CD-4CAD-B4D8-0EC32726D4BA}"/>
    <dgm:cxn modelId="{ECEB7D13-D653-4951-AED7-C63BF9D1F5A0}" type="presOf" srcId="{1594ED1C-209B-4743-B95A-77D99F54A868}" destId="{E613175F-DEF6-43C4-BD6B-A9CADB22CA04}" srcOrd="0" destOrd="0" presId="urn:microsoft.com/office/officeart/2005/8/layout/vList2"/>
    <dgm:cxn modelId="{3276FE3D-11EA-402B-96D8-EEFF4A4F0EC2}" type="presOf" srcId="{387693D5-E4B3-4E55-8286-61ED74726260}" destId="{6C0ACB31-3FD4-4B76-81F7-A017090CA840}" srcOrd="0" destOrd="0" presId="urn:microsoft.com/office/officeart/2005/8/layout/vList2"/>
    <dgm:cxn modelId="{2D33B167-06BE-4A3F-9922-A018E498E9EA}" type="presOf" srcId="{3014CEF5-5CEB-4558-805D-10EFE7751BF6}" destId="{EE8FAC0E-ACDD-4E2A-97D1-A548429BEA41}" srcOrd="0" destOrd="0" presId="urn:microsoft.com/office/officeart/2005/8/layout/vList2"/>
    <dgm:cxn modelId="{AFBB9D4A-E5E7-454F-8C03-DF92D8822213}" srcId="{1594ED1C-209B-4743-B95A-77D99F54A868}" destId="{3014CEF5-5CEB-4558-805D-10EFE7751BF6}" srcOrd="3" destOrd="0" parTransId="{7A6A2FDD-6BFD-4E5D-B939-D26686C9B5E0}" sibTransId="{99A7CEA6-7394-4325-9EE9-0C3059D7B362}"/>
    <dgm:cxn modelId="{D8197AAD-F81D-446F-83BA-5BF3B40B0849}" srcId="{1594ED1C-209B-4743-B95A-77D99F54A868}" destId="{59094F61-8879-471A-AB3E-F1B8AB28A039}" srcOrd="2" destOrd="0" parTransId="{33669758-FC8A-469B-9379-38B485E4EF1A}" sibTransId="{76AE4C52-47EA-43A2-8540-866B050F6FF6}"/>
    <dgm:cxn modelId="{C0B5E9C3-E800-4968-8A42-0CF9875B2BE9}" type="presOf" srcId="{59094F61-8879-471A-AB3E-F1B8AB28A039}" destId="{3E0CD3A7-A332-4744-9785-B7E77F050329}" srcOrd="0" destOrd="0" presId="urn:microsoft.com/office/officeart/2005/8/layout/vList2"/>
    <dgm:cxn modelId="{44125CD3-E2C3-462F-931D-7CD3DA4CE83E}" srcId="{1594ED1C-209B-4743-B95A-77D99F54A868}" destId="{3CB45477-E8C9-4A1A-844F-95451CBFCFD8}" srcOrd="1" destOrd="0" parTransId="{DB24E463-4B21-417B-8DB3-656C8B4916DD}" sibTransId="{FEC1F981-3C76-4CCF-9BB9-D953B0962D07}"/>
    <dgm:cxn modelId="{70D907DE-3673-4E4F-A2D3-8BE2073A436F}" type="presOf" srcId="{3CB45477-E8C9-4A1A-844F-95451CBFCFD8}" destId="{D31B33B2-805C-4213-A515-45FF226F2AAC}" srcOrd="0" destOrd="0" presId="urn:microsoft.com/office/officeart/2005/8/layout/vList2"/>
    <dgm:cxn modelId="{B38FA320-B560-44DA-8C63-8502E371EACE}" type="presParOf" srcId="{E613175F-DEF6-43C4-BD6B-A9CADB22CA04}" destId="{6C0ACB31-3FD4-4B76-81F7-A017090CA840}" srcOrd="0" destOrd="0" presId="urn:microsoft.com/office/officeart/2005/8/layout/vList2"/>
    <dgm:cxn modelId="{D01EFA56-254B-4214-BA06-0224081DB7CE}" type="presParOf" srcId="{E613175F-DEF6-43C4-BD6B-A9CADB22CA04}" destId="{2A655B75-E23A-413E-8D10-D31FE4779E4C}" srcOrd="1" destOrd="0" presId="urn:microsoft.com/office/officeart/2005/8/layout/vList2"/>
    <dgm:cxn modelId="{3C68632E-7E3C-4127-AD8C-864B9E1C18DB}" type="presParOf" srcId="{E613175F-DEF6-43C4-BD6B-A9CADB22CA04}" destId="{D31B33B2-805C-4213-A515-45FF226F2AAC}" srcOrd="2" destOrd="0" presId="urn:microsoft.com/office/officeart/2005/8/layout/vList2"/>
    <dgm:cxn modelId="{4FD35E74-4ECF-46FD-A7AA-47C514ADCF4A}" type="presParOf" srcId="{E613175F-DEF6-43C4-BD6B-A9CADB22CA04}" destId="{02D40C05-B32C-4E66-B520-A851AB80EC36}" srcOrd="3" destOrd="0" presId="urn:microsoft.com/office/officeart/2005/8/layout/vList2"/>
    <dgm:cxn modelId="{135FD46E-1583-46E7-9DEB-8A4E5A2FCC11}" type="presParOf" srcId="{E613175F-DEF6-43C4-BD6B-A9CADB22CA04}" destId="{3E0CD3A7-A332-4744-9785-B7E77F050329}" srcOrd="4" destOrd="0" presId="urn:microsoft.com/office/officeart/2005/8/layout/vList2"/>
    <dgm:cxn modelId="{A2B41F71-14EB-449D-A569-8F661EC28689}" type="presParOf" srcId="{E613175F-DEF6-43C4-BD6B-A9CADB22CA04}" destId="{517EF246-DE5D-4C9C-8C9A-D0AF7D752B7E}" srcOrd="5" destOrd="0" presId="urn:microsoft.com/office/officeart/2005/8/layout/vList2"/>
    <dgm:cxn modelId="{DD8661F0-8FA2-4396-AD72-197DB3F725C3}" type="presParOf" srcId="{E613175F-DEF6-43C4-BD6B-A9CADB22CA04}" destId="{EE8FAC0E-ACDD-4E2A-97D1-A548429BEA4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ACB31-3FD4-4B76-81F7-A017090CA840}">
      <dsp:nvSpPr>
        <dsp:cNvPr id="0" name=""/>
        <dsp:cNvSpPr/>
      </dsp:nvSpPr>
      <dsp:spPr>
        <a:xfrm>
          <a:off x="0" y="104155"/>
          <a:ext cx="3688331" cy="1653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a:cs typeface="Times New Roman"/>
            </a:rPr>
            <a:t>The Project Window</a:t>
          </a:r>
          <a:r>
            <a:rPr lang="en-US" sz="1700" kern="1200" dirty="0">
              <a:latin typeface="Times New Roman"/>
              <a:cs typeface="Times New Roman"/>
            </a:rPr>
            <a:t> displays your library of assets that are available to use in your project. When you import assets into your project, they appear here.</a:t>
          </a:r>
        </a:p>
      </dsp:txBody>
      <dsp:txXfrm>
        <a:off x="80710" y="184865"/>
        <a:ext cx="3526911" cy="1491936"/>
      </dsp:txXfrm>
    </dsp:sp>
    <dsp:sp modelId="{D31B33B2-805C-4213-A515-45FF226F2AAC}">
      <dsp:nvSpPr>
        <dsp:cNvPr id="0" name=""/>
        <dsp:cNvSpPr/>
      </dsp:nvSpPr>
      <dsp:spPr>
        <a:xfrm>
          <a:off x="0" y="1806471"/>
          <a:ext cx="3688331" cy="1653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a:cs typeface="Times New Roman"/>
            </a:rPr>
            <a:t>The Scene View</a:t>
          </a:r>
          <a:r>
            <a:rPr lang="en-US" sz="1700" kern="1200" dirty="0">
              <a:latin typeface="Times New Roman"/>
              <a:cs typeface="Times New Roman"/>
            </a:rPr>
            <a:t> allows you to visually navigate and edit your scene. The scene view can show a 3D or 2D perspective, depending on the type of project you are working on.</a:t>
          </a:r>
        </a:p>
      </dsp:txBody>
      <dsp:txXfrm>
        <a:off x="80710" y="1887181"/>
        <a:ext cx="3526911" cy="1491936"/>
      </dsp:txXfrm>
    </dsp:sp>
    <dsp:sp modelId="{3E0CD3A7-A332-4744-9785-B7E77F050329}">
      <dsp:nvSpPr>
        <dsp:cNvPr id="0" name=""/>
        <dsp:cNvSpPr/>
      </dsp:nvSpPr>
      <dsp:spPr>
        <a:xfrm>
          <a:off x="0" y="3508788"/>
          <a:ext cx="3688331" cy="1653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a:cs typeface="Times New Roman"/>
            </a:rPr>
            <a:t>The Hierarchy Window</a:t>
          </a:r>
          <a:r>
            <a:rPr lang="en-US" sz="1700" kern="1200" dirty="0">
              <a:latin typeface="Times New Roman"/>
              <a:cs typeface="Times New Roman"/>
            </a:rPr>
            <a:t> is a hierarchical text representation of every object in the scene. Each item in the scene has an entry in the hierarchy, so the two windows are inherently linked.</a:t>
          </a:r>
        </a:p>
      </dsp:txBody>
      <dsp:txXfrm>
        <a:off x="80710" y="3589498"/>
        <a:ext cx="3526911" cy="1491936"/>
      </dsp:txXfrm>
    </dsp:sp>
    <dsp:sp modelId="{EE8FAC0E-ACDD-4E2A-97D1-A548429BEA41}">
      <dsp:nvSpPr>
        <dsp:cNvPr id="0" name=""/>
        <dsp:cNvSpPr/>
      </dsp:nvSpPr>
      <dsp:spPr>
        <a:xfrm>
          <a:off x="0" y="5211104"/>
          <a:ext cx="3688331" cy="1653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a:cs typeface="Times New Roman"/>
            </a:rPr>
            <a:t>The Inspector Window</a:t>
          </a:r>
          <a:r>
            <a:rPr lang="en-US" sz="1700" kern="1200" dirty="0">
              <a:latin typeface="Times New Roman"/>
              <a:cs typeface="Times New Roman"/>
            </a:rPr>
            <a:t> allows you to view and edit all the properties of the currently selected object. </a:t>
          </a:r>
        </a:p>
      </dsp:txBody>
      <dsp:txXfrm>
        <a:off x="80710" y="5291814"/>
        <a:ext cx="3526911" cy="149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F1598BD-43D7-42CC-BC4C-1F38DD6FA0E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41559167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1598BD-43D7-42CC-BC4C-1F38DD6FA0E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38028421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1598BD-43D7-42CC-BC4C-1F38DD6FA0E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297555245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1598BD-43D7-42CC-BC4C-1F38DD6FA0E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1373794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598BD-43D7-42CC-BC4C-1F38DD6FA0EC}"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5296473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F1598BD-43D7-42CC-BC4C-1F38DD6FA0EC}"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27309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F1598BD-43D7-42CC-BC4C-1F38DD6FA0EC}"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5917564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F1598BD-43D7-42CC-BC4C-1F38DD6FA0EC}"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40166555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598BD-43D7-42CC-BC4C-1F38DD6FA0EC}"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4016260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598BD-43D7-42CC-BC4C-1F38DD6FA0EC}"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49663508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598BD-43D7-42CC-BC4C-1F38DD6FA0EC}"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025440-0A7E-4593-837B-F45085E38427}" type="slidenum">
              <a:rPr lang="en-IN" smtClean="0"/>
              <a:t>‹#›</a:t>
            </a:fld>
            <a:endParaRPr lang="en-IN"/>
          </a:p>
        </p:txBody>
      </p:sp>
    </p:spTree>
    <p:extLst>
      <p:ext uri="{BB962C8B-B14F-4D97-AF65-F5344CB8AC3E}">
        <p14:creationId xmlns:p14="http://schemas.microsoft.com/office/powerpoint/2010/main" val="772891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598BD-43D7-42CC-BC4C-1F38DD6FA0EC}" type="datetimeFigureOut">
              <a:rPr lang="en-IN" smtClean="0"/>
              <a:t>15-02-2023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25440-0A7E-4593-837B-F45085E38427}" type="slidenum">
              <a:rPr lang="en-IN" smtClean="0"/>
              <a:t>‹#›</a:t>
            </a:fld>
            <a:endParaRPr lang="en-IN"/>
          </a:p>
        </p:txBody>
      </p:sp>
    </p:spTree>
    <p:extLst>
      <p:ext uri="{BB962C8B-B14F-4D97-AF65-F5344CB8AC3E}">
        <p14:creationId xmlns:p14="http://schemas.microsoft.com/office/powerpoint/2010/main" val="270874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unity3d.com/2021.3/Documentation/Manual/UnityManual.html" TargetMode="Externa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Unity_(game_engin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ired.it/attualita/tech/2018/02/12/realta-aumentata/"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B8BA74-B3CB-FAF1-7EE1-EC9AE1142AB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Introduction to AR_VR(AT62001)</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D3CC83D-0989-8F88-CEF4-5BE5EE035AFD}"/>
              </a:ext>
            </a:extLst>
          </p:cNvPr>
          <p:cNvSpPr>
            <a:spLocks noGrp="1"/>
          </p:cNvSpPr>
          <p:nvPr>
            <p:ph type="sldNum" sz="quarter" idx="12"/>
          </p:nvPr>
        </p:nvSpPr>
        <p:spPr/>
        <p:txBody>
          <a:bodyPr/>
          <a:lstStyle/>
          <a:p>
            <a:fld id="{8A025440-0A7E-4593-837B-F45085E38427}" type="slidenum">
              <a:rPr lang="en-IN" smtClean="0"/>
              <a:t>1</a:t>
            </a:fld>
            <a:endParaRPr lang="en-US"/>
          </a:p>
        </p:txBody>
      </p:sp>
      <p:sp>
        <p:nvSpPr>
          <p:cNvPr id="4" name="Footer Placeholder 3">
            <a:extLst>
              <a:ext uri="{FF2B5EF4-FFF2-40B4-BE49-F238E27FC236}">
                <a16:creationId xmlns:a16="http://schemas.microsoft.com/office/drawing/2014/main" id="{A20B5E61-5801-3D66-A724-BA6122AD9B91}"/>
              </a:ext>
            </a:extLst>
          </p:cNvPr>
          <p:cNvSpPr>
            <a:spLocks noGrp="1"/>
          </p:cNvSpPr>
          <p:nvPr>
            <p:ph type="ftr" sz="quarter" idx="11"/>
          </p:nvPr>
        </p:nvSpPr>
        <p:spPr/>
        <p:txBody>
          <a:bodyPr/>
          <a:lstStyle/>
          <a:p>
            <a:r>
              <a:rPr lang="en-US"/>
              <a:t>IIT KGP</a:t>
            </a:r>
          </a:p>
        </p:txBody>
      </p:sp>
    </p:spTree>
    <p:extLst>
      <p:ext uri="{BB962C8B-B14F-4D97-AF65-F5344CB8AC3E}">
        <p14:creationId xmlns:p14="http://schemas.microsoft.com/office/powerpoint/2010/main" val="320410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D7385-8135-6B41-EE4F-4B9C398BE88C}"/>
              </a:ext>
            </a:extLst>
          </p:cNvPr>
          <p:cNvSpPr>
            <a:spLocks noGrp="1"/>
          </p:cNvSpPr>
          <p:nvPr>
            <p:ph idx="1"/>
          </p:nvPr>
        </p:nvSpPr>
        <p:spPr>
          <a:xfrm>
            <a:off x="441101" y="537738"/>
            <a:ext cx="11027763" cy="5209929"/>
          </a:xfrm>
        </p:spPr>
        <p:txBody>
          <a:bodyPr vert="horz" lIns="91440" tIns="45720" rIns="91440" bIns="45720" rtlCol="0" anchor="t">
            <a:normAutofit/>
          </a:bodyPr>
          <a:lstStyle/>
          <a:p>
            <a:pPr marL="0" indent="0">
              <a:buNone/>
            </a:pPr>
            <a:r>
              <a:rPr lang="en-US" b="1" dirty="0">
                <a:latin typeface="Times New Roman"/>
                <a:ea typeface="+mn-lt"/>
                <a:cs typeface="+mn-lt"/>
              </a:rPr>
              <a:t>Physics in Unity</a:t>
            </a:r>
            <a:endParaRPr lang="en-US" b="1">
              <a:latin typeface="Times New Roman"/>
              <a:cs typeface="Times New Roman"/>
            </a:endParaRPr>
          </a:p>
          <a:p>
            <a:endParaRPr lang="en-US" dirty="0">
              <a:latin typeface="Times New Roman"/>
              <a:ea typeface="+mn-lt"/>
              <a:cs typeface="+mn-lt"/>
            </a:endParaRPr>
          </a:p>
          <a:p>
            <a:r>
              <a:rPr lang="en-US" dirty="0">
                <a:latin typeface="Times New Roman"/>
                <a:ea typeface="+mn-lt"/>
                <a:cs typeface="+mn-lt"/>
              </a:rPr>
              <a:t>Physics in Unity ensures that objects accelerate and respond to collisions, gravity, and various other forces. </a:t>
            </a:r>
          </a:p>
          <a:p>
            <a:r>
              <a:rPr lang="en-US" dirty="0">
                <a:latin typeface="Times New Roman"/>
                <a:ea typeface="+mn-lt"/>
                <a:cs typeface="+mn-lt"/>
              </a:rPr>
              <a:t>Unity provides us with different physics engine implementations which we can use according to our Project needs.</a:t>
            </a:r>
            <a:endParaRPr lang="en-US">
              <a:latin typeface="Times New Roman"/>
              <a:cs typeface="Calibri" panose="020F0502020204030204"/>
            </a:endParaRPr>
          </a:p>
          <a:p>
            <a:r>
              <a:rPr lang="en-US" dirty="0">
                <a:latin typeface="Times New Roman"/>
                <a:ea typeface="+mn-lt"/>
                <a:cs typeface="+mn-lt"/>
              </a:rPr>
              <a:t>Unity differentiates its physics engines under two categories.</a:t>
            </a:r>
            <a:endParaRPr lang="en-US">
              <a:latin typeface="Times New Roman"/>
              <a:cs typeface="Times New Roman"/>
            </a:endParaRPr>
          </a:p>
          <a:p>
            <a:pPr marL="0" indent="0">
              <a:buNone/>
            </a:pPr>
            <a:r>
              <a:rPr lang="en-US" dirty="0">
                <a:latin typeface="Times New Roman"/>
                <a:ea typeface="+mn-lt"/>
                <a:cs typeface="+mn-lt"/>
              </a:rPr>
              <a:t>-Built-in physics engine for object-oriented projects (2D/3D).</a:t>
            </a:r>
            <a:endParaRPr lang="en-US">
              <a:latin typeface="Times New Roman"/>
              <a:cs typeface="Times New Roman"/>
            </a:endParaRPr>
          </a:p>
          <a:p>
            <a:pPr marL="0" indent="0">
              <a:buNone/>
            </a:pPr>
            <a:r>
              <a:rPr lang="en-US" dirty="0">
                <a:latin typeface="Times New Roman"/>
                <a:ea typeface="+mn-lt"/>
                <a:cs typeface="+mn-lt"/>
              </a:rPr>
              <a:t>-Physics engine packages for data-oriented projects (DOTS).</a:t>
            </a:r>
            <a:endParaRPr lang="en-US" dirty="0">
              <a:latin typeface="Times New Roman"/>
              <a:cs typeface="Times New Roman"/>
            </a:endParaRPr>
          </a:p>
          <a:p>
            <a:endParaRPr lang="en-US" dirty="0">
              <a:cs typeface="Calibri"/>
            </a:endParaRPr>
          </a:p>
        </p:txBody>
      </p:sp>
      <p:sp>
        <p:nvSpPr>
          <p:cNvPr id="2" name="Slide Number Placeholder 1">
            <a:extLst>
              <a:ext uri="{FF2B5EF4-FFF2-40B4-BE49-F238E27FC236}">
                <a16:creationId xmlns:a16="http://schemas.microsoft.com/office/drawing/2014/main" id="{F850D506-C120-AD03-0B96-3FE93A445197}"/>
              </a:ext>
            </a:extLst>
          </p:cNvPr>
          <p:cNvSpPr>
            <a:spLocks noGrp="1"/>
          </p:cNvSpPr>
          <p:nvPr>
            <p:ph type="sldNum" sz="quarter" idx="12"/>
          </p:nvPr>
        </p:nvSpPr>
        <p:spPr/>
        <p:txBody>
          <a:bodyPr/>
          <a:lstStyle/>
          <a:p>
            <a:fld id="{8A025440-0A7E-4593-837B-F45085E38427}" type="slidenum">
              <a:rPr lang="en-IN" smtClean="0"/>
              <a:t>10</a:t>
            </a:fld>
            <a:endParaRPr lang="en-US"/>
          </a:p>
        </p:txBody>
      </p:sp>
    </p:spTree>
    <p:extLst>
      <p:ext uri="{BB962C8B-B14F-4D97-AF65-F5344CB8AC3E}">
        <p14:creationId xmlns:p14="http://schemas.microsoft.com/office/powerpoint/2010/main" val="123668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B84E4C-2EB6-36B2-2A7C-2788E03BABF5}"/>
              </a:ext>
            </a:extLst>
          </p:cNvPr>
          <p:cNvSpPr>
            <a:spLocks noGrp="1"/>
          </p:cNvSpPr>
          <p:nvPr>
            <p:ph type="title"/>
          </p:nvPr>
        </p:nvSpPr>
        <p:spPr>
          <a:xfrm>
            <a:off x="668450" y="321734"/>
            <a:ext cx="10892574" cy="436197"/>
          </a:xfrm>
        </p:spPr>
        <p:txBody>
          <a:bodyPr>
            <a:normAutofit fontScale="90000"/>
          </a:bodyPr>
          <a:lstStyle/>
          <a:p>
            <a:r>
              <a:rPr lang="en-US" sz="3600" b="1">
                <a:latin typeface="Times New Roman"/>
                <a:ea typeface="+mj-lt"/>
                <a:cs typeface="+mj-lt"/>
              </a:rPr>
              <a:t>Introduction to Scripting</a:t>
            </a:r>
          </a:p>
        </p:txBody>
      </p:sp>
      <p:sp>
        <p:nvSpPr>
          <p:cNvPr id="3" name="Content Placeholder 2">
            <a:extLst>
              <a:ext uri="{FF2B5EF4-FFF2-40B4-BE49-F238E27FC236}">
                <a16:creationId xmlns:a16="http://schemas.microsoft.com/office/drawing/2014/main" id="{17A27C6A-2A8A-2BA4-77BC-0813B818243A}"/>
              </a:ext>
            </a:extLst>
          </p:cNvPr>
          <p:cNvSpPr>
            <a:spLocks noGrp="1"/>
          </p:cNvSpPr>
          <p:nvPr>
            <p:ph idx="1"/>
          </p:nvPr>
        </p:nvSpPr>
        <p:spPr>
          <a:xfrm>
            <a:off x="668450" y="758654"/>
            <a:ext cx="10892574" cy="5743095"/>
          </a:xfrm>
        </p:spPr>
        <p:txBody>
          <a:bodyPr vert="horz" lIns="91440" tIns="45720" rIns="91440" bIns="45720" rtlCol="0" anchor="t">
            <a:normAutofit fontScale="92500" lnSpcReduction="20000"/>
          </a:bodyPr>
          <a:lstStyle/>
          <a:p>
            <a:r>
              <a:rPr lang="en-US" sz="2400" dirty="0">
                <a:latin typeface="Times New Roman"/>
                <a:ea typeface="+mn-lt"/>
                <a:cs typeface="+mn-lt"/>
              </a:rPr>
              <a:t>Scripting tells our </a:t>
            </a:r>
            <a:r>
              <a:rPr lang="en-US" sz="2400" dirty="0" err="1">
                <a:latin typeface="Times New Roman"/>
                <a:ea typeface="+mn-lt"/>
                <a:cs typeface="+mn-lt"/>
              </a:rPr>
              <a:t>GameObjects</a:t>
            </a:r>
            <a:r>
              <a:rPr lang="en-US" sz="2400" dirty="0">
                <a:latin typeface="Times New Roman"/>
                <a:ea typeface="+mn-lt"/>
                <a:cs typeface="+mn-lt"/>
              </a:rPr>
              <a:t> how to behave.</a:t>
            </a:r>
            <a:endParaRPr lang="en-US" sz="2400" dirty="0">
              <a:latin typeface="Times New Roman"/>
              <a:cs typeface="Times New Roman"/>
            </a:endParaRPr>
          </a:p>
          <a:p>
            <a:r>
              <a:rPr lang="en-US" sz="2400" dirty="0">
                <a:latin typeface="Times New Roman"/>
                <a:ea typeface="+mn-lt"/>
                <a:cs typeface="+mn-lt"/>
              </a:rPr>
              <a:t>Unity uses C# language.</a:t>
            </a:r>
            <a:endParaRPr lang="en-US" sz="2400" dirty="0">
              <a:latin typeface="Times New Roman"/>
              <a:cs typeface="Times New Roman"/>
            </a:endParaRPr>
          </a:p>
          <a:p>
            <a:endParaRPr lang="en-US" sz="2400" dirty="0">
              <a:latin typeface="Times New Roman"/>
              <a:ea typeface="+mn-lt"/>
              <a:cs typeface="+mn-lt"/>
            </a:endParaRPr>
          </a:p>
          <a:p>
            <a:pPr>
              <a:buFont typeface="Wingdings" panose="020B0604020202020204" pitchFamily="34" charset="0"/>
              <a:buChar char="Ø"/>
            </a:pPr>
            <a:r>
              <a:rPr lang="en-US" sz="2400" dirty="0">
                <a:latin typeface="Times New Roman"/>
                <a:ea typeface="+mn-lt"/>
                <a:cs typeface="+mn-lt"/>
              </a:rPr>
              <a:t>Variables:</a:t>
            </a:r>
            <a:endParaRPr lang="en-US" sz="2400" dirty="0">
              <a:latin typeface="Times New Roman"/>
              <a:cs typeface="Times New Roman"/>
            </a:endParaRPr>
          </a:p>
          <a:p>
            <a:r>
              <a:rPr lang="en-US" sz="2400" dirty="0">
                <a:latin typeface="Times New Roman"/>
                <a:ea typeface="+mn-lt"/>
                <a:cs typeface="+mn-lt"/>
              </a:rPr>
              <a:t> hold values and  references  to objects.</a:t>
            </a:r>
            <a:endParaRPr lang="en-US" sz="2400" dirty="0">
              <a:latin typeface="Times New Roman"/>
              <a:cs typeface="Times New Roman"/>
            </a:endParaRPr>
          </a:p>
          <a:p>
            <a:r>
              <a:rPr lang="en-US" sz="2400" dirty="0">
                <a:latin typeface="Times New Roman"/>
                <a:ea typeface="+mn-lt"/>
                <a:cs typeface="+mn-lt"/>
              </a:rPr>
              <a:t>starts with a  lowercase letter.</a:t>
            </a:r>
            <a:endParaRPr lang="en-US" sz="2400" dirty="0">
              <a:latin typeface="Times New Roman"/>
              <a:cs typeface="Times New Roman"/>
            </a:endParaRPr>
          </a:p>
          <a:p>
            <a:endParaRPr lang="en-US" sz="2400" dirty="0">
              <a:latin typeface="Times New Roman"/>
              <a:ea typeface="+mn-lt"/>
              <a:cs typeface="+mn-lt"/>
            </a:endParaRPr>
          </a:p>
          <a:p>
            <a:pPr>
              <a:buFont typeface="Wingdings" panose="020B0604020202020204" pitchFamily="34" charset="0"/>
              <a:buChar char="Ø"/>
            </a:pPr>
            <a:r>
              <a:rPr lang="en-US" sz="2400" dirty="0">
                <a:latin typeface="Times New Roman"/>
                <a:ea typeface="+mn-lt"/>
                <a:cs typeface="+mn-lt"/>
              </a:rPr>
              <a:t>Functions:</a:t>
            </a:r>
            <a:endParaRPr lang="en-US" sz="2400" dirty="0">
              <a:latin typeface="Times New Roman"/>
              <a:cs typeface="Times New Roman"/>
            </a:endParaRPr>
          </a:p>
          <a:p>
            <a:r>
              <a:rPr lang="en-US" sz="2400" dirty="0">
                <a:latin typeface="Times New Roman"/>
                <a:ea typeface="+mn-lt"/>
                <a:cs typeface="+mn-lt"/>
              </a:rPr>
              <a:t>collections of code that  compare and manipulate the variables.</a:t>
            </a:r>
            <a:endParaRPr lang="en-US" sz="2400" dirty="0">
              <a:latin typeface="Times New Roman"/>
              <a:cs typeface="Times New Roman"/>
            </a:endParaRPr>
          </a:p>
          <a:p>
            <a:r>
              <a:rPr lang="en-US" sz="2400" dirty="0">
                <a:latin typeface="Times New Roman"/>
                <a:ea typeface="+mn-lt"/>
                <a:cs typeface="+mn-lt"/>
              </a:rPr>
              <a:t>starts with an  uppercase letter.</a:t>
            </a:r>
            <a:endParaRPr lang="en-US" sz="2400" dirty="0">
              <a:latin typeface="Times New Roman"/>
              <a:cs typeface="Times New Roman"/>
            </a:endParaRPr>
          </a:p>
          <a:p>
            <a:endParaRPr lang="en-US" sz="2400" dirty="0">
              <a:latin typeface="Times New Roman"/>
              <a:cs typeface="Times New Roman"/>
            </a:endParaRPr>
          </a:p>
          <a:p>
            <a:pPr>
              <a:buFont typeface="Wingdings" panose="020B0604020202020204" pitchFamily="34" charset="0"/>
              <a:buChar char="Ø"/>
            </a:pPr>
            <a:r>
              <a:rPr lang="en-US" sz="2400" dirty="0">
                <a:latin typeface="Times New Roman"/>
                <a:ea typeface="+mn-lt"/>
                <a:cs typeface="+mn-lt"/>
              </a:rPr>
              <a:t>Classes:</a:t>
            </a:r>
            <a:endParaRPr lang="en-US" sz="2400" dirty="0">
              <a:latin typeface="Times New Roman"/>
              <a:cs typeface="Times New Roman"/>
            </a:endParaRPr>
          </a:p>
          <a:p>
            <a:r>
              <a:rPr lang="en-US" sz="2400" dirty="0">
                <a:latin typeface="Times New Roman"/>
                <a:ea typeface="+mn-lt"/>
                <a:cs typeface="+mn-lt"/>
              </a:rPr>
              <a:t> it's a way to structure code to wrap collections of variables and functions.</a:t>
            </a:r>
            <a:endParaRPr lang="en-US" sz="2400" dirty="0">
              <a:latin typeface="Times New Roman"/>
              <a:cs typeface="Times New Roman"/>
            </a:endParaRPr>
          </a:p>
          <a:p>
            <a:r>
              <a:rPr lang="en-US" sz="2400" dirty="0">
                <a:latin typeface="Times New Roman"/>
                <a:ea typeface="+mn-lt"/>
                <a:cs typeface="+mn-lt"/>
              </a:rPr>
              <a:t>together to create a  template that defines  the properties of an object.</a:t>
            </a:r>
            <a:endParaRPr lang="en-US" sz="2400" dirty="0">
              <a:latin typeface="Times New Roman"/>
              <a:cs typeface="Times New Roman"/>
            </a:endParaRPr>
          </a:p>
          <a:p>
            <a:r>
              <a:rPr lang="en-US" sz="2400" dirty="0">
                <a:latin typeface="Times New Roman"/>
                <a:ea typeface="+mn-lt"/>
                <a:cs typeface="+mn-lt"/>
              </a:rPr>
              <a:t>public or private.</a:t>
            </a:r>
            <a:endParaRPr lang="en-US" sz="2400" dirty="0">
              <a:latin typeface="Times New Roman"/>
              <a:cs typeface="Times New Roman"/>
            </a:endParaRPr>
          </a:p>
          <a:p>
            <a:endParaRPr lang="en-US" sz="1400">
              <a:cs typeface="Calibri"/>
            </a:endParaRPr>
          </a:p>
          <a:p>
            <a:endParaRPr lang="en-US" dirty="0">
              <a:cs typeface="Calibri"/>
            </a:endParaRPr>
          </a:p>
        </p:txBody>
      </p:sp>
      <p:sp>
        <p:nvSpPr>
          <p:cNvPr id="32"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A2A77969-3EA1-FAC6-3DC2-EC1AD095B071}"/>
              </a:ext>
            </a:extLst>
          </p:cNvPr>
          <p:cNvSpPr>
            <a:spLocks noGrp="1"/>
          </p:cNvSpPr>
          <p:nvPr>
            <p:ph type="sldNum" sz="quarter" idx="12"/>
          </p:nvPr>
        </p:nvSpPr>
        <p:spPr/>
        <p:txBody>
          <a:bodyPr/>
          <a:lstStyle/>
          <a:p>
            <a:fld id="{8A025440-0A7E-4593-837B-F45085E38427}" type="slidenum">
              <a:rPr lang="en-IN" smtClean="0"/>
              <a:t>11</a:t>
            </a:fld>
            <a:endParaRPr lang="en-US"/>
          </a:p>
        </p:txBody>
      </p:sp>
    </p:spTree>
    <p:extLst>
      <p:ext uri="{BB962C8B-B14F-4D97-AF65-F5344CB8AC3E}">
        <p14:creationId xmlns:p14="http://schemas.microsoft.com/office/powerpoint/2010/main" val="340545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F138-72C8-7D53-6ACC-779FF578E843}"/>
              </a:ext>
            </a:extLst>
          </p:cNvPr>
          <p:cNvSpPr>
            <a:spLocks noGrp="1"/>
          </p:cNvSpPr>
          <p:nvPr>
            <p:ph type="title"/>
          </p:nvPr>
        </p:nvSpPr>
        <p:spPr>
          <a:xfrm>
            <a:off x="393700" y="365125"/>
            <a:ext cx="10960100" cy="764646"/>
          </a:xfrm>
        </p:spPr>
        <p:txBody>
          <a:bodyPr/>
          <a:lstStyle/>
          <a:p>
            <a:pPr>
              <a:spcBef>
                <a:spcPts val="1000"/>
              </a:spcBef>
            </a:pPr>
            <a:r>
              <a:rPr lang="en-US" sz="2400" b="1" dirty="0">
                <a:latin typeface="Times New Roman"/>
                <a:cs typeface="Calibri"/>
              </a:rPr>
              <a:t>Mono Behavior class</a:t>
            </a:r>
            <a:endParaRPr lang="en-US" sz="2400" b="1">
              <a:latin typeface="Times New Roman"/>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6913235D-D522-1918-1BC8-ED2F6FE65948}"/>
              </a:ext>
            </a:extLst>
          </p:cNvPr>
          <p:cNvSpPr>
            <a:spLocks noGrp="1"/>
          </p:cNvSpPr>
          <p:nvPr>
            <p:ph idx="1"/>
          </p:nvPr>
        </p:nvSpPr>
        <p:spPr>
          <a:xfrm>
            <a:off x="520700" y="743350"/>
            <a:ext cx="11372850" cy="5867529"/>
          </a:xfrm>
        </p:spPr>
        <p:txBody>
          <a:bodyPr vert="horz" lIns="91440" tIns="45720" rIns="91440" bIns="45720" rtlCol="0" anchor="t">
            <a:noAutofit/>
          </a:bodyPr>
          <a:lstStyle/>
          <a:p>
            <a:r>
              <a:rPr lang="en-US" sz="2400" dirty="0">
                <a:latin typeface="Times New Roman"/>
                <a:ea typeface="+mn-lt"/>
                <a:cs typeface="+mn-lt"/>
              </a:rPr>
              <a:t>Base class from which every Unity script derives </a:t>
            </a:r>
            <a:endParaRPr lang="en-US" sz="2400" dirty="0">
              <a:latin typeface="Times New Roman"/>
              <a:cs typeface="Calibri"/>
            </a:endParaRPr>
          </a:p>
          <a:p>
            <a:r>
              <a:rPr lang="en-US" sz="2400" dirty="0">
                <a:latin typeface="Times New Roman"/>
                <a:ea typeface="+mn-lt"/>
                <a:cs typeface="+mn-lt"/>
              </a:rPr>
              <a:t> Unity calls and executes  various event methods in a   pre-determined order. </a:t>
            </a:r>
            <a:endParaRPr lang="en-US" sz="2400" dirty="0">
              <a:latin typeface="Times New Roman"/>
              <a:cs typeface="Calibri"/>
            </a:endParaRPr>
          </a:p>
          <a:p>
            <a:pPr>
              <a:buNone/>
            </a:pPr>
            <a:endParaRPr lang="en-US" sz="2400" dirty="0">
              <a:latin typeface="Times New Roman"/>
              <a:cs typeface="Calibri"/>
            </a:endParaRPr>
          </a:p>
          <a:p>
            <a:pPr marL="0" indent="0">
              <a:buNone/>
            </a:pPr>
            <a:r>
              <a:rPr lang="en-US" sz="2400" dirty="0">
                <a:latin typeface="Times New Roman"/>
                <a:ea typeface="+mn-lt"/>
                <a:cs typeface="+mn-lt"/>
              </a:rPr>
              <a:t>Types: </a:t>
            </a:r>
            <a:endParaRPr lang="en-US" sz="2400">
              <a:latin typeface="Times New Roman"/>
              <a:cs typeface="Calibri" panose="020F0502020204030204"/>
            </a:endParaRPr>
          </a:p>
          <a:p>
            <a:pPr>
              <a:buFont typeface="Arial"/>
              <a:buChar char="•"/>
            </a:pPr>
            <a:r>
              <a:rPr lang="en-US" sz="2400" dirty="0">
                <a:latin typeface="Times New Roman"/>
                <a:ea typeface="+mn-lt"/>
                <a:cs typeface="+mn-lt"/>
              </a:rPr>
              <a:t>Start() -- when a script is enabled just before any of the Update methods</a:t>
            </a:r>
            <a:endParaRPr lang="en-US" sz="2400" dirty="0">
              <a:latin typeface="Times New Roman"/>
              <a:cs typeface="Calibri"/>
            </a:endParaRPr>
          </a:p>
          <a:p>
            <a:r>
              <a:rPr lang="en-US" sz="2400" dirty="0">
                <a:latin typeface="Times New Roman"/>
                <a:ea typeface="+mn-lt"/>
                <a:cs typeface="+mn-lt"/>
              </a:rPr>
              <a:t>Update() --  called once per frame</a:t>
            </a:r>
            <a:endParaRPr lang="en-US" sz="2400" dirty="0">
              <a:latin typeface="Times New Roman"/>
              <a:cs typeface="Calibri"/>
            </a:endParaRPr>
          </a:p>
          <a:p>
            <a:r>
              <a:rPr lang="en-US" sz="2400" dirty="0">
                <a:latin typeface="Times New Roman"/>
                <a:ea typeface="+mn-lt"/>
                <a:cs typeface="+mn-lt"/>
              </a:rPr>
              <a:t>Awake()    -- only once during the lifetime</a:t>
            </a:r>
            <a:endParaRPr lang="en-US" sz="2400" dirty="0">
              <a:latin typeface="Times New Roman"/>
              <a:cs typeface="Calibri"/>
            </a:endParaRPr>
          </a:p>
          <a:p>
            <a:pPr marL="0" indent="0">
              <a:buNone/>
            </a:pPr>
            <a:r>
              <a:rPr lang="en-US" sz="2400" dirty="0">
                <a:latin typeface="Times New Roman"/>
                <a:ea typeface="+mn-lt"/>
                <a:cs typeface="+mn-lt"/>
              </a:rPr>
              <a:t>                     -- executed even if the script is not enabled</a:t>
            </a:r>
          </a:p>
          <a:p>
            <a:pPr marL="0" indent="0">
              <a:buNone/>
            </a:pPr>
            <a:r>
              <a:rPr lang="en-US" sz="2400" dirty="0">
                <a:latin typeface="Times New Roman"/>
                <a:ea typeface="+mn-lt"/>
                <a:cs typeface="+mn-lt"/>
              </a:rPr>
              <a:t>                     --Is called in a random order</a:t>
            </a:r>
            <a:endParaRPr lang="en-US" sz="2400" dirty="0">
              <a:latin typeface="Times New Roman"/>
              <a:cs typeface="Calibri"/>
            </a:endParaRPr>
          </a:p>
          <a:p>
            <a:pPr marL="0" indent="0">
              <a:buNone/>
            </a:pPr>
            <a:r>
              <a:rPr lang="en-US" sz="2400" dirty="0">
                <a:latin typeface="Times New Roman"/>
                <a:ea typeface="+mn-lt"/>
                <a:cs typeface="+mn-lt"/>
              </a:rPr>
              <a:t>                     --Awake can be usable in another  GameObject's Awake</a:t>
            </a:r>
            <a:endParaRPr lang="en-US" sz="2400" dirty="0">
              <a:latin typeface="Times New Roman"/>
              <a:cs typeface="Calibri"/>
            </a:endParaRPr>
          </a:p>
          <a:p>
            <a:pPr marL="0" indent="0">
              <a:buNone/>
            </a:pPr>
            <a:r>
              <a:rPr lang="en-US" sz="2400" dirty="0">
                <a:latin typeface="Times New Roman"/>
                <a:ea typeface="+mn-lt"/>
                <a:cs typeface="+mn-lt"/>
              </a:rPr>
              <a:t>                    --called before any Start method</a:t>
            </a:r>
            <a:endParaRPr lang="en-US" sz="2400" dirty="0">
              <a:latin typeface="Times New Roman"/>
              <a:cs typeface="Calibri"/>
            </a:endParaRPr>
          </a:p>
          <a:p>
            <a:endParaRPr lang="en-US" sz="2000" dirty="0">
              <a:latin typeface="Times New Roman"/>
              <a:cs typeface="Calibri"/>
            </a:endParaRPr>
          </a:p>
          <a:p>
            <a:endParaRPr lang="en-US" sz="2000" dirty="0">
              <a:latin typeface="Times New Roman"/>
              <a:cs typeface="Times New Roman"/>
            </a:endParaRPr>
          </a:p>
        </p:txBody>
      </p:sp>
      <p:sp>
        <p:nvSpPr>
          <p:cNvPr id="4" name="Slide Number Placeholder 3">
            <a:extLst>
              <a:ext uri="{FF2B5EF4-FFF2-40B4-BE49-F238E27FC236}">
                <a16:creationId xmlns:a16="http://schemas.microsoft.com/office/drawing/2014/main" id="{95A60A9E-4FE5-4D0A-F8AE-1E3F6D7FA471}"/>
              </a:ext>
            </a:extLst>
          </p:cNvPr>
          <p:cNvSpPr>
            <a:spLocks noGrp="1"/>
          </p:cNvSpPr>
          <p:nvPr>
            <p:ph type="sldNum" sz="quarter" idx="12"/>
          </p:nvPr>
        </p:nvSpPr>
        <p:spPr/>
        <p:txBody>
          <a:bodyPr/>
          <a:lstStyle/>
          <a:p>
            <a:fld id="{8A025440-0A7E-4593-837B-F45085E38427}" type="slidenum">
              <a:rPr lang="en-IN" smtClean="0"/>
              <a:t>12</a:t>
            </a:fld>
            <a:endParaRPr lang="en-US"/>
          </a:p>
        </p:txBody>
      </p:sp>
    </p:spTree>
    <p:extLst>
      <p:ext uri="{BB962C8B-B14F-4D97-AF65-F5344CB8AC3E}">
        <p14:creationId xmlns:p14="http://schemas.microsoft.com/office/powerpoint/2010/main" val="189508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F4AF4-59D3-EB91-A7CD-7953601D9707}"/>
              </a:ext>
            </a:extLst>
          </p:cNvPr>
          <p:cNvSpPr>
            <a:spLocks noGrp="1"/>
          </p:cNvSpPr>
          <p:nvPr>
            <p:ph idx="1"/>
          </p:nvPr>
        </p:nvSpPr>
        <p:spPr>
          <a:xfrm>
            <a:off x="732367" y="354542"/>
            <a:ext cx="10965304" cy="6023504"/>
          </a:xfrm>
        </p:spPr>
        <p:txBody>
          <a:bodyPr vert="horz" lIns="91440" tIns="45720" rIns="91440" bIns="45720" rtlCol="0" anchor="t">
            <a:normAutofit/>
          </a:bodyPr>
          <a:lstStyle/>
          <a:p>
            <a:r>
              <a:rPr lang="en-US" sz="2400" dirty="0">
                <a:latin typeface="Times New Roman"/>
                <a:cs typeface="Times New Roman"/>
              </a:rPr>
              <a:t>OnEnable() -- executes after Awake method</a:t>
            </a:r>
            <a:endParaRPr lang="en-US" sz="2400">
              <a:latin typeface="Calibri" panose="020F0502020204030204"/>
              <a:cs typeface="Calibri" panose="020F0502020204030204"/>
            </a:endParaRPr>
          </a:p>
          <a:p>
            <a:pPr marL="0" indent="0">
              <a:buNone/>
            </a:pPr>
            <a:r>
              <a:rPr lang="en-US" sz="2400" dirty="0">
                <a:latin typeface="Times New Roman"/>
                <a:cs typeface="Times New Roman"/>
              </a:rPr>
              <a:t>                      -- whenever script is enabled</a:t>
            </a:r>
            <a:endParaRPr lang="en-US" sz="2400">
              <a:ea typeface="+mn-lt"/>
              <a:cs typeface="+mn-lt"/>
            </a:endParaRPr>
          </a:p>
          <a:p>
            <a:pPr marL="0" indent="0">
              <a:buNone/>
            </a:pPr>
            <a:r>
              <a:rPr lang="en-US" sz="2400" dirty="0">
                <a:latin typeface="Times New Roman"/>
                <a:cs typeface="Times New Roman"/>
              </a:rPr>
              <a:t>                      -- SetActive(true)</a:t>
            </a:r>
            <a:endParaRPr lang="en-US" sz="2400" dirty="0">
              <a:ea typeface="+mn-lt"/>
              <a:cs typeface="+mn-lt"/>
            </a:endParaRPr>
          </a:p>
          <a:p>
            <a:endParaRPr lang="en-US" sz="2400" dirty="0">
              <a:cs typeface="Calibri"/>
            </a:endParaRPr>
          </a:p>
          <a:p>
            <a:r>
              <a:rPr lang="en-US" sz="2400" dirty="0">
                <a:latin typeface="Times New Roman"/>
                <a:cs typeface="Calibri"/>
              </a:rPr>
              <a:t>OnClossionEnter() --  whenever two colliders hit each other</a:t>
            </a:r>
            <a:endParaRPr lang="en-US" sz="2400" dirty="0">
              <a:latin typeface="Times New Roman"/>
              <a:ea typeface="+mn-lt"/>
              <a:cs typeface="+mn-lt"/>
            </a:endParaRPr>
          </a:p>
          <a:p>
            <a:endParaRPr lang="en-US" sz="2400" dirty="0">
              <a:latin typeface="Times New Roman"/>
              <a:ea typeface="+mn-lt"/>
              <a:cs typeface="+mn-lt"/>
            </a:endParaRPr>
          </a:p>
          <a:p>
            <a:r>
              <a:rPr lang="en-US" sz="2400" dirty="0">
                <a:latin typeface="Times New Roman"/>
                <a:cs typeface="Calibri"/>
              </a:rPr>
              <a:t>OnDestroy() -- when an object is destroyed</a:t>
            </a:r>
            <a:endParaRPr lang="en-US" sz="2400" dirty="0">
              <a:latin typeface="Times New Roman"/>
              <a:ea typeface="+mn-lt"/>
              <a:cs typeface="+mn-lt"/>
            </a:endParaRPr>
          </a:p>
          <a:p>
            <a:pPr marL="0" indent="0">
              <a:buNone/>
            </a:pPr>
            <a:r>
              <a:rPr lang="en-US" sz="2400" dirty="0">
                <a:latin typeface="Times New Roman"/>
                <a:cs typeface="Calibri"/>
              </a:rPr>
              <a:t>                        -- Destroy(</a:t>
            </a:r>
            <a:r>
              <a:rPr lang="en-US" sz="2400" dirty="0" err="1">
                <a:latin typeface="Times New Roman"/>
                <a:cs typeface="Calibri"/>
              </a:rPr>
              <a:t>gameObject</a:t>
            </a:r>
            <a:r>
              <a:rPr lang="en-US" sz="2400" dirty="0">
                <a:latin typeface="Times New Roman"/>
                <a:cs typeface="Calibri"/>
              </a:rPr>
              <a:t>)</a:t>
            </a:r>
            <a:endParaRPr lang="en-US" sz="2400" dirty="0">
              <a:latin typeface="Times New Roman"/>
              <a:ea typeface="+mn-lt"/>
              <a:cs typeface="+mn-lt"/>
            </a:endParaRPr>
          </a:p>
          <a:p>
            <a:endParaRPr lang="en-US" sz="2400" dirty="0">
              <a:latin typeface="Times New Roman"/>
              <a:ea typeface="+mn-lt"/>
              <a:cs typeface="+mn-lt"/>
            </a:endParaRPr>
          </a:p>
          <a:p>
            <a:r>
              <a:rPr lang="en-US" sz="2400" dirty="0">
                <a:latin typeface="Times New Roman"/>
                <a:cs typeface="Calibri"/>
              </a:rPr>
              <a:t>OnDisable() --  whenever a script is disabled</a:t>
            </a:r>
            <a:endParaRPr lang="en-US" sz="2400" dirty="0">
              <a:latin typeface="Times New Roman"/>
              <a:ea typeface="+mn-lt"/>
              <a:cs typeface="+mn-lt"/>
            </a:endParaRPr>
          </a:p>
          <a:p>
            <a:pPr marL="0" indent="0">
              <a:buNone/>
            </a:pPr>
            <a:r>
              <a:rPr lang="en-US" sz="2400" dirty="0">
                <a:latin typeface="Times New Roman"/>
                <a:cs typeface="Calibri"/>
              </a:rPr>
              <a:t>                        -- SetActive(false)</a:t>
            </a:r>
            <a:endParaRPr lang="en-US" sz="2400" dirty="0">
              <a:latin typeface="Times New Roman"/>
              <a:ea typeface="+mn-lt"/>
              <a:cs typeface="+mn-lt"/>
            </a:endParaRPr>
          </a:p>
          <a:p>
            <a:endParaRPr lang="en-US" dirty="0">
              <a:ea typeface="+mn-lt"/>
              <a:cs typeface="+mn-lt"/>
            </a:endParaRPr>
          </a:p>
          <a:p>
            <a:endParaRPr lang="en-US" dirty="0">
              <a:cs typeface="Calibri"/>
            </a:endParaRPr>
          </a:p>
        </p:txBody>
      </p:sp>
      <p:sp>
        <p:nvSpPr>
          <p:cNvPr id="2" name="Slide Number Placeholder 1">
            <a:extLst>
              <a:ext uri="{FF2B5EF4-FFF2-40B4-BE49-F238E27FC236}">
                <a16:creationId xmlns:a16="http://schemas.microsoft.com/office/drawing/2014/main" id="{3AD8E68F-BDCC-8716-D519-5ECC92C376A4}"/>
              </a:ext>
            </a:extLst>
          </p:cNvPr>
          <p:cNvSpPr>
            <a:spLocks noGrp="1"/>
          </p:cNvSpPr>
          <p:nvPr>
            <p:ph type="sldNum" sz="quarter" idx="12"/>
          </p:nvPr>
        </p:nvSpPr>
        <p:spPr/>
        <p:txBody>
          <a:bodyPr/>
          <a:lstStyle/>
          <a:p>
            <a:fld id="{8A025440-0A7E-4593-837B-F45085E38427}" type="slidenum">
              <a:rPr lang="en-IN" smtClean="0"/>
              <a:t>13</a:t>
            </a:fld>
            <a:endParaRPr lang="en-US"/>
          </a:p>
        </p:txBody>
      </p:sp>
    </p:spTree>
    <p:extLst>
      <p:ext uri="{BB962C8B-B14F-4D97-AF65-F5344CB8AC3E}">
        <p14:creationId xmlns:p14="http://schemas.microsoft.com/office/powerpoint/2010/main" val="132881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E066F-CDB1-61EE-30CA-C77E6AF066BF}"/>
              </a:ext>
            </a:extLst>
          </p:cNvPr>
          <p:cNvSpPr>
            <a:spLocks noGrp="1"/>
          </p:cNvSpPr>
          <p:nvPr>
            <p:ph idx="1"/>
          </p:nvPr>
        </p:nvSpPr>
        <p:spPr>
          <a:xfrm>
            <a:off x="450955" y="301625"/>
            <a:ext cx="11477467" cy="5875338"/>
          </a:xfrm>
        </p:spPr>
        <p:txBody>
          <a:bodyPr vert="horz" lIns="91440" tIns="45720" rIns="91440" bIns="45720" rtlCol="0" anchor="t">
            <a:normAutofit/>
          </a:bodyPr>
          <a:lstStyle/>
          <a:p>
            <a:pPr marL="0" indent="0">
              <a:buNone/>
            </a:pPr>
            <a:r>
              <a:rPr lang="en-US" b="1" dirty="0">
                <a:latin typeface="Times New Roman"/>
                <a:ea typeface="+mn-lt"/>
                <a:cs typeface="+mn-lt"/>
              </a:rPr>
              <a:t>Rigidbodies:</a:t>
            </a:r>
            <a:endParaRPr lang="en-US" b="1" dirty="0">
              <a:latin typeface="Times New Roman"/>
              <a:cs typeface="Calibri" panose="020F0502020204030204"/>
            </a:endParaRPr>
          </a:p>
          <a:p>
            <a:pPr algn="just"/>
            <a:endParaRPr lang="en-US" b="1" dirty="0">
              <a:latin typeface="Times New Roman"/>
              <a:ea typeface="+mn-lt"/>
              <a:cs typeface="+mn-lt"/>
            </a:endParaRPr>
          </a:p>
          <a:p>
            <a:pPr algn="just"/>
            <a:r>
              <a:rPr lang="en-US" dirty="0">
                <a:latin typeface="Times New Roman"/>
                <a:ea typeface="+mn-lt"/>
                <a:cs typeface="+mn-lt"/>
              </a:rPr>
              <a:t>components that allow a GameObject to react to real-time physics. </a:t>
            </a:r>
          </a:p>
          <a:p>
            <a:pPr algn="just"/>
            <a:r>
              <a:rPr lang="en-US" dirty="0">
                <a:latin typeface="Times New Roman"/>
                <a:ea typeface="+mn-lt"/>
                <a:cs typeface="+mn-lt"/>
              </a:rPr>
              <a:t>Control of an object's position through physics simulation.</a:t>
            </a:r>
            <a:endParaRPr lang="en-US">
              <a:latin typeface="Times New Roman"/>
              <a:cs typeface="Calibri" panose="020F0502020204030204"/>
            </a:endParaRPr>
          </a:p>
          <a:p>
            <a:pPr algn="just"/>
            <a:r>
              <a:rPr lang="en-US" dirty="0">
                <a:latin typeface="Times New Roman"/>
                <a:ea typeface="+mn-lt"/>
                <a:cs typeface="+mn-lt"/>
              </a:rPr>
              <a:t>Adding a Rigidbody component to an object will put its motion under the control of Unity's physics engine. </a:t>
            </a:r>
            <a:endParaRPr lang="en-US">
              <a:latin typeface="Times New Roman"/>
              <a:ea typeface="+mn-lt"/>
              <a:cs typeface="Times New Roman"/>
            </a:endParaRPr>
          </a:p>
          <a:p>
            <a:pPr algn="just"/>
            <a:r>
              <a:rPr lang="en-US" dirty="0">
                <a:latin typeface="Times New Roman"/>
                <a:ea typeface="+mn-lt"/>
                <a:cs typeface="+mn-lt"/>
              </a:rPr>
              <a:t>Even without adding any code, a Rigidbody object will be pulled downward by gravity and will react to collisions with incoming objects if the  right component is also present.</a:t>
            </a:r>
            <a:endParaRPr lang="en-US" dirty="0">
              <a:latin typeface="Times New Roman"/>
              <a:cs typeface="Times New Roman"/>
            </a:endParaRPr>
          </a:p>
          <a:p>
            <a:endParaRPr lang="en-US" dirty="0">
              <a:cs typeface="Calibri" panose="020F0502020204030204"/>
            </a:endParaRPr>
          </a:p>
        </p:txBody>
      </p:sp>
      <p:sp>
        <p:nvSpPr>
          <p:cNvPr id="2" name="Slide Number Placeholder 1">
            <a:extLst>
              <a:ext uri="{FF2B5EF4-FFF2-40B4-BE49-F238E27FC236}">
                <a16:creationId xmlns:a16="http://schemas.microsoft.com/office/drawing/2014/main" id="{50386D4C-E1BE-4C03-81DA-C1CAD5278F2D}"/>
              </a:ext>
            </a:extLst>
          </p:cNvPr>
          <p:cNvSpPr>
            <a:spLocks noGrp="1"/>
          </p:cNvSpPr>
          <p:nvPr>
            <p:ph type="sldNum" sz="quarter" idx="12"/>
          </p:nvPr>
        </p:nvSpPr>
        <p:spPr/>
        <p:txBody>
          <a:bodyPr/>
          <a:lstStyle/>
          <a:p>
            <a:fld id="{8A025440-0A7E-4593-837B-F45085E38427}" type="slidenum">
              <a:rPr lang="en-IN" smtClean="0"/>
              <a:t>14</a:t>
            </a:fld>
            <a:endParaRPr lang="en-US"/>
          </a:p>
        </p:txBody>
      </p:sp>
    </p:spTree>
    <p:extLst>
      <p:ext uri="{BB962C8B-B14F-4D97-AF65-F5344CB8AC3E}">
        <p14:creationId xmlns:p14="http://schemas.microsoft.com/office/powerpoint/2010/main" val="322271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2920" y="667512"/>
            <a:ext cx="11311128" cy="4590288"/>
          </a:xfrm>
        </p:spPr>
        <p:txBody>
          <a:bodyPr vert="horz" lIns="91440" tIns="45720" rIns="91440" bIns="45720" rtlCol="0" anchor="t">
            <a:normAutofit/>
          </a:bodyPr>
          <a:lstStyle/>
          <a:p>
            <a:pPr algn="l"/>
            <a:r>
              <a:rPr lang="en-US" b="1" dirty="0">
                <a:latin typeface="Times New Roman"/>
                <a:cs typeface="Times New Roman"/>
              </a:rPr>
              <a:t>COLLIDERS: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components which define a region in which collision interaction between </a:t>
            </a:r>
            <a:r>
              <a:rPr lang="en-US" dirty="0" err="1">
                <a:latin typeface="Times New Roman" panose="02020603050405020304" pitchFamily="18" charset="0"/>
                <a:cs typeface="Times New Roman" panose="02020603050405020304" pitchFamily="18" charset="0"/>
              </a:rPr>
              <a:t>GameObjects</a:t>
            </a:r>
            <a:r>
              <a:rPr lang="en-US" dirty="0">
                <a:latin typeface="Times New Roman" panose="02020603050405020304" pitchFamily="18" charset="0"/>
                <a:cs typeface="Times New Roman" panose="02020603050405020304" pitchFamily="18" charset="0"/>
              </a:rPr>
              <a:t> occur</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USES:</a:t>
            </a:r>
          </a:p>
          <a:p>
            <a:pPr algn="l"/>
            <a:r>
              <a:rPr lang="en-US" dirty="0">
                <a:latin typeface="Times New Roman" panose="02020603050405020304" pitchFamily="18" charset="0"/>
                <a:cs typeface="Times New Roman" panose="02020603050405020304" pitchFamily="18" charset="0"/>
              </a:rPr>
              <a:t>1.determine physics  interactions</a:t>
            </a:r>
          </a:p>
          <a:p>
            <a:pPr algn="l"/>
            <a:r>
              <a:rPr lang="en-US" dirty="0">
                <a:latin typeface="Times New Roman"/>
                <a:cs typeface="Times New Roman"/>
              </a:rPr>
              <a:t>2. get code callbacks when  </a:t>
            </a:r>
            <a:r>
              <a:rPr lang="en-US" dirty="0" err="1">
                <a:latin typeface="Times New Roman"/>
                <a:cs typeface="Times New Roman"/>
              </a:rPr>
              <a:t>gameobjects</a:t>
            </a:r>
            <a:r>
              <a:rPr lang="en-US" dirty="0">
                <a:latin typeface="Times New Roman"/>
                <a:cs typeface="Times New Roman"/>
              </a:rPr>
              <a:t> strike  or intersect each other</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Types:</a:t>
            </a:r>
          </a:p>
          <a:p>
            <a:pPr algn="l"/>
            <a:r>
              <a:rPr lang="en-US" dirty="0">
                <a:latin typeface="Times New Roman" panose="02020603050405020304" pitchFamily="18" charset="0"/>
                <a:cs typeface="Times New Roman" panose="02020603050405020304" pitchFamily="18" charset="0"/>
              </a:rPr>
              <a:t>Box collider, Mesh collider, Sphere collider, Terrain collider</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81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396" y="763822"/>
            <a:ext cx="11452485" cy="4351338"/>
          </a:xfrm>
        </p:spPr>
        <p:txBody>
          <a:bodyPr vert="horz" lIns="91440" tIns="45720" rIns="91440" bIns="45720" rtlCol="0" anchor="t">
            <a:normAutofit/>
          </a:bodyPr>
          <a:lstStyle/>
          <a:p>
            <a:pPr marL="0" indent="0">
              <a:buNone/>
            </a:pPr>
            <a:r>
              <a:rPr lang="en-IN" b="1" dirty="0">
                <a:latin typeface="Times New Roman"/>
                <a:cs typeface="Times New Roman"/>
              </a:rPr>
              <a:t>Collider functions:</a:t>
            </a:r>
            <a:endParaRPr lang="en-US" b="1">
              <a:latin typeface="Times New Roman"/>
              <a:cs typeface="Times New Roman"/>
            </a:endParaRPr>
          </a:p>
          <a:p>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OnCollisionEnter</a:t>
            </a:r>
            <a:r>
              <a:rPr lang="en-IN" dirty="0">
                <a:latin typeface="Times New Roman" panose="02020603050405020304" pitchFamily="18" charset="0"/>
                <a:cs typeface="Times New Roman" panose="02020603050405020304" pitchFamily="18" charset="0"/>
              </a:rPr>
              <a:t>--	called when this collider/</a:t>
            </a:r>
            <a:r>
              <a:rPr lang="en-IN" dirty="0" err="1">
                <a:latin typeface="Times New Roman" panose="02020603050405020304" pitchFamily="18" charset="0"/>
                <a:cs typeface="Times New Roman" panose="02020603050405020304" pitchFamily="18" charset="0"/>
              </a:rPr>
              <a:t>rigidbody</a:t>
            </a:r>
            <a:r>
              <a:rPr lang="en-IN" dirty="0">
                <a:latin typeface="Times New Roman" panose="02020603050405020304" pitchFamily="18" charset="0"/>
                <a:cs typeface="Times New Roman" panose="02020603050405020304" pitchFamily="18" charset="0"/>
              </a:rPr>
              <a:t> has begun touching another </a:t>
            </a:r>
            <a:r>
              <a:rPr lang="en-IN" dirty="0" err="1">
                <a:latin typeface="Times New Roman" panose="02020603050405020304" pitchFamily="18" charset="0"/>
                <a:cs typeface="Times New Roman" panose="02020603050405020304" pitchFamily="18" charset="0"/>
              </a:rPr>
              <a:t>rigidbody</a:t>
            </a:r>
            <a:r>
              <a:rPr lang="en-IN" dirty="0">
                <a:latin typeface="Times New Roman" panose="02020603050405020304" pitchFamily="18" charset="0"/>
                <a:cs typeface="Times New Roman" panose="02020603050405020304" pitchFamily="18" charset="0"/>
              </a:rPr>
              <a:t>/collider.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2.OnCollisionExit-- when this collider/</a:t>
            </a:r>
            <a:r>
              <a:rPr lang="en-IN" dirty="0" err="1">
                <a:latin typeface="Times New Roman" panose="02020603050405020304" pitchFamily="18" charset="0"/>
                <a:cs typeface="Times New Roman" panose="02020603050405020304" pitchFamily="18" charset="0"/>
              </a:rPr>
              <a:t>rigidbody</a:t>
            </a:r>
            <a:r>
              <a:rPr lang="en-IN" dirty="0">
                <a:latin typeface="Times New Roman" panose="02020603050405020304" pitchFamily="18" charset="0"/>
                <a:cs typeface="Times New Roman" panose="02020603050405020304" pitchFamily="18" charset="0"/>
              </a:rPr>
              <a:t> has stopped touching another </a:t>
            </a:r>
            <a:r>
              <a:rPr lang="en-IN" dirty="0" err="1">
                <a:latin typeface="Times New Roman" panose="02020603050405020304" pitchFamily="18" charset="0"/>
                <a:cs typeface="Times New Roman" panose="02020603050405020304" pitchFamily="18" charset="0"/>
              </a:rPr>
              <a:t>rigidbody</a:t>
            </a:r>
            <a:r>
              <a:rPr lang="en-IN" dirty="0">
                <a:latin typeface="Times New Roman" panose="02020603050405020304" pitchFamily="18" charset="0"/>
                <a:cs typeface="Times New Roman" panose="02020603050405020304" pitchFamily="18" charset="0"/>
              </a:rPr>
              <a:t>/collider.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OnCollisionStay</a:t>
            </a:r>
            <a:r>
              <a:rPr lang="en-IN" dirty="0">
                <a:latin typeface="Times New Roman" panose="02020603050405020304" pitchFamily="18" charset="0"/>
                <a:cs typeface="Times New Roman" panose="02020603050405020304" pitchFamily="18" charset="0"/>
              </a:rPr>
              <a:t>-- once per frame for every collider/</a:t>
            </a:r>
            <a:r>
              <a:rPr lang="en-IN" dirty="0" err="1">
                <a:latin typeface="Times New Roman" panose="02020603050405020304" pitchFamily="18" charset="0"/>
                <a:cs typeface="Times New Roman" panose="02020603050405020304" pitchFamily="18" charset="0"/>
              </a:rPr>
              <a:t>rigidbody</a:t>
            </a:r>
            <a:r>
              <a:rPr lang="en-IN" dirty="0">
                <a:latin typeface="Times New Roman" panose="02020603050405020304" pitchFamily="18" charset="0"/>
                <a:cs typeface="Times New Roman" panose="02020603050405020304" pitchFamily="18" charset="0"/>
              </a:rPr>
              <a:t>   that is touching </a:t>
            </a:r>
            <a:r>
              <a:rPr lang="en-IN" dirty="0" err="1">
                <a:latin typeface="Times New Roman" panose="02020603050405020304" pitchFamily="18" charset="0"/>
                <a:cs typeface="Times New Roman" panose="02020603050405020304" pitchFamily="18" charset="0"/>
              </a:rPr>
              <a:t>rigidbody</a:t>
            </a:r>
            <a:r>
              <a:rPr lang="en-IN" dirty="0">
                <a:latin typeface="Times New Roman" panose="02020603050405020304" pitchFamily="18" charset="0"/>
                <a:cs typeface="Times New Roman" panose="02020603050405020304" pitchFamily="18" charset="0"/>
              </a:rPr>
              <a:t>/collider.</a:t>
            </a:r>
          </a:p>
        </p:txBody>
      </p:sp>
      <p:sp>
        <p:nvSpPr>
          <p:cNvPr id="2" name="Slide Number Placeholder 1">
            <a:extLst>
              <a:ext uri="{FF2B5EF4-FFF2-40B4-BE49-F238E27FC236}">
                <a16:creationId xmlns:a16="http://schemas.microsoft.com/office/drawing/2014/main" id="{CEB5D6A2-4899-FEE0-196D-169DDA5AEF5E}"/>
              </a:ext>
            </a:extLst>
          </p:cNvPr>
          <p:cNvSpPr>
            <a:spLocks noGrp="1"/>
          </p:cNvSpPr>
          <p:nvPr>
            <p:ph type="sldNum" sz="quarter" idx="12"/>
          </p:nvPr>
        </p:nvSpPr>
        <p:spPr/>
        <p:txBody>
          <a:bodyPr/>
          <a:lstStyle/>
          <a:p>
            <a:fld id="{8A025440-0A7E-4593-837B-F45085E38427}" type="slidenum">
              <a:rPr lang="en-IN" smtClean="0"/>
              <a:t>16</a:t>
            </a:fld>
            <a:endParaRPr lang="en-US"/>
          </a:p>
        </p:txBody>
      </p:sp>
    </p:spTree>
    <p:extLst>
      <p:ext uri="{BB962C8B-B14F-4D97-AF65-F5344CB8AC3E}">
        <p14:creationId xmlns:p14="http://schemas.microsoft.com/office/powerpoint/2010/main" val="1151406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377" y="251927"/>
            <a:ext cx="11166423" cy="6437199"/>
          </a:xfrm>
        </p:spPr>
        <p:txBody>
          <a:bodyPr vert="horz" lIns="91440" tIns="45720" rIns="91440" bIns="45720" rtlCol="0" anchor="t">
            <a:normAutofit fontScale="70000" lnSpcReduction="20000"/>
          </a:bodyPr>
          <a:lstStyle/>
          <a:p>
            <a:pPr marL="0" indent="0">
              <a:buNone/>
            </a:pPr>
            <a:r>
              <a:rPr lang="en-US" sz="4500" b="1" dirty="0">
                <a:latin typeface="Times New Roman"/>
                <a:cs typeface="Times New Roman"/>
              </a:rPr>
              <a:t>Collision Detection Modes:</a:t>
            </a:r>
            <a:endParaRPr lang="en-US" sz="4500" dirty="0">
              <a:latin typeface="Times New Roman" panose="02020603050405020304" pitchFamily="18" charset="0"/>
              <a:cs typeface="Times New Roman" panose="02020603050405020304" pitchFamily="18" charset="0"/>
            </a:endParaRPr>
          </a:p>
          <a:p>
            <a:endParaRPr lang="en-US" dirty="0"/>
          </a:p>
          <a:p>
            <a:pPr marL="0" indent="0">
              <a:buNone/>
            </a:pPr>
            <a:r>
              <a:rPr lang="en-US" dirty="0">
                <a:latin typeface="Times New Roman" panose="02020603050405020304" pitchFamily="18" charset="0"/>
                <a:cs typeface="Times New Roman" panose="02020603050405020304" pitchFamily="18" charset="0"/>
              </a:rPr>
              <a:t>1.Discrete : </a:t>
            </a:r>
          </a:p>
          <a:p>
            <a:r>
              <a:rPr lang="en-US" dirty="0">
                <a:latin typeface="Times New Roman" panose="02020603050405020304" pitchFamily="18" charset="0"/>
                <a:cs typeface="Times New Roman" panose="02020603050405020304" pitchFamily="18" charset="0"/>
              </a:rPr>
              <a:t>continuous  collision detection is off for this rigid body</a:t>
            </a:r>
          </a:p>
          <a:p>
            <a:r>
              <a:rPr lang="en-US" dirty="0">
                <a:latin typeface="Times New Roman" panose="02020603050405020304" pitchFamily="18" charset="0"/>
                <a:cs typeface="Times New Roman" panose="02020603050405020304" pitchFamily="18" charset="0"/>
              </a:rPr>
              <a:t>will not work very well  for fast-moving objects such as a bullet</a:t>
            </a:r>
          </a:p>
          <a:p>
            <a:r>
              <a:rPr lang="en-US" dirty="0">
                <a:latin typeface="Times New Roman" panose="02020603050405020304" pitchFamily="18" charset="0"/>
                <a:cs typeface="Times New Roman" panose="02020603050405020304" pitchFamily="18" charset="0"/>
              </a:rPr>
              <a:t>collisions for this Collider will only be checked at the  contents time fix Delta time</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2.Continuous:</a:t>
            </a:r>
          </a:p>
          <a:p>
            <a:r>
              <a:rPr lang="en-US" dirty="0">
                <a:latin typeface="Times New Roman" panose="02020603050405020304" pitchFamily="18" charset="0"/>
                <a:cs typeface="Times New Roman" panose="02020603050405020304" pitchFamily="18" charset="0"/>
              </a:rPr>
              <a:t>used when we need our object to collide with static mesh geometry</a:t>
            </a:r>
          </a:p>
          <a:p>
            <a:r>
              <a:rPr lang="en-US" dirty="0">
                <a:latin typeface="Times New Roman" panose="02020603050405020304" pitchFamily="18" charset="0"/>
                <a:cs typeface="Times New Roman" panose="02020603050405020304" pitchFamily="18" charset="0"/>
              </a:rPr>
              <a:t>collision should occur between two  fixed updates steps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3.Continuous Dynamic :</a:t>
            </a:r>
          </a:p>
          <a:p>
            <a:r>
              <a:rPr lang="en-US" dirty="0">
                <a:latin typeface="Times New Roman"/>
                <a:cs typeface="Times New Roman"/>
              </a:rPr>
              <a:t> continuous collision detection  is on for colliding with both static and dynamic geometry.</a:t>
            </a:r>
          </a:p>
          <a:p>
            <a:r>
              <a:rPr lang="en-US" dirty="0">
                <a:latin typeface="Times New Roman"/>
                <a:cs typeface="Times New Roman"/>
              </a:rPr>
              <a:t>should only be used  for fast moving objects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4.Continuous Speculative</a:t>
            </a:r>
          </a:p>
          <a:p>
            <a:r>
              <a:rPr lang="en-US" dirty="0">
                <a:latin typeface="Times New Roman" panose="02020603050405020304" pitchFamily="18" charset="0"/>
                <a:cs typeface="Times New Roman" panose="02020603050405020304" pitchFamily="18" charset="0"/>
              </a:rPr>
              <a:t>used on both  dynamic and  kinematic objects</a:t>
            </a:r>
          </a:p>
          <a:p>
            <a:r>
              <a:rPr lang="en-US" dirty="0">
                <a:latin typeface="Times New Roman" panose="02020603050405020304" pitchFamily="18" charset="0"/>
                <a:cs typeface="Times New Roman" panose="02020603050405020304" pitchFamily="18" charset="0"/>
              </a:rPr>
              <a:t>handles angular  motion much better</a:t>
            </a:r>
          </a:p>
          <a:p>
            <a:endParaRPr lang="en-IN" dirty="0"/>
          </a:p>
        </p:txBody>
      </p:sp>
      <p:sp>
        <p:nvSpPr>
          <p:cNvPr id="2" name="Slide Number Placeholder 1">
            <a:extLst>
              <a:ext uri="{FF2B5EF4-FFF2-40B4-BE49-F238E27FC236}">
                <a16:creationId xmlns:a16="http://schemas.microsoft.com/office/drawing/2014/main" id="{039D99FA-8405-2909-C0DB-80014BD31914}"/>
              </a:ext>
            </a:extLst>
          </p:cNvPr>
          <p:cNvSpPr>
            <a:spLocks noGrp="1"/>
          </p:cNvSpPr>
          <p:nvPr>
            <p:ph type="sldNum" sz="quarter" idx="12"/>
          </p:nvPr>
        </p:nvSpPr>
        <p:spPr/>
        <p:txBody>
          <a:bodyPr/>
          <a:lstStyle/>
          <a:p>
            <a:fld id="{8A025440-0A7E-4593-837B-F45085E38427}" type="slidenum">
              <a:rPr lang="en-IN" smtClean="0"/>
              <a:t>17</a:t>
            </a:fld>
            <a:endParaRPr lang="en-US"/>
          </a:p>
        </p:txBody>
      </p:sp>
    </p:spTree>
    <p:extLst>
      <p:ext uri="{BB962C8B-B14F-4D97-AF65-F5344CB8AC3E}">
        <p14:creationId xmlns:p14="http://schemas.microsoft.com/office/powerpoint/2010/main" val="75836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77" y="315158"/>
            <a:ext cx="10515600" cy="1325563"/>
          </a:xfrm>
        </p:spPr>
        <p:txBody>
          <a:bodyPr>
            <a:normAutofit/>
          </a:bodyPr>
          <a:lstStyle/>
          <a:p>
            <a:r>
              <a:rPr lang="en-US" sz="2800" b="1" dirty="0">
                <a:latin typeface="Times New Roman"/>
                <a:cs typeface="Times New Roman"/>
              </a:rPr>
              <a:t>Triggers</a:t>
            </a:r>
            <a:endParaRPr lang="en-IN" sz="2800" b="1" dirty="0">
              <a:latin typeface="Times New Roman"/>
              <a:cs typeface="Times New Roman"/>
            </a:endParaRPr>
          </a:p>
        </p:txBody>
      </p:sp>
      <p:sp>
        <p:nvSpPr>
          <p:cNvPr id="3" name="Content Placeholder 2"/>
          <p:cNvSpPr>
            <a:spLocks noGrp="1"/>
          </p:cNvSpPr>
          <p:nvPr>
            <p:ph idx="1"/>
          </p:nvPr>
        </p:nvSpPr>
        <p:spPr>
          <a:xfrm>
            <a:off x="525905" y="1375920"/>
            <a:ext cx="10966704" cy="4351338"/>
          </a:xfrm>
        </p:spPr>
        <p:txBody>
          <a:bodyPr vert="horz" lIns="91440" tIns="45720" rIns="91440" bIns="45720" rtlCol="0" anchor="t">
            <a:normAutofit lnSpcReduction="10000"/>
          </a:bodyPr>
          <a:lstStyle/>
          <a:p>
            <a:pPr algn="just"/>
            <a:r>
              <a:rPr lang="en-US" dirty="0">
                <a:latin typeface="Times New Roman"/>
                <a:cs typeface="Times New Roman"/>
              </a:rPr>
              <a:t>a special setup of the Colliders that give them the ability to trigger events when they touch each other or overlap.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a:cs typeface="Times New Roman"/>
              </a:rPr>
              <a:t>2 objects won't collide anymore (they will simply pass through each other) if one of the Colliders is setup as a Trigger as it will use the event system.</a:t>
            </a:r>
          </a:p>
          <a:p>
            <a:pPr algn="just"/>
            <a:endParaRPr lang="en-US" dirty="0">
              <a:latin typeface="Times New Roman" panose="02020603050405020304" pitchFamily="18" charset="0"/>
              <a:cs typeface="Times New Roman" panose="02020603050405020304" pitchFamily="18" charset="0"/>
            </a:endParaRPr>
          </a:p>
          <a:p>
            <a:pPr algn="just">
              <a:buFont typeface="Wingdings" panose="020B0604020202020204" pitchFamily="34" charset="0"/>
              <a:buChar char="Ø"/>
            </a:pPr>
            <a:r>
              <a:rPr lang="en-US" dirty="0">
                <a:latin typeface="Times New Roman"/>
                <a:cs typeface="Times New Roman"/>
              </a:rPr>
              <a:t>Example:</a:t>
            </a:r>
            <a:endParaRPr lang="en-US">
              <a:latin typeface="Times New Roman" panose="02020603050405020304" pitchFamily="18" charset="0"/>
              <a:cs typeface="Times New Roman" panose="02020603050405020304" pitchFamily="18" charset="0"/>
            </a:endParaRPr>
          </a:p>
          <a:p>
            <a:pPr marL="0" indent="0" algn="just">
              <a:buNone/>
            </a:pPr>
            <a:r>
              <a:rPr lang="en-US" dirty="0">
                <a:latin typeface="Times New Roman"/>
                <a:ea typeface="+mn-lt"/>
                <a:cs typeface="+mn-lt"/>
              </a:rPr>
              <a:t> EVENT TRIGGER:</a:t>
            </a:r>
            <a:endParaRPr lang="en-US" dirty="0">
              <a:latin typeface="Times New Roman"/>
              <a:cs typeface="Times New Roman" panose="02020603050405020304" pitchFamily="18" charset="0"/>
            </a:endParaRPr>
          </a:p>
          <a:p>
            <a:pPr algn="just"/>
            <a:r>
              <a:rPr lang="en-US" dirty="0">
                <a:latin typeface="Times New Roman"/>
                <a:ea typeface="+mn-lt"/>
                <a:cs typeface="+mn-lt"/>
              </a:rPr>
              <a:t>Events are specialized  delegates that are useful for when you want to alert other </a:t>
            </a:r>
            <a:endParaRPr lang="en-US">
              <a:latin typeface="Times New Roman"/>
              <a:cs typeface="Times New Roman"/>
            </a:endParaRPr>
          </a:p>
          <a:p>
            <a:pPr algn="just"/>
            <a:endParaRPr lang="en-US" dirty="0">
              <a:latin typeface="Times New Roman"/>
              <a:cs typeface="Calibri"/>
            </a:endParaRPr>
          </a:p>
        </p:txBody>
      </p:sp>
      <p:sp>
        <p:nvSpPr>
          <p:cNvPr id="4" name="Slide Number Placeholder 3">
            <a:extLst>
              <a:ext uri="{FF2B5EF4-FFF2-40B4-BE49-F238E27FC236}">
                <a16:creationId xmlns:a16="http://schemas.microsoft.com/office/drawing/2014/main" id="{ACA3444C-2F3A-E46C-9287-BAB294287460}"/>
              </a:ext>
            </a:extLst>
          </p:cNvPr>
          <p:cNvSpPr>
            <a:spLocks noGrp="1"/>
          </p:cNvSpPr>
          <p:nvPr>
            <p:ph type="sldNum" sz="quarter" idx="12"/>
          </p:nvPr>
        </p:nvSpPr>
        <p:spPr/>
        <p:txBody>
          <a:bodyPr/>
          <a:lstStyle/>
          <a:p>
            <a:fld id="{8A025440-0A7E-4593-837B-F45085E38427}" type="slidenum">
              <a:rPr lang="en-IN" smtClean="0"/>
              <a:t>18</a:t>
            </a:fld>
            <a:endParaRPr lang="en-US"/>
          </a:p>
        </p:txBody>
      </p:sp>
    </p:spTree>
    <p:extLst>
      <p:ext uri="{BB962C8B-B14F-4D97-AF65-F5344CB8AC3E}">
        <p14:creationId xmlns:p14="http://schemas.microsoft.com/office/powerpoint/2010/main" val="354915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3">
            <a:extLst>
              <a:ext uri="{FF2B5EF4-FFF2-40B4-BE49-F238E27FC236}">
                <a16:creationId xmlns:a16="http://schemas.microsoft.com/office/drawing/2014/main" id="{644BB24A-8E03-61F8-FD0C-2775F75E8772}"/>
              </a:ext>
            </a:extLst>
          </p:cNvPr>
          <p:cNvGraphicFramePr>
            <a:graphicFrameLocks noGrp="1"/>
          </p:cNvGraphicFramePr>
          <p:nvPr>
            <p:extLst>
              <p:ext uri="{D42A27DB-BD31-4B8C-83A1-F6EECF244321}">
                <p14:modId xmlns:p14="http://schemas.microsoft.com/office/powerpoint/2010/main" val="2332471994"/>
              </p:ext>
            </p:extLst>
          </p:nvPr>
        </p:nvGraphicFramePr>
        <p:xfrm>
          <a:off x="568516" y="154042"/>
          <a:ext cx="10905063" cy="6567456"/>
        </p:xfrm>
        <a:graphic>
          <a:graphicData uri="http://schemas.openxmlformats.org/drawingml/2006/table">
            <a:tbl>
              <a:tblPr firstRow="1" bandRow="1">
                <a:tableStyleId>{3B4B98B0-60AC-42C2-AFA5-B58CD77FA1E5}</a:tableStyleId>
              </a:tblPr>
              <a:tblGrid>
                <a:gridCol w="5433934">
                  <a:extLst>
                    <a:ext uri="{9D8B030D-6E8A-4147-A177-3AD203B41FA5}">
                      <a16:colId xmlns:a16="http://schemas.microsoft.com/office/drawing/2014/main" val="3200550938"/>
                    </a:ext>
                  </a:extLst>
                </a:gridCol>
                <a:gridCol w="5471129">
                  <a:extLst>
                    <a:ext uri="{9D8B030D-6E8A-4147-A177-3AD203B41FA5}">
                      <a16:colId xmlns:a16="http://schemas.microsoft.com/office/drawing/2014/main" val="1105009154"/>
                    </a:ext>
                  </a:extLst>
                </a:gridCol>
              </a:tblGrid>
              <a:tr h="745852">
                <a:tc>
                  <a:txBody>
                    <a:bodyPr/>
                    <a:lstStyle/>
                    <a:p>
                      <a:pPr lvl="0">
                        <a:buNone/>
                      </a:pPr>
                      <a:r>
                        <a:rPr lang="en-US" sz="2400" b="1" u="none" strike="noStrike" noProof="0" dirty="0">
                          <a:latin typeface="Times New Roman"/>
                        </a:rPr>
                        <a:t>Trigger</a:t>
                      </a:r>
                      <a:endParaRPr lang="en-US" sz="2400" dirty="0">
                        <a:latin typeface="Times New Roman"/>
                      </a:endParaRPr>
                    </a:p>
                  </a:txBody>
                  <a:tcPr marL="100791" marR="100791" marT="50395" marB="50395"/>
                </a:tc>
                <a:tc>
                  <a:txBody>
                    <a:bodyPr/>
                    <a:lstStyle/>
                    <a:p>
                      <a:pPr lvl="0" algn="l">
                        <a:lnSpc>
                          <a:spcPct val="100000"/>
                        </a:lnSpc>
                        <a:spcBef>
                          <a:spcPts val="0"/>
                        </a:spcBef>
                        <a:spcAft>
                          <a:spcPts val="0"/>
                        </a:spcAft>
                        <a:buNone/>
                      </a:pPr>
                      <a:r>
                        <a:rPr lang="en-US" sz="2400" b="1" u="none" strike="noStrike" noProof="0" dirty="0">
                          <a:latin typeface="Times New Roman"/>
                        </a:rPr>
                        <a:t>Collision</a:t>
                      </a:r>
                      <a:endParaRPr lang="en-US" sz="2400" b="0" u="none" strike="noStrike" noProof="0" dirty="0">
                        <a:latin typeface="Times New Roman"/>
                      </a:endParaRPr>
                    </a:p>
                    <a:p>
                      <a:pPr lvl="0">
                        <a:buNone/>
                      </a:pPr>
                      <a:endParaRPr lang="en-US" sz="2400" dirty="0">
                        <a:latin typeface="Times New Roman"/>
                      </a:endParaRPr>
                    </a:p>
                  </a:txBody>
                  <a:tcPr marL="100791" marR="100791" marT="50395" marB="50395"/>
                </a:tc>
                <a:extLst>
                  <a:ext uri="{0D108BD9-81ED-4DB2-BD59-A6C34878D82A}">
                    <a16:rowId xmlns:a16="http://schemas.microsoft.com/office/drawing/2014/main" val="3091580745"/>
                  </a:ext>
                </a:extLst>
              </a:tr>
              <a:tr h="1048224">
                <a:tc>
                  <a:txBody>
                    <a:bodyPr/>
                    <a:lstStyle/>
                    <a:p>
                      <a:pPr lvl="0">
                        <a:buNone/>
                      </a:pPr>
                      <a:r>
                        <a:rPr lang="en-US" sz="2400" b="0" u="none" strike="noStrike" noProof="0" dirty="0">
                          <a:latin typeface="Times New Roman"/>
                        </a:rPr>
                        <a:t>OnTrigger is called when a game object with a  collider passes through      a game object with “Is Trigger”  checked collider.</a:t>
                      </a:r>
                      <a:endParaRPr lang="en-US" sz="2400" dirty="0">
                        <a:latin typeface="Times New Roman"/>
                      </a:endParaRPr>
                    </a:p>
                  </a:txBody>
                  <a:tcPr marL="100791" marR="100791" marT="50395" marB="50395"/>
                </a:tc>
                <a:tc>
                  <a:txBody>
                    <a:bodyPr/>
                    <a:lstStyle/>
                    <a:p>
                      <a:pPr lvl="0">
                        <a:buNone/>
                      </a:pPr>
                      <a:r>
                        <a:rPr lang="en-US" sz="2400" b="0" u="none" strike="noStrike" noProof="0" dirty="0">
                          <a:latin typeface="Times New Roman"/>
                        </a:rPr>
                        <a:t>OnCollision is  called when a game object's collider or rigidbody has  begun touching another game object's collider  or rigidbody. </a:t>
                      </a:r>
                      <a:endParaRPr lang="en-US" sz="2400" dirty="0">
                        <a:latin typeface="Times New Roman"/>
                      </a:endParaRPr>
                    </a:p>
                  </a:txBody>
                  <a:tcPr marL="100791" marR="100791" marT="50395" marB="50395"/>
                </a:tc>
                <a:extLst>
                  <a:ext uri="{0D108BD9-81ED-4DB2-BD59-A6C34878D82A}">
                    <a16:rowId xmlns:a16="http://schemas.microsoft.com/office/drawing/2014/main" val="1785790997"/>
                  </a:ext>
                </a:extLst>
              </a:tr>
              <a:tr h="806326">
                <a:tc>
                  <a:txBody>
                    <a:bodyPr/>
                    <a:lstStyle/>
                    <a:p>
                      <a:pPr lvl="0">
                        <a:buNone/>
                      </a:pPr>
                      <a:r>
                        <a:rPr lang="en-US" sz="2400" b="0" u="none" strike="noStrike" noProof="0" dirty="0">
                          <a:latin typeface="Times New Roman"/>
                        </a:rPr>
                        <a:t>Physics is  disabled for trigger  colliders</a:t>
                      </a:r>
                      <a:endParaRPr lang="en-US" sz="2400" dirty="0">
                        <a:latin typeface="Times New Roman"/>
                      </a:endParaRPr>
                    </a:p>
                  </a:txBody>
                  <a:tcPr marL="100791" marR="100791" marT="50395" marB="50395"/>
                </a:tc>
                <a:tc>
                  <a:txBody>
                    <a:bodyPr/>
                    <a:lstStyle/>
                    <a:p>
                      <a:pPr marL="0" marR="0" lvl="0" indent="0" algn="l">
                        <a:lnSpc>
                          <a:spcPct val="120000"/>
                        </a:lnSpc>
                        <a:spcBef>
                          <a:spcPts val="1000"/>
                        </a:spcBef>
                        <a:spcAft>
                          <a:spcPts val="0"/>
                        </a:spcAft>
                        <a:buNone/>
                      </a:pPr>
                      <a:r>
                        <a:rPr lang="en-US" sz="2400" b="0" u="none" strike="noStrike" noProof="0" dirty="0">
                          <a:latin typeface="Times New Roman"/>
                        </a:rPr>
                        <a:t>enable physics  to the game object.</a:t>
                      </a:r>
                    </a:p>
                    <a:p>
                      <a:pPr lvl="0">
                        <a:buNone/>
                      </a:pPr>
                      <a:endParaRPr lang="en-US" sz="2400" dirty="0">
                        <a:latin typeface="Times New Roman"/>
                      </a:endParaRPr>
                    </a:p>
                  </a:txBody>
                  <a:tcPr marL="100791" marR="100791" marT="50395" marB="50395"/>
                </a:tc>
                <a:extLst>
                  <a:ext uri="{0D108BD9-81ED-4DB2-BD59-A6C34878D82A}">
                    <a16:rowId xmlns:a16="http://schemas.microsoft.com/office/drawing/2014/main" val="1018373920"/>
                  </a:ext>
                </a:extLst>
              </a:tr>
              <a:tr h="1652968">
                <a:tc>
                  <a:txBody>
                    <a:bodyPr/>
                    <a:lstStyle/>
                    <a:p>
                      <a:pPr lvl="0">
                        <a:buNone/>
                      </a:pPr>
                      <a:r>
                        <a:rPr lang="en-US" sz="2400" b="0" u="none" strike="noStrike" noProof="0" dirty="0">
                          <a:latin typeface="Times New Roman"/>
                        </a:rPr>
                        <a:t>In games, you trigger events when some event happens. For instance, you may want to open a door when a player comes to a certain point. In these cases, we use triggers to execute some pieces of code.</a:t>
                      </a:r>
                      <a:endParaRPr lang="en-US" sz="2400" dirty="0">
                        <a:latin typeface="Times New Roman"/>
                      </a:endParaRPr>
                    </a:p>
                  </a:txBody>
                  <a:tcPr marL="100791" marR="100791" marT="50395" marB="50395"/>
                </a:tc>
                <a:tc>
                  <a:txBody>
                    <a:bodyPr/>
                    <a:lstStyle/>
                    <a:p>
                      <a:pPr marL="0" marR="0" lvl="0" indent="0" algn="l">
                        <a:lnSpc>
                          <a:spcPct val="120000"/>
                        </a:lnSpc>
                        <a:spcBef>
                          <a:spcPts val="1000"/>
                        </a:spcBef>
                        <a:spcAft>
                          <a:spcPts val="0"/>
                        </a:spcAft>
                        <a:buNone/>
                      </a:pPr>
                      <a:r>
                        <a:rPr lang="en-US" sz="2400" b="0" u="none" strike="noStrike" noProof="0" dirty="0" err="1">
                          <a:latin typeface="Times New Roman"/>
                        </a:rPr>
                        <a:t>OnCollisionEnter,OnCollisionExit,OnCollisionStay</a:t>
                      </a:r>
                      <a:endParaRPr lang="en-US" sz="2400" b="0" u="none" strike="noStrike" noProof="0" dirty="0">
                        <a:latin typeface="Times New Roman"/>
                      </a:endParaRPr>
                    </a:p>
                    <a:p>
                      <a:pPr lvl="0">
                        <a:buNone/>
                      </a:pPr>
                      <a:endParaRPr lang="en-US" sz="2400" dirty="0">
                        <a:latin typeface="Times New Roman"/>
                      </a:endParaRPr>
                    </a:p>
                  </a:txBody>
                  <a:tcPr marL="100791" marR="100791" marT="50395" marB="50395"/>
                </a:tc>
                <a:extLst>
                  <a:ext uri="{0D108BD9-81ED-4DB2-BD59-A6C34878D82A}">
                    <a16:rowId xmlns:a16="http://schemas.microsoft.com/office/drawing/2014/main" val="3777726601"/>
                  </a:ext>
                </a:extLst>
              </a:tr>
              <a:tr h="443480">
                <a:tc>
                  <a:txBody>
                    <a:bodyPr/>
                    <a:lstStyle/>
                    <a:p>
                      <a:pPr lvl="0">
                        <a:buNone/>
                      </a:pPr>
                      <a:r>
                        <a:rPr lang="en-US" sz="2400" b="0" u="none" strike="noStrike" noProof="0" dirty="0" err="1">
                          <a:latin typeface="Times New Roman"/>
                        </a:rPr>
                        <a:t>OnTriggerEnter,OnTriggerExit,OnTriggerStay</a:t>
                      </a:r>
                      <a:endParaRPr lang="en-US" sz="2400" dirty="0">
                        <a:latin typeface="Times New Roman"/>
                      </a:endParaRPr>
                    </a:p>
                  </a:txBody>
                  <a:tcPr marL="100791" marR="100791" marT="50395" marB="50395"/>
                </a:tc>
                <a:tc>
                  <a:txBody>
                    <a:bodyPr/>
                    <a:lstStyle/>
                    <a:p>
                      <a:endParaRPr lang="en-US" sz="2400" dirty="0">
                        <a:latin typeface="Times New Roman"/>
                      </a:endParaRPr>
                    </a:p>
                  </a:txBody>
                  <a:tcPr marL="100791" marR="100791" marT="50395" marB="50395"/>
                </a:tc>
                <a:extLst>
                  <a:ext uri="{0D108BD9-81ED-4DB2-BD59-A6C34878D82A}">
                    <a16:rowId xmlns:a16="http://schemas.microsoft.com/office/drawing/2014/main" val="2333649868"/>
                  </a:ext>
                </a:extLst>
              </a:tr>
              <a:tr h="503954">
                <a:tc>
                  <a:txBody>
                    <a:bodyPr/>
                    <a:lstStyle/>
                    <a:p>
                      <a:endParaRPr lang="en-US" sz="2400" dirty="0">
                        <a:latin typeface="Times New Roman"/>
                      </a:endParaRPr>
                    </a:p>
                  </a:txBody>
                  <a:tcPr marL="100791" marR="100791" marT="50395" marB="50395"/>
                </a:tc>
                <a:tc>
                  <a:txBody>
                    <a:bodyPr/>
                    <a:lstStyle/>
                    <a:p>
                      <a:endParaRPr lang="en-US" sz="2400" dirty="0">
                        <a:latin typeface="Times New Roman"/>
                      </a:endParaRPr>
                    </a:p>
                  </a:txBody>
                  <a:tcPr marL="100791" marR="100791" marT="50395" marB="50395"/>
                </a:tc>
                <a:extLst>
                  <a:ext uri="{0D108BD9-81ED-4DB2-BD59-A6C34878D82A}">
                    <a16:rowId xmlns:a16="http://schemas.microsoft.com/office/drawing/2014/main" val="419836932"/>
                  </a:ext>
                </a:extLst>
              </a:tr>
            </a:tbl>
          </a:graphicData>
        </a:graphic>
      </p:graphicFrame>
      <p:sp>
        <p:nvSpPr>
          <p:cNvPr id="3" name="Slide Number Placeholder 2">
            <a:extLst>
              <a:ext uri="{FF2B5EF4-FFF2-40B4-BE49-F238E27FC236}">
                <a16:creationId xmlns:a16="http://schemas.microsoft.com/office/drawing/2014/main" id="{C626F366-66D3-8A29-983D-D6BC5446E339}"/>
              </a:ext>
            </a:extLst>
          </p:cNvPr>
          <p:cNvSpPr>
            <a:spLocks noGrp="1"/>
          </p:cNvSpPr>
          <p:nvPr>
            <p:ph type="sldNum" sz="quarter" idx="12"/>
          </p:nvPr>
        </p:nvSpPr>
        <p:spPr/>
        <p:txBody>
          <a:bodyPr/>
          <a:lstStyle/>
          <a:p>
            <a:fld id="{8A025440-0A7E-4593-837B-F45085E38427}" type="slidenum">
              <a:rPr lang="en-IN" smtClean="0"/>
              <a:t>19</a:t>
            </a:fld>
            <a:endParaRPr lang="en-US"/>
          </a:p>
        </p:txBody>
      </p:sp>
    </p:spTree>
    <p:extLst>
      <p:ext uri="{BB962C8B-B14F-4D97-AF65-F5344CB8AC3E}">
        <p14:creationId xmlns:p14="http://schemas.microsoft.com/office/powerpoint/2010/main" val="18482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4D16D-0B98-AEF0-A788-5A1515FFD9D4}"/>
              </a:ext>
            </a:extLst>
          </p:cNvPr>
          <p:cNvSpPr>
            <a:spLocks noGrp="1"/>
          </p:cNvSpPr>
          <p:nvPr>
            <p:ph idx="1"/>
          </p:nvPr>
        </p:nvSpPr>
        <p:spPr>
          <a:xfrm>
            <a:off x="424397" y="504337"/>
            <a:ext cx="8229210" cy="6248776"/>
          </a:xfrm>
        </p:spPr>
        <p:txBody>
          <a:bodyPr vert="horz" lIns="91440" tIns="45720" rIns="91440" bIns="45720" rtlCol="0" anchor="ctr">
            <a:normAutofit/>
          </a:bodyPr>
          <a:lstStyle/>
          <a:p>
            <a:pPr>
              <a:buFont typeface="Wingdings" panose="020B0604020202020204" pitchFamily="34" charset="0"/>
              <a:buChar char="§"/>
            </a:pPr>
            <a:r>
              <a:rPr lang="en-US" sz="2400" dirty="0">
                <a:latin typeface="Times New Roman"/>
                <a:ea typeface="+mn-lt"/>
                <a:cs typeface="+mn-lt"/>
              </a:rPr>
              <a:t>Unity is a cross-platform game engine initially released by Unity Technologies. </a:t>
            </a:r>
            <a:endParaRPr lang="en-US" sz="2400">
              <a:latin typeface="Calibri" panose="020F0502020204030204"/>
              <a:ea typeface="+mn-lt"/>
              <a:cs typeface="+mn-lt"/>
            </a:endParaRPr>
          </a:p>
          <a:p>
            <a:pPr>
              <a:buFont typeface="Wingdings" panose="020B0604020202020204" pitchFamily="34" charset="0"/>
              <a:buChar char="§"/>
            </a:pPr>
            <a:r>
              <a:rPr lang="en-US" sz="2400" dirty="0">
                <a:latin typeface="Times New Roman"/>
                <a:ea typeface="+mn-lt"/>
                <a:cs typeface="+mn-lt"/>
              </a:rPr>
              <a:t>The focus of Unity lies in the development of both 2D and 3D games and interactive content. </a:t>
            </a:r>
            <a:endParaRPr lang="en-US" sz="2400">
              <a:latin typeface="Calibri" panose="020F0502020204030204"/>
              <a:ea typeface="+mn-lt"/>
              <a:cs typeface="+mn-lt"/>
            </a:endParaRPr>
          </a:p>
          <a:p>
            <a:pPr>
              <a:buFont typeface="Wingdings" panose="020B0604020202020204" pitchFamily="34" charset="0"/>
              <a:buChar char="§"/>
            </a:pPr>
            <a:r>
              <a:rPr lang="en-US" sz="2400" dirty="0">
                <a:latin typeface="Times New Roman"/>
                <a:ea typeface="+mn-lt"/>
                <a:cs typeface="+mn-lt"/>
              </a:rPr>
              <a:t>Unity now supports over 20 different target platforms for deploying, while its most popular platforms are the PC, Android and iOS systems.</a:t>
            </a:r>
            <a:endParaRPr lang="en-US" sz="2400" dirty="0">
              <a:cs typeface="Calibri"/>
            </a:endParaRPr>
          </a:p>
          <a:p>
            <a:pPr marL="0" indent="0">
              <a:buNone/>
            </a:pPr>
            <a:endParaRPr lang="en-US" sz="2200">
              <a:cs typeface="Calibri"/>
            </a:endParaRPr>
          </a:p>
          <a:p>
            <a:pPr marL="0" indent="0">
              <a:buNone/>
            </a:pPr>
            <a:r>
              <a:rPr lang="en-US" sz="2200" dirty="0">
                <a:cs typeface="Calibri"/>
              </a:rPr>
              <a:t>Link: </a:t>
            </a:r>
            <a:r>
              <a:rPr lang="en-US" sz="2200" dirty="0">
                <a:cs typeface="Calibri"/>
                <a:hlinkClick r:id="rId2"/>
              </a:rPr>
              <a:t>Unity Manual</a:t>
            </a:r>
          </a:p>
          <a:p>
            <a:pPr marL="0" indent="0">
              <a:buNone/>
            </a:pPr>
            <a:endParaRPr lang="en-US" sz="2200">
              <a:cs typeface="Calibri"/>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a:extLst>
              <a:ext uri="{FF2B5EF4-FFF2-40B4-BE49-F238E27FC236}">
                <a16:creationId xmlns:a16="http://schemas.microsoft.com/office/drawing/2014/main" id="{B2C8E12A-E65B-D42F-68C4-27701E1CAEC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254442" y="3163425"/>
            <a:ext cx="1462088" cy="531149"/>
          </a:xfrm>
          <a:prstGeom prst="rect">
            <a:avLst/>
          </a:prstGeom>
        </p:spPr>
      </p:pic>
      <p:sp>
        <p:nvSpPr>
          <p:cNvPr id="4" name="TextBox 3">
            <a:extLst>
              <a:ext uri="{FF2B5EF4-FFF2-40B4-BE49-F238E27FC236}">
                <a16:creationId xmlns:a16="http://schemas.microsoft.com/office/drawing/2014/main" id="{77538401-0BC1-CD49-6FB8-47B43B144158}"/>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
        <p:nvSpPr>
          <p:cNvPr id="5" name="Slide Number Placeholder 4">
            <a:extLst>
              <a:ext uri="{FF2B5EF4-FFF2-40B4-BE49-F238E27FC236}">
                <a16:creationId xmlns:a16="http://schemas.microsoft.com/office/drawing/2014/main" id="{31A5480B-0A40-E551-CA3D-701EB0BEAA70}"/>
              </a:ext>
            </a:extLst>
          </p:cNvPr>
          <p:cNvSpPr>
            <a:spLocks noGrp="1"/>
          </p:cNvSpPr>
          <p:nvPr>
            <p:ph type="sldNum" sz="quarter" idx="12"/>
          </p:nvPr>
        </p:nvSpPr>
        <p:spPr/>
        <p:txBody>
          <a:bodyPr/>
          <a:lstStyle/>
          <a:p>
            <a:fld id="{8A025440-0A7E-4593-837B-F45085E38427}" type="slidenum">
              <a:rPr lang="en-IN" smtClean="0"/>
              <a:t>2</a:t>
            </a:fld>
            <a:endParaRPr lang="en-US"/>
          </a:p>
        </p:txBody>
      </p:sp>
    </p:spTree>
    <p:extLst>
      <p:ext uri="{BB962C8B-B14F-4D97-AF65-F5344CB8AC3E}">
        <p14:creationId xmlns:p14="http://schemas.microsoft.com/office/powerpoint/2010/main" val="35474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8DA09-C854-532F-2CF4-E6700D32A0F3}"/>
              </a:ext>
            </a:extLst>
          </p:cNvPr>
          <p:cNvSpPr>
            <a:spLocks noGrp="1"/>
          </p:cNvSpPr>
          <p:nvPr>
            <p:ph idx="1"/>
          </p:nvPr>
        </p:nvSpPr>
        <p:spPr>
          <a:xfrm>
            <a:off x="272610" y="152107"/>
            <a:ext cx="11681756" cy="6426322"/>
          </a:xfrm>
        </p:spPr>
        <p:txBody>
          <a:bodyPr vert="horz" lIns="91440" tIns="45720" rIns="91440" bIns="45720" rtlCol="0" anchor="t">
            <a:normAutofit lnSpcReduction="10000"/>
          </a:bodyPr>
          <a:lstStyle/>
          <a:p>
            <a:pPr marL="0" indent="0">
              <a:buNone/>
            </a:pPr>
            <a:r>
              <a:rPr lang="en-US" b="1" dirty="0">
                <a:latin typeface="Times New Roman"/>
                <a:ea typeface="+mn-lt"/>
                <a:cs typeface="+mn-lt"/>
              </a:rPr>
              <a:t> User Interface(UI) in Unity</a:t>
            </a:r>
            <a:endParaRPr lang="en-US" dirty="0"/>
          </a:p>
          <a:p>
            <a:pPr marL="457200" indent="-457200" algn="just"/>
            <a:r>
              <a:rPr lang="en-US" dirty="0">
                <a:latin typeface="Times New Roman"/>
                <a:ea typeface="+mn-lt"/>
                <a:cs typeface="+mn-lt"/>
              </a:rPr>
              <a:t>Unity provides three UI  systems that you can use to create UI for the Unity Editor and applications made in the Unity Editor:</a:t>
            </a:r>
            <a:endParaRPr lang="en-US" dirty="0">
              <a:latin typeface="Times New Roman"/>
              <a:cs typeface="Times New Roman"/>
            </a:endParaRPr>
          </a:p>
          <a:p>
            <a:pPr marL="514350" indent="-514350">
              <a:buAutoNum type="arabicPeriod"/>
            </a:pPr>
            <a:r>
              <a:rPr lang="en-US" dirty="0">
                <a:latin typeface="Times New Roman"/>
                <a:ea typeface="+mn-lt"/>
                <a:cs typeface="+mn-lt"/>
              </a:rPr>
              <a:t>UI Toolkit</a:t>
            </a:r>
            <a:endParaRPr lang="en-US">
              <a:latin typeface="Times New Roman"/>
              <a:cs typeface="Calibri" panose="020F0502020204030204"/>
            </a:endParaRPr>
          </a:p>
          <a:p>
            <a:pPr marL="514350" indent="-514350">
              <a:buAutoNum type="arabicPeriod"/>
            </a:pPr>
            <a:r>
              <a:rPr lang="en-US" dirty="0">
                <a:latin typeface="Times New Roman"/>
                <a:ea typeface="+mn-lt"/>
                <a:cs typeface="+mn-lt"/>
              </a:rPr>
              <a:t>The Unity UI package (uGUI)</a:t>
            </a:r>
            <a:endParaRPr lang="en-US">
              <a:latin typeface="Times New Roman"/>
              <a:cs typeface="Calibri" panose="020F0502020204030204"/>
            </a:endParaRPr>
          </a:p>
          <a:p>
            <a:pPr marL="514350" indent="-514350">
              <a:buAutoNum type="arabicPeriod"/>
            </a:pPr>
            <a:r>
              <a:rPr lang="en-US" dirty="0">
                <a:latin typeface="Times New Roman"/>
                <a:ea typeface="+mn-lt"/>
                <a:cs typeface="+mn-lt"/>
              </a:rPr>
              <a:t>IMGUI(Immediate Mode Graphical User Interface)</a:t>
            </a:r>
            <a:endParaRPr lang="en-US" dirty="0">
              <a:latin typeface="Times New Roman"/>
              <a:cs typeface="Calibri"/>
            </a:endParaRPr>
          </a:p>
          <a:p>
            <a:pPr marL="0" indent="0">
              <a:buNone/>
            </a:pPr>
            <a:endParaRPr lang="en-US" dirty="0">
              <a:cs typeface="Calibri"/>
            </a:endParaRPr>
          </a:p>
          <a:p>
            <a:r>
              <a:rPr lang="en-US" sz="2400" dirty="0">
                <a:latin typeface="Times New Roman"/>
                <a:ea typeface="+mn-lt"/>
                <a:cs typeface="+mn-lt"/>
              </a:rPr>
              <a:t>UI toolkit is a GameObject-based  UI system that uses  Components and the Game View to arrange,  position, and style  user interfaces.</a:t>
            </a:r>
            <a:endParaRPr lang="en-US" sz="2400">
              <a:latin typeface="Times New Roman"/>
              <a:cs typeface="Times New Roman"/>
            </a:endParaRPr>
          </a:p>
          <a:p>
            <a:r>
              <a:rPr lang="en-US" sz="2400" dirty="0">
                <a:latin typeface="Times New Roman"/>
                <a:ea typeface="+mn-lt"/>
                <a:cs typeface="+mn-lt"/>
              </a:rPr>
              <a:t> uGUI is an older, GameObject-based UI system that you can use to develop runtime UI for games and applications.</a:t>
            </a:r>
            <a:endParaRPr lang="en-US" sz="2400">
              <a:latin typeface="Times New Roman"/>
              <a:cs typeface="Calibri"/>
            </a:endParaRPr>
          </a:p>
          <a:p>
            <a:pPr algn="just"/>
            <a:r>
              <a:rPr lang="en-US" sz="2400" dirty="0">
                <a:latin typeface="Times New Roman"/>
                <a:ea typeface="+mn-lt"/>
                <a:cs typeface="+mn-lt"/>
              </a:rPr>
              <a:t>IMGUI  is a code-driven UI Toolkit that uses the </a:t>
            </a:r>
            <a:r>
              <a:rPr lang="en-US" sz="2400" dirty="0">
                <a:latin typeface="Times New Roman"/>
                <a:cs typeface="Calibri" panose="020F0502020204030204"/>
              </a:rPr>
              <a:t>OnGUI</a:t>
            </a:r>
            <a:r>
              <a:rPr lang="en-US" sz="2400" dirty="0">
                <a:latin typeface="Times New Roman"/>
                <a:ea typeface="+mn-lt"/>
                <a:cs typeface="+mn-lt"/>
              </a:rPr>
              <a:t> function, and scripts   that implement it, to draw and manage user interfaces. Used to create custom Inspectors  for script components, extensions for the Unity Editor, and in-game debugging displays. It is not recommended for building runtime UI.</a:t>
            </a:r>
            <a:endParaRPr lang="en-US" sz="2400">
              <a:latin typeface="Times New Roman"/>
              <a:cs typeface="Calibri" panose="020F0502020204030204"/>
            </a:endParaRPr>
          </a:p>
          <a:p>
            <a:endParaRPr lang="en-US" dirty="0">
              <a:cs typeface="Calibri" panose="020F0502020204030204"/>
            </a:endParaRPr>
          </a:p>
        </p:txBody>
      </p:sp>
      <p:sp>
        <p:nvSpPr>
          <p:cNvPr id="2" name="Slide Number Placeholder 1">
            <a:extLst>
              <a:ext uri="{FF2B5EF4-FFF2-40B4-BE49-F238E27FC236}">
                <a16:creationId xmlns:a16="http://schemas.microsoft.com/office/drawing/2014/main" id="{935B8436-85F3-6A1A-1C29-C1A711DD2783}"/>
              </a:ext>
            </a:extLst>
          </p:cNvPr>
          <p:cNvSpPr>
            <a:spLocks noGrp="1"/>
          </p:cNvSpPr>
          <p:nvPr>
            <p:ph type="sldNum" sz="quarter" idx="12"/>
          </p:nvPr>
        </p:nvSpPr>
        <p:spPr/>
        <p:txBody>
          <a:bodyPr/>
          <a:lstStyle/>
          <a:p>
            <a:fld id="{8A025440-0A7E-4593-837B-F45085E38427}" type="slidenum">
              <a:rPr lang="en-IN" smtClean="0"/>
              <a:t>20</a:t>
            </a:fld>
            <a:endParaRPr lang="en-US"/>
          </a:p>
        </p:txBody>
      </p:sp>
    </p:spTree>
    <p:extLst>
      <p:ext uri="{BB962C8B-B14F-4D97-AF65-F5344CB8AC3E}">
        <p14:creationId xmlns:p14="http://schemas.microsoft.com/office/powerpoint/2010/main" val="169916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5" name="Content Placeholder 7">
            <a:extLst>
              <a:ext uri="{FF2B5EF4-FFF2-40B4-BE49-F238E27FC236}">
                <a16:creationId xmlns:a16="http://schemas.microsoft.com/office/drawing/2014/main" id="{9FDB12AB-54C5-5D2B-F91F-CFBA39928076}"/>
              </a:ext>
            </a:extLst>
          </p:cNvPr>
          <p:cNvGraphicFramePr>
            <a:graphicFrameLocks noGrp="1"/>
          </p:cNvGraphicFramePr>
          <p:nvPr>
            <p:ph idx="1"/>
            <p:extLst>
              <p:ext uri="{D42A27DB-BD31-4B8C-83A1-F6EECF244321}">
                <p14:modId xmlns:p14="http://schemas.microsoft.com/office/powerpoint/2010/main" val="1862912959"/>
              </p:ext>
            </p:extLst>
          </p:nvPr>
        </p:nvGraphicFramePr>
        <p:xfrm>
          <a:off x="381621" y="-62406"/>
          <a:ext cx="3688331" cy="6968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3B85E725-F4F2-4E29-68BE-865F626A25FD}"/>
              </a:ext>
            </a:extLst>
          </p:cNvPr>
          <p:cNvPicPr>
            <a:picLocks noChangeAspect="1"/>
          </p:cNvPicPr>
          <p:nvPr/>
        </p:nvPicPr>
        <p:blipFill>
          <a:blip r:embed="rId7"/>
          <a:stretch>
            <a:fillRect/>
          </a:stretch>
        </p:blipFill>
        <p:spPr>
          <a:xfrm>
            <a:off x="5405862" y="1237845"/>
            <a:ext cx="6019331" cy="4379063"/>
          </a:xfrm>
          <a:prstGeom prst="rect">
            <a:avLst/>
          </a:prstGeom>
          <a:effectLst/>
        </p:spPr>
      </p:pic>
      <p:sp>
        <p:nvSpPr>
          <p:cNvPr id="8" name="Slide Number Placeholder 7">
            <a:extLst>
              <a:ext uri="{FF2B5EF4-FFF2-40B4-BE49-F238E27FC236}">
                <a16:creationId xmlns:a16="http://schemas.microsoft.com/office/drawing/2014/main" id="{57C5E63A-80D7-D4D3-2C81-0534655330CD}"/>
              </a:ext>
            </a:extLst>
          </p:cNvPr>
          <p:cNvSpPr>
            <a:spLocks noGrp="1"/>
          </p:cNvSpPr>
          <p:nvPr>
            <p:ph type="sldNum" sz="quarter" idx="12"/>
          </p:nvPr>
        </p:nvSpPr>
        <p:spPr/>
        <p:txBody>
          <a:bodyPr/>
          <a:lstStyle/>
          <a:p>
            <a:fld id="{8A025440-0A7E-4593-837B-F45085E38427}" type="slidenum">
              <a:rPr lang="en-IN" smtClean="0"/>
              <a:t>3</a:t>
            </a:fld>
            <a:endParaRPr lang="en-US"/>
          </a:p>
        </p:txBody>
      </p:sp>
    </p:spTree>
    <p:extLst>
      <p:ext uri="{BB962C8B-B14F-4D97-AF65-F5344CB8AC3E}">
        <p14:creationId xmlns:p14="http://schemas.microsoft.com/office/powerpoint/2010/main" val="222566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5D9289-357B-3E2D-4F66-1F5AF9181E58}"/>
              </a:ext>
            </a:extLst>
          </p:cNvPr>
          <p:cNvSpPr>
            <a:spLocks noGrp="1"/>
          </p:cNvSpPr>
          <p:nvPr>
            <p:ph type="subTitle" idx="1"/>
          </p:nvPr>
        </p:nvSpPr>
        <p:spPr>
          <a:xfrm>
            <a:off x="264814" y="1103504"/>
            <a:ext cx="11448332" cy="5654621"/>
          </a:xfrm>
        </p:spPr>
        <p:txBody>
          <a:bodyPr vert="horz" lIns="91440" tIns="45720" rIns="91440" bIns="45720" rtlCol="0" anchor="t">
            <a:normAutofit/>
          </a:bodyPr>
          <a:lstStyle/>
          <a:p>
            <a:pPr algn="just"/>
            <a:r>
              <a:rPr lang="en-US" sz="2800" b="1" dirty="0">
                <a:latin typeface="Times New Roman"/>
                <a:ea typeface="+mn-lt"/>
                <a:cs typeface="+mn-lt"/>
              </a:rPr>
              <a:t>GameObject</a:t>
            </a:r>
            <a:endParaRPr lang="en-US" sz="2800" b="1">
              <a:latin typeface="Times New Roman"/>
              <a:ea typeface="+mn-lt"/>
              <a:cs typeface="+mn-lt"/>
            </a:endParaRPr>
          </a:p>
          <a:p>
            <a:pPr algn="just"/>
            <a:endParaRPr lang="en-US" sz="2800" b="1" dirty="0">
              <a:latin typeface="Times New Roman"/>
              <a:ea typeface="+mn-lt"/>
              <a:cs typeface="+mn-lt"/>
            </a:endParaRPr>
          </a:p>
          <a:p>
            <a:pPr marL="457200" indent="-457200" algn="just">
              <a:buFont typeface="Wingdings" panose="020B0604020202020204" pitchFamily="34" charset="0"/>
              <a:buChar char="§"/>
            </a:pPr>
            <a:r>
              <a:rPr lang="en-US" sz="2800" dirty="0">
                <a:latin typeface="Times New Roman"/>
                <a:ea typeface="+mn-lt"/>
                <a:cs typeface="+mn-lt"/>
              </a:rPr>
              <a:t>GameObjects are the fundamental objects in Unity that represent characters, props and scenery. </a:t>
            </a:r>
            <a:r>
              <a:rPr lang="en" sz="2800" dirty="0">
                <a:latin typeface="Times New Roman"/>
                <a:ea typeface="+mn-lt"/>
                <a:cs typeface="+mn-lt"/>
              </a:rPr>
              <a:t>Camera is a component, and all components have GameObject and transform properties. </a:t>
            </a:r>
            <a:endParaRPr lang="en-US" sz="2800" dirty="0">
              <a:latin typeface="Times New Roman"/>
              <a:ea typeface="+mn-lt"/>
              <a:cs typeface="+mn-lt"/>
            </a:endParaRPr>
          </a:p>
          <a:p>
            <a:pPr marL="457200" indent="-457200" algn="just">
              <a:buFont typeface="Wingdings" panose="020B0604020202020204" pitchFamily="34" charset="0"/>
              <a:buChar char="§"/>
            </a:pPr>
            <a:r>
              <a:rPr lang="en" sz="2800" dirty="0">
                <a:latin typeface="Times New Roman"/>
                <a:ea typeface="+mn-lt"/>
                <a:cs typeface="+mn-lt"/>
              </a:rPr>
              <a:t>The GameObject is the most important thing in the Unity Editor. Every object in your game is a GameObject. This means that everything in your game has to be a GameObject. </a:t>
            </a:r>
            <a:endParaRPr lang="en-US" sz="2800" dirty="0">
              <a:latin typeface="Times New Roman"/>
              <a:ea typeface="+mn-lt"/>
              <a:cs typeface="+mn-lt"/>
            </a:endParaRPr>
          </a:p>
          <a:p>
            <a:pPr marL="457200" indent="-457200" algn="just">
              <a:buFont typeface="Wingdings" panose="020B0604020202020204" pitchFamily="34" charset="0"/>
              <a:buChar char="§"/>
            </a:pPr>
            <a:r>
              <a:rPr lang="en" sz="2800" dirty="0">
                <a:latin typeface="Times New Roman"/>
                <a:ea typeface="+mn-lt"/>
                <a:cs typeface="+mn-lt"/>
              </a:rPr>
              <a:t>GameObject can't do anything on its own; you have to give it properties before it can become a character, an environment, or a special effect. </a:t>
            </a:r>
            <a:endParaRPr lang="en-US" sz="2800">
              <a:latin typeface="Times New Roman"/>
              <a:ea typeface="+mn-lt"/>
              <a:cs typeface="+mn-lt"/>
            </a:endParaRPr>
          </a:p>
          <a:p>
            <a:pPr marL="342900" indent="-342900" algn="just">
              <a:buFont typeface="Wingdings" panose="020B0604020202020204" pitchFamily="34" charset="0"/>
              <a:buChar char="§"/>
            </a:pPr>
            <a:endParaRPr lang="en" dirty="0">
              <a:latin typeface="Times New Roman"/>
              <a:ea typeface="+mn-lt"/>
              <a:cs typeface="+mn-lt"/>
            </a:endParaRPr>
          </a:p>
        </p:txBody>
      </p:sp>
    </p:spTree>
    <p:extLst>
      <p:ext uri="{BB962C8B-B14F-4D97-AF65-F5344CB8AC3E}">
        <p14:creationId xmlns:p14="http://schemas.microsoft.com/office/powerpoint/2010/main" val="109137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58033-7A5B-B4A4-30C9-B3204C734362}"/>
              </a:ext>
            </a:extLst>
          </p:cNvPr>
          <p:cNvSpPr>
            <a:spLocks noGrp="1"/>
          </p:cNvSpPr>
          <p:nvPr>
            <p:ph idx="1"/>
          </p:nvPr>
        </p:nvSpPr>
        <p:spPr>
          <a:xfrm>
            <a:off x="741608" y="308488"/>
            <a:ext cx="10877862" cy="6357238"/>
          </a:xfrm>
        </p:spPr>
        <p:txBody>
          <a:bodyPr vert="horz" lIns="91440" tIns="45720" rIns="91440" bIns="45720" rtlCol="0" anchor="t">
            <a:normAutofit/>
          </a:bodyPr>
          <a:lstStyle/>
          <a:p>
            <a:pPr marL="0" indent="0" algn="just">
              <a:buNone/>
            </a:pPr>
            <a:r>
              <a:rPr lang="en-US" b="1" dirty="0">
                <a:latin typeface="Times New Roman"/>
                <a:ea typeface="+mn-lt"/>
                <a:cs typeface="+mn-lt"/>
              </a:rPr>
              <a:t>Asset Store</a:t>
            </a:r>
            <a:endParaRPr lang="en-US" b="1"/>
          </a:p>
          <a:p>
            <a:pPr algn="just"/>
            <a:r>
              <a:rPr lang="en-US" dirty="0">
                <a:latin typeface="Times New Roman"/>
                <a:ea typeface="+mn-lt"/>
                <a:cs typeface="+mn-lt"/>
              </a:rPr>
              <a:t>The Asset Store provides a range of solutions to help you create scene faster and with less complexity. </a:t>
            </a:r>
          </a:p>
          <a:p>
            <a:pPr algn="just"/>
            <a:r>
              <a:rPr lang="en-US" dirty="0">
                <a:latin typeface="Times New Roman"/>
                <a:ea typeface="+mn-lt"/>
                <a:cs typeface="+mn-lt"/>
              </a:rPr>
              <a:t>Use assets as a placeholder while you build your game, leverage scripts to reduce the burden of coding new logic, and efficiently iterate your prototypes to achieve the exact type of result you want.</a:t>
            </a:r>
            <a:endParaRPr lang="en-US">
              <a:latin typeface="Times New Roman"/>
              <a:cs typeface="Calibri"/>
            </a:endParaRPr>
          </a:p>
          <a:p>
            <a:pPr algn="just"/>
            <a:r>
              <a:rPr lang="en-US" dirty="0">
                <a:latin typeface="Times New Roman"/>
                <a:ea typeface="+mn-lt"/>
                <a:cs typeface="+mn-lt"/>
              </a:rPr>
              <a:t>An asset is representation of any item that can be used in your game or project. An asset may come from a file created outside of Unity, such as a 3D model, an audio file, an image, or any of the other types of file that Unity supports.</a:t>
            </a:r>
          </a:p>
          <a:p>
            <a:pPr algn="just"/>
            <a:r>
              <a:rPr lang="en-US" dirty="0">
                <a:latin typeface="Times New Roman"/>
                <a:ea typeface="+mn-lt"/>
                <a:cs typeface="+mn-lt"/>
              </a:rPr>
              <a:t>It is home to a growing library of free and commercial Assets with a wide variety of Assets is available, covering everything from Textures, Models and animations to whole Project examples, tutorials and Editor extensions.</a:t>
            </a:r>
            <a:endParaRPr lang="en-US" dirty="0">
              <a:latin typeface="Times New Roman"/>
              <a:cs typeface="Calibri" panose="020F0502020204030204"/>
            </a:endParaRPr>
          </a:p>
        </p:txBody>
      </p:sp>
      <p:sp>
        <p:nvSpPr>
          <p:cNvPr id="2" name="Slide Number Placeholder 1">
            <a:extLst>
              <a:ext uri="{FF2B5EF4-FFF2-40B4-BE49-F238E27FC236}">
                <a16:creationId xmlns:a16="http://schemas.microsoft.com/office/drawing/2014/main" id="{C180F855-457D-E78B-499E-CCEFC77765A9}"/>
              </a:ext>
            </a:extLst>
          </p:cNvPr>
          <p:cNvSpPr>
            <a:spLocks noGrp="1"/>
          </p:cNvSpPr>
          <p:nvPr>
            <p:ph type="sldNum" sz="quarter" idx="12"/>
          </p:nvPr>
        </p:nvSpPr>
        <p:spPr/>
        <p:txBody>
          <a:bodyPr/>
          <a:lstStyle/>
          <a:p>
            <a:fld id="{8A025440-0A7E-4593-837B-F45085E38427}" type="slidenum">
              <a:rPr lang="en-IN" smtClean="0"/>
              <a:t>5</a:t>
            </a:fld>
            <a:endParaRPr lang="en-US"/>
          </a:p>
        </p:txBody>
      </p:sp>
    </p:spTree>
    <p:extLst>
      <p:ext uri="{BB962C8B-B14F-4D97-AF65-F5344CB8AC3E}">
        <p14:creationId xmlns:p14="http://schemas.microsoft.com/office/powerpoint/2010/main" val="406570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a:extLst>
              <a:ext uri="{FF2B5EF4-FFF2-40B4-BE49-F238E27FC236}">
                <a16:creationId xmlns:a16="http://schemas.microsoft.com/office/drawing/2014/main" id="{72671D0A-7EA9-56C8-71CF-1F6FB5D6F91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289" r="8399"/>
          <a:stretch/>
        </p:blipFill>
        <p:spPr>
          <a:xfrm>
            <a:off x="1"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7CF1620-2BE1-A4A8-55AB-58A70BB11392}"/>
              </a:ext>
            </a:extLst>
          </p:cNvPr>
          <p:cNvSpPr>
            <a:spLocks noGrp="1"/>
          </p:cNvSpPr>
          <p:nvPr>
            <p:ph idx="1"/>
          </p:nvPr>
        </p:nvSpPr>
        <p:spPr>
          <a:xfrm>
            <a:off x="5882692" y="323086"/>
            <a:ext cx="6133172" cy="6253614"/>
          </a:xfrm>
        </p:spPr>
        <p:txBody>
          <a:bodyPr vert="horz" lIns="91440" tIns="45720" rIns="91440" bIns="45720" rtlCol="0" anchor="t">
            <a:noAutofit/>
          </a:bodyPr>
          <a:lstStyle/>
          <a:p>
            <a:pPr marL="0" indent="0">
              <a:buNone/>
            </a:pPr>
            <a:r>
              <a:rPr lang="en-US" sz="2400" b="1" dirty="0">
                <a:latin typeface="Times New Roman"/>
                <a:ea typeface="+mn-lt"/>
                <a:cs typeface="+mn-lt"/>
              </a:rPr>
              <a:t>VUFORIA</a:t>
            </a:r>
            <a:endParaRPr lang="en-US" sz="2400" b="1" dirty="0">
              <a:latin typeface="Times New Roman"/>
              <a:cs typeface="Calibri" panose="020F0502020204030204"/>
            </a:endParaRPr>
          </a:p>
          <a:p>
            <a:r>
              <a:rPr lang="en-US" sz="2400" dirty="0">
                <a:latin typeface="Times New Roman"/>
                <a:ea typeface="+mn-lt"/>
                <a:cs typeface="+mn-lt"/>
              </a:rPr>
              <a:t>supports AR app development for Android and iOS</a:t>
            </a:r>
            <a:endParaRPr lang="en-US" sz="2400" dirty="0">
              <a:latin typeface="Times New Roman"/>
              <a:cs typeface="Times New Roman"/>
            </a:endParaRPr>
          </a:p>
          <a:p>
            <a:r>
              <a:rPr lang="en-US" sz="2400" dirty="0">
                <a:latin typeface="Times New Roman"/>
                <a:ea typeface="+mn-lt"/>
                <a:cs typeface="+mn-lt"/>
              </a:rPr>
              <a:t>has native engine  integration with Unity</a:t>
            </a:r>
            <a:endParaRPr lang="en-US" sz="2400" dirty="0">
              <a:latin typeface="Times New Roman"/>
              <a:cs typeface="Times New Roman"/>
            </a:endParaRPr>
          </a:p>
          <a:p>
            <a:r>
              <a:rPr lang="en-US" sz="2400" dirty="0">
                <a:latin typeface="Times New Roman"/>
                <a:ea typeface="+mn-lt"/>
                <a:cs typeface="+mn-lt"/>
              </a:rPr>
              <a:t>is platform-independent, it can be used with virtually any platform</a:t>
            </a:r>
            <a:endParaRPr lang="en-US" sz="2400" dirty="0">
              <a:latin typeface="Times New Roman"/>
              <a:cs typeface="Times New Roman"/>
            </a:endParaRPr>
          </a:p>
          <a:p>
            <a:r>
              <a:rPr lang="en-US" sz="2400" dirty="0">
                <a:latin typeface="Times New Roman"/>
                <a:ea typeface="+mn-lt"/>
                <a:cs typeface="+mn-lt"/>
              </a:rPr>
              <a:t>Marker-based AR</a:t>
            </a:r>
            <a:endParaRPr lang="en-US" sz="2400" dirty="0">
              <a:latin typeface="Times New Roman"/>
              <a:cs typeface="Times New Roman"/>
            </a:endParaRPr>
          </a:p>
          <a:p>
            <a:r>
              <a:rPr lang="en-US" sz="2400" dirty="0">
                <a:latin typeface="Times New Roman"/>
                <a:ea typeface="+mn-lt"/>
                <a:cs typeface="+mn-lt"/>
              </a:rPr>
              <a:t>Image Recognition</a:t>
            </a:r>
            <a:endParaRPr lang="en-US" sz="2400">
              <a:latin typeface="Times New Roman"/>
              <a:cs typeface="Times New Roman"/>
            </a:endParaRPr>
          </a:p>
          <a:p>
            <a:endParaRPr lang="en-US" sz="2400" dirty="0">
              <a:latin typeface="Times New Roman"/>
              <a:cs typeface="Calibri"/>
            </a:endParaRPr>
          </a:p>
          <a:p>
            <a:pPr>
              <a:buFont typeface="Wingdings" panose="020B0604020202020204" pitchFamily="34" charset="0"/>
              <a:buChar char="Ø"/>
            </a:pPr>
            <a:r>
              <a:rPr lang="en-US" sz="2400" dirty="0">
                <a:latin typeface="Times New Roman"/>
                <a:ea typeface="+mn-lt"/>
                <a:cs typeface="+mn-lt"/>
              </a:rPr>
              <a:t>Image Target::</a:t>
            </a:r>
            <a:endParaRPr lang="en-US" sz="2400" dirty="0">
              <a:latin typeface="Times New Roman"/>
              <a:cs typeface="Times New Roman"/>
            </a:endParaRPr>
          </a:p>
          <a:p>
            <a:r>
              <a:rPr lang="en-US" sz="2400" dirty="0">
                <a:latin typeface="Times New Roman"/>
                <a:ea typeface="+mn-lt"/>
                <a:cs typeface="+mn-lt"/>
              </a:rPr>
              <a:t>The Engine detects and  tracks the image by  comparing extracted  natural</a:t>
            </a:r>
            <a:endParaRPr lang="en-US" sz="2400" dirty="0">
              <a:latin typeface="Times New Roman"/>
              <a:cs typeface="Times New Roman"/>
            </a:endParaRPr>
          </a:p>
          <a:p>
            <a:r>
              <a:rPr lang="en-US" sz="2400" dirty="0">
                <a:latin typeface="Times New Roman"/>
                <a:ea typeface="+mn-lt"/>
                <a:cs typeface="+mn-lt"/>
              </a:rPr>
              <a:t> features from  the camera image against  a known target resource database</a:t>
            </a:r>
            <a:endParaRPr lang="en-US" sz="2400" dirty="0">
              <a:latin typeface="Times New Roman"/>
              <a:cs typeface="Times New Roman"/>
            </a:endParaRPr>
          </a:p>
          <a:p>
            <a:endParaRPr lang="en-US" sz="1300">
              <a:latin typeface="Times New Roman"/>
              <a:cs typeface="Times New Roman"/>
            </a:endParaRPr>
          </a:p>
          <a:p>
            <a:pPr>
              <a:buFont typeface="Wingdings" panose="020B0604020202020204" pitchFamily="34" charset="0"/>
              <a:buChar char="Ø"/>
            </a:pPr>
            <a:endParaRPr lang="en-US" sz="1300">
              <a:latin typeface="Times New Roman"/>
              <a:cs typeface="Calibri"/>
            </a:endParaRPr>
          </a:p>
        </p:txBody>
      </p:sp>
      <p:sp>
        <p:nvSpPr>
          <p:cNvPr id="4" name="TextBox 3">
            <a:extLst>
              <a:ext uri="{FF2B5EF4-FFF2-40B4-BE49-F238E27FC236}">
                <a16:creationId xmlns:a16="http://schemas.microsoft.com/office/drawing/2014/main" id="{8920CC9A-E32E-021E-5C54-DDD2B91FA115}"/>
              </a:ext>
            </a:extLst>
          </p:cNvPr>
          <p:cNvSpPr txBox="1"/>
          <p:nvPr/>
        </p:nvSpPr>
        <p:spPr>
          <a:xfrm>
            <a:off x="7195889"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5" name="Slide Number Placeholder 4">
            <a:extLst>
              <a:ext uri="{FF2B5EF4-FFF2-40B4-BE49-F238E27FC236}">
                <a16:creationId xmlns:a16="http://schemas.microsoft.com/office/drawing/2014/main" id="{E86D2F46-377E-8AD0-8A75-19F36091E47A}"/>
              </a:ext>
            </a:extLst>
          </p:cNvPr>
          <p:cNvSpPr>
            <a:spLocks noGrp="1"/>
          </p:cNvSpPr>
          <p:nvPr>
            <p:ph type="sldNum" sz="quarter" idx="12"/>
          </p:nvPr>
        </p:nvSpPr>
        <p:spPr/>
        <p:txBody>
          <a:bodyPr/>
          <a:lstStyle/>
          <a:p>
            <a:fld id="{8A025440-0A7E-4593-837B-F45085E38427}" type="slidenum">
              <a:rPr lang="en-IN" smtClean="0"/>
              <a:t>6</a:t>
            </a:fld>
            <a:endParaRPr lang="en-US"/>
          </a:p>
        </p:txBody>
      </p:sp>
    </p:spTree>
    <p:extLst>
      <p:ext uri="{BB962C8B-B14F-4D97-AF65-F5344CB8AC3E}">
        <p14:creationId xmlns:p14="http://schemas.microsoft.com/office/powerpoint/2010/main" val="399035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A696A-24EB-0747-C90D-1A52260D23E6}"/>
              </a:ext>
            </a:extLst>
          </p:cNvPr>
          <p:cNvSpPr>
            <a:spLocks noGrp="1"/>
          </p:cNvSpPr>
          <p:nvPr>
            <p:ph idx="1"/>
          </p:nvPr>
        </p:nvSpPr>
        <p:spPr>
          <a:xfrm>
            <a:off x="838200" y="291042"/>
            <a:ext cx="10515600" cy="5885921"/>
          </a:xfrm>
        </p:spPr>
        <p:txBody>
          <a:bodyPr vert="horz" lIns="91440" tIns="45720" rIns="91440" bIns="45720" rtlCol="0" anchor="t">
            <a:normAutofit/>
          </a:bodyPr>
          <a:lstStyle/>
          <a:p>
            <a:pPr marL="0" indent="0" algn="just">
              <a:buNone/>
            </a:pPr>
            <a:r>
              <a:rPr lang="en-US" b="1" dirty="0">
                <a:latin typeface="Times New Roman"/>
                <a:cs typeface="Times New Roman"/>
              </a:rPr>
              <a:t>Terrain</a:t>
            </a:r>
            <a:endParaRPr lang="en-US" b="1"/>
          </a:p>
          <a:p>
            <a:pPr marL="0" indent="0" algn="just">
              <a:buNone/>
            </a:pPr>
            <a:endParaRPr lang="en-US" dirty="0">
              <a:latin typeface="Times New Roman"/>
              <a:ea typeface="+mn-lt"/>
              <a:cs typeface="Times New Roman"/>
            </a:endParaRPr>
          </a:p>
          <a:p>
            <a:pPr algn="just"/>
            <a:r>
              <a:rPr lang="en-US" dirty="0">
                <a:latin typeface="Times New Roman"/>
                <a:ea typeface="+mn-lt"/>
                <a:cs typeface="+mn-lt"/>
              </a:rPr>
              <a:t>The Unity Editor includes a built-in set of Terrain  features that allow you to add landscapes to your game. </a:t>
            </a:r>
            <a:endParaRPr lang="en-US" dirty="0">
              <a:latin typeface="Times New Roman"/>
              <a:ea typeface="+mn-lt"/>
              <a:cs typeface="Times New Roman"/>
            </a:endParaRPr>
          </a:p>
          <a:p>
            <a:pPr algn="just"/>
            <a:r>
              <a:rPr lang="en-US" dirty="0">
                <a:latin typeface="Times New Roman"/>
                <a:ea typeface="+mn-lt"/>
                <a:cs typeface="+mn-lt"/>
              </a:rPr>
              <a:t>Create multiple Terrain tiles, adjust the height or appearance of your landscape, and add trees or grass to it. </a:t>
            </a:r>
            <a:endParaRPr lang="en-US">
              <a:latin typeface="Times New Roman"/>
              <a:ea typeface="+mn-lt"/>
              <a:cs typeface="Times New Roman"/>
            </a:endParaRPr>
          </a:p>
          <a:p>
            <a:pPr algn="just"/>
            <a:r>
              <a:rPr lang="en-US" dirty="0">
                <a:latin typeface="Times New Roman"/>
                <a:ea typeface="+mn-lt"/>
                <a:cs typeface="+mn-lt"/>
              </a:rPr>
              <a:t>At runtime, Unity optimizes built-in Terrain rendering for efficiency. </a:t>
            </a:r>
            <a:endParaRPr lang="en-US">
              <a:latin typeface="Times New Roman"/>
              <a:cs typeface="Calibri"/>
            </a:endParaRPr>
          </a:p>
          <a:p>
            <a:pPr marL="0" indent="0" algn="just">
              <a:buNone/>
            </a:pPr>
            <a:br>
              <a:rPr lang="en-US" dirty="0"/>
            </a:br>
            <a:endParaRPr lang="en-US" dirty="0">
              <a:cs typeface="Calibri" panose="020F0502020204030204"/>
            </a:endParaRPr>
          </a:p>
        </p:txBody>
      </p:sp>
      <p:sp>
        <p:nvSpPr>
          <p:cNvPr id="2" name="Slide Number Placeholder 1">
            <a:extLst>
              <a:ext uri="{FF2B5EF4-FFF2-40B4-BE49-F238E27FC236}">
                <a16:creationId xmlns:a16="http://schemas.microsoft.com/office/drawing/2014/main" id="{5E26AACD-655F-8082-22F0-471CAADEA941}"/>
              </a:ext>
            </a:extLst>
          </p:cNvPr>
          <p:cNvSpPr>
            <a:spLocks noGrp="1"/>
          </p:cNvSpPr>
          <p:nvPr>
            <p:ph type="sldNum" sz="quarter" idx="12"/>
          </p:nvPr>
        </p:nvSpPr>
        <p:spPr/>
        <p:txBody>
          <a:bodyPr/>
          <a:lstStyle/>
          <a:p>
            <a:fld id="{8A025440-0A7E-4593-837B-F45085E38427}" type="slidenum">
              <a:rPr lang="en-IN" smtClean="0"/>
              <a:t>7</a:t>
            </a:fld>
            <a:endParaRPr lang="en-US"/>
          </a:p>
        </p:txBody>
      </p:sp>
    </p:spTree>
    <p:extLst>
      <p:ext uri="{BB962C8B-B14F-4D97-AF65-F5344CB8AC3E}">
        <p14:creationId xmlns:p14="http://schemas.microsoft.com/office/powerpoint/2010/main" val="276608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CD2EE-9354-7DCA-7184-5292F76F70B2}"/>
              </a:ext>
            </a:extLst>
          </p:cNvPr>
          <p:cNvSpPr>
            <a:spLocks noGrp="1"/>
          </p:cNvSpPr>
          <p:nvPr>
            <p:ph idx="1"/>
          </p:nvPr>
        </p:nvSpPr>
        <p:spPr>
          <a:xfrm>
            <a:off x="276069" y="726346"/>
            <a:ext cx="11502452" cy="4351338"/>
          </a:xfrm>
        </p:spPr>
        <p:txBody>
          <a:bodyPr vert="horz" lIns="91440" tIns="45720" rIns="91440" bIns="45720" rtlCol="0" anchor="t">
            <a:normAutofit/>
          </a:bodyPr>
          <a:lstStyle/>
          <a:p>
            <a:pPr marL="0" indent="0" algn="just">
              <a:buNone/>
            </a:pPr>
            <a:r>
              <a:rPr lang="en-US" b="1" dirty="0">
                <a:latin typeface="Times New Roman"/>
                <a:cs typeface="Times New Roman"/>
              </a:rPr>
              <a:t>Trees</a:t>
            </a:r>
            <a:endParaRPr lang="en-US" b="1">
              <a:latin typeface="Times New Roman"/>
              <a:cs typeface="Times New Roman"/>
            </a:endParaRPr>
          </a:p>
          <a:p>
            <a:pPr algn="just"/>
            <a:r>
              <a:rPr lang="en-US" dirty="0">
                <a:latin typeface="Times New Roman"/>
                <a:ea typeface="+mn-lt"/>
                <a:cs typeface="+mn-lt"/>
              </a:rPr>
              <a:t>You can paint Trees onto a Terrain  in a way that is like painting heightmaps  and Textures. </a:t>
            </a:r>
            <a:endParaRPr lang="en-US">
              <a:latin typeface="Times New Roman"/>
              <a:ea typeface="+mn-lt"/>
              <a:cs typeface="+mn-lt"/>
            </a:endParaRPr>
          </a:p>
          <a:p>
            <a:pPr algn="just"/>
            <a:r>
              <a:rPr lang="en-US" dirty="0">
                <a:latin typeface="Times New Roman"/>
                <a:ea typeface="+mn-lt"/>
                <a:cs typeface="+mn-lt"/>
              </a:rPr>
              <a:t>Trees are solid 3D objects  that grow from the surface. </a:t>
            </a:r>
            <a:endParaRPr lang="en-US">
              <a:latin typeface="Times New Roman"/>
              <a:ea typeface="+mn-lt"/>
              <a:cs typeface="+mn-lt"/>
            </a:endParaRPr>
          </a:p>
          <a:p>
            <a:pPr algn="just"/>
            <a:r>
              <a:rPr lang="en-US" dirty="0">
                <a:latin typeface="Times New Roman"/>
                <a:ea typeface="+mn-lt"/>
                <a:cs typeface="+mn-lt"/>
              </a:rPr>
              <a:t>Unity uses optimizations like billboarding for distant Trees to maintain good rendering performance. This means that you can have dense forests with thousands of Trees and keep an acceptable frame rate.</a:t>
            </a:r>
            <a:endParaRPr lang="en-US">
              <a:latin typeface="Times New Roman"/>
              <a:cs typeface="Calibri"/>
            </a:endParaRPr>
          </a:p>
          <a:p>
            <a:endParaRPr lang="en-US" dirty="0">
              <a:cs typeface="Calibri"/>
            </a:endParaRPr>
          </a:p>
        </p:txBody>
      </p:sp>
      <p:sp>
        <p:nvSpPr>
          <p:cNvPr id="2" name="Slide Number Placeholder 1">
            <a:extLst>
              <a:ext uri="{FF2B5EF4-FFF2-40B4-BE49-F238E27FC236}">
                <a16:creationId xmlns:a16="http://schemas.microsoft.com/office/drawing/2014/main" id="{5EF41F37-5AB9-522B-4806-191C8EFD35B9}"/>
              </a:ext>
            </a:extLst>
          </p:cNvPr>
          <p:cNvSpPr>
            <a:spLocks noGrp="1"/>
          </p:cNvSpPr>
          <p:nvPr>
            <p:ph type="sldNum" sz="quarter" idx="12"/>
          </p:nvPr>
        </p:nvSpPr>
        <p:spPr/>
        <p:txBody>
          <a:bodyPr/>
          <a:lstStyle/>
          <a:p>
            <a:fld id="{8A025440-0A7E-4593-837B-F45085E38427}" type="slidenum">
              <a:rPr lang="en-IN" smtClean="0"/>
              <a:t>8</a:t>
            </a:fld>
            <a:endParaRPr lang="en-US"/>
          </a:p>
        </p:txBody>
      </p:sp>
    </p:spTree>
    <p:extLst>
      <p:ext uri="{BB962C8B-B14F-4D97-AF65-F5344CB8AC3E}">
        <p14:creationId xmlns:p14="http://schemas.microsoft.com/office/powerpoint/2010/main" val="313502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1038-A30C-AD68-E100-271C71AB6AAF}"/>
              </a:ext>
            </a:extLst>
          </p:cNvPr>
          <p:cNvSpPr>
            <a:spLocks noGrp="1"/>
          </p:cNvSpPr>
          <p:nvPr>
            <p:ph type="title"/>
          </p:nvPr>
        </p:nvSpPr>
        <p:spPr>
          <a:xfrm>
            <a:off x="326036" y="190240"/>
            <a:ext cx="10515600" cy="1325563"/>
          </a:xfrm>
        </p:spPr>
        <p:txBody>
          <a:bodyPr/>
          <a:lstStyle/>
          <a:p>
            <a:r>
              <a:rPr lang="en-US" sz="2800" b="1" dirty="0">
                <a:latin typeface="Times New Roman"/>
                <a:cs typeface="Calibri"/>
              </a:rPr>
              <a:t> Material</a:t>
            </a:r>
            <a:r>
              <a:rPr lang="en-US" dirty="0">
                <a:latin typeface="Calibri"/>
                <a:cs typeface="Calibri"/>
              </a:rPr>
              <a:t> </a:t>
            </a:r>
            <a:endParaRPr lang="en-US" dirty="0"/>
          </a:p>
        </p:txBody>
      </p:sp>
      <p:sp>
        <p:nvSpPr>
          <p:cNvPr id="3" name="Content Placeholder 2">
            <a:extLst>
              <a:ext uri="{FF2B5EF4-FFF2-40B4-BE49-F238E27FC236}">
                <a16:creationId xmlns:a16="http://schemas.microsoft.com/office/drawing/2014/main" id="{3FAC6D35-5411-8289-4C0D-AF544F82727E}"/>
              </a:ext>
            </a:extLst>
          </p:cNvPr>
          <p:cNvSpPr>
            <a:spLocks noGrp="1"/>
          </p:cNvSpPr>
          <p:nvPr>
            <p:ph idx="1"/>
          </p:nvPr>
        </p:nvSpPr>
        <p:spPr>
          <a:xfrm>
            <a:off x="251085" y="701363"/>
            <a:ext cx="11439993" cy="4351338"/>
          </a:xfrm>
        </p:spPr>
        <p:txBody>
          <a:bodyPr vert="horz" lIns="91440" tIns="45720" rIns="91440" bIns="45720" rtlCol="0" anchor="t">
            <a:normAutofit lnSpcReduction="10000"/>
          </a:bodyPr>
          <a:lstStyle/>
          <a:p>
            <a:endParaRPr lang="en-US" dirty="0">
              <a:cs typeface="Calibri" panose="020F0502020204030204"/>
            </a:endParaRPr>
          </a:p>
          <a:p>
            <a:pPr algn="just"/>
            <a:r>
              <a:rPr lang="en-US" dirty="0">
                <a:latin typeface="Times New Roman"/>
                <a:ea typeface="+mn-lt"/>
                <a:cs typeface="+mn-lt"/>
              </a:rPr>
              <a:t>This class exposes all properties from a material, allowing you to animate them. You can also use it to set custom shader properties that can't be accessed through the inspector.</a:t>
            </a:r>
          </a:p>
          <a:p>
            <a:pPr algn="just"/>
            <a:r>
              <a:rPr lang="en-US" dirty="0">
                <a:latin typeface="Times New Roman"/>
                <a:ea typeface="+mn-lt"/>
                <a:cs typeface="+mn-lt"/>
              </a:rPr>
              <a:t> To get the material used by an object, use  the Renderer.material property.</a:t>
            </a:r>
            <a:endParaRPr lang="en-US" dirty="0">
              <a:latin typeface="Times New Roman"/>
              <a:cs typeface="Times New Roman"/>
            </a:endParaRPr>
          </a:p>
          <a:p>
            <a:endParaRPr lang="en-US" dirty="0">
              <a:ea typeface="+mn-lt"/>
              <a:cs typeface="+mn-lt"/>
            </a:endParaRPr>
          </a:p>
          <a:p>
            <a:pPr marL="0" indent="0">
              <a:buNone/>
            </a:pPr>
            <a:r>
              <a:rPr lang="en-US" b="1" dirty="0">
                <a:latin typeface="Times New Roman"/>
                <a:ea typeface="+mn-lt"/>
                <a:cs typeface="+mn-lt"/>
              </a:rPr>
              <a:t>PhysicMaterial</a:t>
            </a:r>
            <a:endParaRPr lang="en-US" dirty="0">
              <a:latin typeface="Times New Roman"/>
              <a:ea typeface="+mn-lt"/>
              <a:cs typeface="+mn-lt"/>
            </a:endParaRPr>
          </a:p>
          <a:p>
            <a:pPr algn="just"/>
            <a:r>
              <a:rPr lang="en-US" dirty="0">
                <a:latin typeface="Times New Roman"/>
                <a:ea typeface="+mn-lt"/>
                <a:cs typeface="+mn-lt"/>
              </a:rPr>
              <a:t>Physics material describes how to handle colliding objects (friction, bounciness).</a:t>
            </a:r>
            <a:br>
              <a:rPr lang="en-US" dirty="0">
                <a:ea typeface="+mn-lt"/>
                <a:cs typeface="+mn-lt"/>
              </a:rPr>
            </a:br>
            <a:endParaRPr lang="en-US">
              <a:ea typeface="+mn-lt"/>
              <a:cs typeface="+mn-lt"/>
            </a:endParaRPr>
          </a:p>
          <a:p>
            <a:endParaRPr lang="en-US" dirty="0">
              <a:cs typeface="Calibri"/>
            </a:endParaRPr>
          </a:p>
        </p:txBody>
      </p:sp>
      <p:sp>
        <p:nvSpPr>
          <p:cNvPr id="4" name="Slide Number Placeholder 3">
            <a:extLst>
              <a:ext uri="{FF2B5EF4-FFF2-40B4-BE49-F238E27FC236}">
                <a16:creationId xmlns:a16="http://schemas.microsoft.com/office/drawing/2014/main" id="{0EC863A2-7511-EDE6-9C8A-A0690BDC7DF6}"/>
              </a:ext>
            </a:extLst>
          </p:cNvPr>
          <p:cNvSpPr>
            <a:spLocks noGrp="1"/>
          </p:cNvSpPr>
          <p:nvPr>
            <p:ph type="sldNum" sz="quarter" idx="12"/>
          </p:nvPr>
        </p:nvSpPr>
        <p:spPr/>
        <p:txBody>
          <a:bodyPr/>
          <a:lstStyle/>
          <a:p>
            <a:fld id="{8A025440-0A7E-4593-837B-F45085E38427}" type="slidenum">
              <a:rPr lang="en-IN" smtClean="0"/>
              <a:t>9</a:t>
            </a:fld>
            <a:endParaRPr lang="en-US"/>
          </a:p>
        </p:txBody>
      </p:sp>
    </p:spTree>
    <p:extLst>
      <p:ext uri="{BB962C8B-B14F-4D97-AF65-F5344CB8AC3E}">
        <p14:creationId xmlns:p14="http://schemas.microsoft.com/office/powerpoint/2010/main" val="2333741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303</Words>
  <Application>Microsoft Office PowerPoint</Application>
  <PresentationFormat>Widescreen</PresentationFormat>
  <Paragraphs>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Introduction to AR_VR(AT62001)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Material </vt:lpstr>
      <vt:lpstr>PowerPoint Presentation</vt:lpstr>
      <vt:lpstr>Introduction to Scripting</vt:lpstr>
      <vt:lpstr>Mono Behavior class </vt:lpstr>
      <vt:lpstr>PowerPoint Presentation</vt:lpstr>
      <vt:lpstr>PowerPoint Presentation</vt:lpstr>
      <vt:lpstr>PowerPoint Presentation</vt:lpstr>
      <vt:lpstr>PowerPoint Presentation</vt:lpstr>
      <vt:lpstr>PowerPoint Presentation</vt:lpstr>
      <vt:lpstr>Triggers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550</cp:revision>
  <dcterms:created xsi:type="dcterms:W3CDTF">2023-02-06T11:05:14Z</dcterms:created>
  <dcterms:modified xsi:type="dcterms:W3CDTF">2023-02-15T11:46:20Z</dcterms:modified>
</cp:coreProperties>
</file>