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307" r:id="rId7"/>
    <p:sldId id="305" r:id="rId8"/>
    <p:sldId id="308" r:id="rId9"/>
    <p:sldId id="300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C12F-88F3-478B-8488-F01C975B6E5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B79B-162F-4FD3-8224-BF0811EE4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7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B79B-162F-4FD3-8224-BF0811EE45F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7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B79B-162F-4FD3-8224-BF0811EE45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B79B-162F-4FD3-8224-BF0811EE45F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9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76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5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06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9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96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5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2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AFDF-8DDF-41FF-8CF9-BF961FDDC6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552137-A011-4252-83B0-EA7AA173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ce detection&quot;"/>
          <p:cNvPicPr>
            <a:picLocks noChangeAspect="1" noChangeArrowheads="1"/>
          </p:cNvPicPr>
          <p:nvPr/>
        </p:nvPicPr>
        <p:blipFill>
          <a:blip r:embed="rId2"/>
          <a:srcRect l="5572" t="13920" r="13547" b="20895"/>
          <a:stretch>
            <a:fillRect/>
          </a:stretch>
        </p:blipFill>
        <p:spPr bwMode="auto">
          <a:xfrm>
            <a:off x="4157134" y="2327747"/>
            <a:ext cx="4267200" cy="2590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19400" y="30480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  <a:latin typeface="Copperplate Gothic Bold" pitchFamily="34" charset="0"/>
              </a:rPr>
              <a:t>  Real Time Based Facial Recognition 				System</a:t>
            </a:r>
            <a:endParaRPr lang="en-US" sz="2400" b="1" i="1" dirty="0">
              <a:solidFill>
                <a:srgbClr val="7030A0"/>
              </a:solidFill>
              <a:latin typeface="Copperplate Gothic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295401"/>
            <a:ext cx="8534400" cy="82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  <a:latin typeface="Copperplate Gothic Bold" pitchFamily="34" charset="0"/>
              </a:rPr>
              <a:t> </a:t>
            </a:r>
            <a:r>
              <a:rPr lang="en-IN" b="1" i="1" dirty="0">
                <a:solidFill>
                  <a:srgbClr val="7030A0"/>
                </a:solidFill>
                <a:latin typeface="Copperplate Gothic Bold" pitchFamily="34" charset="0"/>
              </a:rPr>
              <a:t>Organization:    </a:t>
            </a:r>
            <a:r>
              <a:rPr lang="en-IN" b="1" i="1" dirty="0">
                <a:solidFill>
                  <a:srgbClr val="C00000"/>
                </a:solidFill>
                <a:latin typeface="Copperplate Gothic Bold" pitchFamily="34" charset="0"/>
              </a:rPr>
              <a:t>Bureau of Police Research &amp; Development</a:t>
            </a:r>
          </a:p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7030A0"/>
                </a:solidFill>
                <a:latin typeface="Copperplate Gothic Bold" pitchFamily="34" charset="0"/>
              </a:rPr>
              <a:t>Problem Statement No. : </a:t>
            </a:r>
            <a:r>
              <a:rPr lang="en-IN" b="1" i="1" dirty="0">
                <a:solidFill>
                  <a:srgbClr val="C00000"/>
                </a:solidFill>
                <a:latin typeface="Copperplate Gothic Bold" pitchFamily="34" charset="0"/>
              </a:rPr>
              <a:t>RK 308</a:t>
            </a:r>
            <a:endParaRPr lang="en-US" b="1" i="1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sp>
        <p:nvSpPr>
          <p:cNvPr id="1028" name="AutoShape 4" descr="Image result for SI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SI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SI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SIH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Image result for matrusri engineering colle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Related image"/>
          <p:cNvPicPr>
            <a:picLocks noChangeAspect="1" noChangeArrowheads="1"/>
          </p:cNvPicPr>
          <p:nvPr/>
        </p:nvPicPr>
        <p:blipFill>
          <a:blip r:embed="rId3"/>
          <a:srcRect l="8467" r="6867"/>
          <a:stretch>
            <a:fillRect/>
          </a:stretch>
        </p:blipFill>
        <p:spPr bwMode="auto">
          <a:xfrm>
            <a:off x="1688042" y="177600"/>
            <a:ext cx="838200" cy="10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56" name="Picture 32" descr="Image result for Bureau of Police Research &amp; Development"/>
          <p:cNvPicPr>
            <a:picLocks noChangeAspect="1" noChangeArrowheads="1"/>
          </p:cNvPicPr>
          <p:nvPr/>
        </p:nvPicPr>
        <p:blipFill>
          <a:blip r:embed="rId4" cstate="print"/>
          <a:srcRect l="11463" r="17170"/>
          <a:stretch>
            <a:fillRect/>
          </a:stretch>
        </p:blipFill>
        <p:spPr bwMode="auto">
          <a:xfrm>
            <a:off x="11009142" y="40197"/>
            <a:ext cx="1030458" cy="11502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831975" y="4837562"/>
            <a:ext cx="373380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Copperplate Gothic Bold" pitchFamily="34" charset="0"/>
              </a:rPr>
              <a:t>MENTORS:</a:t>
            </a:r>
          </a:p>
          <a:p>
            <a:pPr>
              <a:lnSpc>
                <a:spcPct val="150000"/>
              </a:lnSpc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Dr.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Pallavi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Khare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Copperplate Gothic Bold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B.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Indira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 </a:t>
            </a: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Copperplate Gothic Bold" pitchFamily="34" charset="0"/>
              </a:rPr>
              <a:t>Priyadarshini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5D25C-70E1-44F3-A96D-64271943B517}"/>
              </a:ext>
            </a:extLst>
          </p:cNvPr>
          <p:cNvSpPr txBox="1"/>
          <p:nvPr/>
        </p:nvSpPr>
        <p:spPr>
          <a:xfrm>
            <a:off x="7772400" y="4554139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 STUDENTS: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S.Surya</a:t>
            </a:r>
            <a:r>
              <a:rPr lang="en-US" dirty="0"/>
              <a:t> Mohan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R.Amrita</a:t>
            </a:r>
            <a:r>
              <a:rPr lang="en-US" dirty="0"/>
              <a:t>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K.Harish</a:t>
            </a:r>
            <a:r>
              <a:rPr lang="en-US" dirty="0"/>
              <a:t>         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G.Greeshma</a:t>
            </a:r>
            <a:r>
              <a:rPr lang="en-US" dirty="0"/>
              <a:t>    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P.Ram</a:t>
            </a:r>
            <a:r>
              <a:rPr lang="en-US" dirty="0"/>
              <a:t> Mohana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R.N.priyatham</a:t>
            </a:r>
            <a:r>
              <a:rPr lang="en-US" dirty="0"/>
              <a:t>    </a:t>
            </a:r>
          </a:p>
          <a:p>
            <a:r>
              <a:rPr lang="en-US" dirty="0"/>
              <a:t>                     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F2F95-7032-4E08-8BE5-642CED1B6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89" y="43598"/>
            <a:ext cx="1367953" cy="1150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59D5-816C-4A51-AF2E-902BF76C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Future Scope</a:t>
            </a:r>
            <a:br>
              <a:rPr lang="en-IN" dirty="0"/>
            </a:br>
            <a:r>
              <a:rPr lang="en-IN" dirty="0"/>
              <a:t>                  Theoretical 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92EF-4BAC-432E-AB11-315DFB5D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order to deal with problem in identifying the criminals with mask…</a:t>
            </a:r>
          </a:p>
          <a:p>
            <a:r>
              <a:rPr lang="en-IN" dirty="0"/>
              <a:t>Extract the portion of the face that is not covered by the mask and then perform the comparison for better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E2C3D-3D28-437A-AAEB-96A81F89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" y="237066"/>
            <a:ext cx="2686935" cy="3310467"/>
          </a:xfrm>
          <a:prstGeom prst="ellipse">
            <a:avLst/>
          </a:prstGeom>
          <a:ln w="63500" cap="rnd">
            <a:solidFill>
              <a:schemeClr val="accent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9C7F7-9BAD-4A81-841B-F40C5AD31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68" y="3046874"/>
            <a:ext cx="3369732" cy="24468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733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833B-7D02-44B8-B30B-58C2177C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EA660-DD90-40E0-A465-02DE05A46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-67734"/>
            <a:ext cx="11810999" cy="6849533"/>
          </a:xfrm>
        </p:spPr>
      </p:pic>
    </p:spTree>
    <p:extLst>
      <p:ext uri="{BB962C8B-B14F-4D97-AF65-F5344CB8AC3E}">
        <p14:creationId xmlns:p14="http://schemas.microsoft.com/office/powerpoint/2010/main" val="34656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CC1F-6AAA-47AB-A979-052D15C2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problem at hand                                          </a:t>
            </a:r>
            <a:r>
              <a:rPr lang="en-IN" dirty="0" err="1"/>
              <a:t>Hand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6CD4FE-DFFF-434B-8257-97318E3B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What if a person commit crime for the first time?</a:t>
            </a:r>
          </a:p>
          <a:p>
            <a:r>
              <a:rPr lang="en-IN" sz="2800" dirty="0"/>
              <a:t>There would be no information of the criminal in the police department’s database.</a:t>
            </a:r>
          </a:p>
          <a:p>
            <a:r>
              <a:rPr lang="en-IN" sz="2800" dirty="0"/>
              <a:t>How to solve this problem?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42D09-20FA-42CF-AC7C-685E52D3B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249238"/>
            <a:ext cx="4986867" cy="2805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46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2B8F-0F4D-4C00-B1CA-85A8600C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Proposed Solution                           </a:t>
            </a:r>
            <a:r>
              <a:rPr lang="en-IN" dirty="0" err="1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63DC-3249-4441-908A-F7054EB5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800" dirty="0"/>
              <a:t> Now a days, almost everyone is using the social media.</a:t>
            </a:r>
          </a:p>
          <a:p>
            <a:r>
              <a:rPr lang="en-IN" sz="2800" dirty="0"/>
              <a:t>Our project is to emphasize that, we can try extracting the information of the criminal from the social media.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50D42-A4D2-4BAF-B253-9D01F182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0171"/>
            <a:ext cx="3248555" cy="21617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51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8167-F5F1-47E3-A980-F41C2056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Our Project deals with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extracting information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from Twitter.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 image beside, are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 statistics from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internet.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9DFC3-5E78-429D-8A39-AEEDE0BE2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4" y="499533"/>
            <a:ext cx="6477000" cy="6238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10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332E-C8D7-4A34-BB85-D7ED1AE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                 Our Project Implementation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A17C65-2588-44B7-A964-2AE22B01D669}"/>
              </a:ext>
            </a:extLst>
          </p:cNvPr>
          <p:cNvSpPr/>
          <p:nvPr/>
        </p:nvSpPr>
        <p:spPr>
          <a:xfrm>
            <a:off x="5715000" y="3268133"/>
            <a:ext cx="677333" cy="65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416E3-1BF5-4723-92EE-A28C031C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90" y="2478635"/>
            <a:ext cx="5143500" cy="28363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3BE468-6821-4AEA-9490-15634762F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5" y="1930400"/>
            <a:ext cx="5283437" cy="3932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101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1">
            <a:extLst>
              <a:ext uri="{FF2B5EF4-FFF2-40B4-BE49-F238E27FC236}">
                <a16:creationId xmlns:a16="http://schemas.microsoft.com/office/drawing/2014/main" id="{C4E6326C-EDFF-4F07-A1AE-AAF61118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26304"/>
            <a:ext cx="1803400" cy="48555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Data 2">
            <a:extLst>
              <a:ext uri="{FF2B5EF4-FFF2-40B4-BE49-F238E27FC236}">
                <a16:creationId xmlns:a16="http://schemas.microsoft.com/office/drawing/2014/main" id="{9786F221-C50B-44B0-834A-4581B9BB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1" y="700039"/>
            <a:ext cx="2197100" cy="88265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image of criminal in app and upload to server/computer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E399D95B-00AA-4A61-B4ED-CC90495C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1" y="1795633"/>
            <a:ext cx="233680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image of criminal in server/computer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E46FFD5F-C78F-4627-9FEB-2A4CEBC8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879" y="2421206"/>
            <a:ext cx="2343150" cy="647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Facial recognition of criminal image with social media images in server/computer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5">
            <a:extLst>
              <a:ext uri="{FF2B5EF4-FFF2-40B4-BE49-F238E27FC236}">
                <a16:creationId xmlns:a16="http://schemas.microsoft.com/office/drawing/2014/main" id="{148605D7-1799-4D4E-A324-5CF26ADC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92" y="3237150"/>
            <a:ext cx="1289050" cy="1180226"/>
          </a:xfrm>
          <a:prstGeom prst="diamond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match found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Data 7">
            <a:extLst>
              <a:ext uri="{FF2B5EF4-FFF2-40B4-BE49-F238E27FC236}">
                <a16:creationId xmlns:a16="http://schemas.microsoft.com/office/drawing/2014/main" id="{28659AA9-FAAB-49AD-BE66-ED22DE83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3" y="5447792"/>
            <a:ext cx="2724136" cy="768348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mobile app fetch the results from database and display</a:t>
            </a: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EB4CB9D6-48CC-45A5-BC15-83B8DC0D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4" y="6357534"/>
            <a:ext cx="1666875" cy="447689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35" name="Flowchart: Data 9">
            <a:extLst>
              <a:ext uri="{FF2B5EF4-FFF2-40B4-BE49-F238E27FC236}">
                <a16:creationId xmlns:a16="http://schemas.microsoft.com/office/drawing/2014/main" id="{9B2A32AB-48FA-4B7E-8189-A0A88C90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316" y="2371934"/>
            <a:ext cx="1869099" cy="74624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Images and data from social media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066DEEBD-3FD0-4534-9350-FC1A9665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990" y="4543403"/>
            <a:ext cx="1974850" cy="746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corresponding data in to the database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E80951-0D8C-443D-A696-F91A8D6835B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18201" y="511858"/>
            <a:ext cx="0" cy="199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7529DB-76B2-4DEE-ADB3-45FE1D6D2AAE}"/>
              </a:ext>
            </a:extLst>
          </p:cNvPr>
          <p:cNvCxnSpPr>
            <a:cxnSpLocks/>
          </p:cNvCxnSpPr>
          <p:nvPr/>
        </p:nvCxnSpPr>
        <p:spPr>
          <a:xfrm>
            <a:off x="5870917" y="1575757"/>
            <a:ext cx="0" cy="219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620CF-6FA0-4EA4-89B0-7313CF017901}"/>
              </a:ext>
            </a:extLst>
          </p:cNvPr>
          <p:cNvCxnSpPr>
            <a:cxnSpLocks/>
          </p:cNvCxnSpPr>
          <p:nvPr/>
        </p:nvCxnSpPr>
        <p:spPr>
          <a:xfrm>
            <a:off x="5850012" y="3039261"/>
            <a:ext cx="12700" cy="205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B9AC5-4692-491D-8B69-7F2790DEBF9A}"/>
              </a:ext>
            </a:extLst>
          </p:cNvPr>
          <p:cNvCxnSpPr>
            <a:cxnSpLocks/>
          </p:cNvCxnSpPr>
          <p:nvPr/>
        </p:nvCxnSpPr>
        <p:spPr>
          <a:xfrm>
            <a:off x="5876682" y="4417377"/>
            <a:ext cx="0" cy="137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82B1AA-666A-40A9-94E1-A22B5BEF91DD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4166505" y="2745056"/>
            <a:ext cx="6902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733B24-EBB3-40D0-8E95-E8B9ABD74789}"/>
              </a:ext>
            </a:extLst>
          </p:cNvPr>
          <p:cNvCxnSpPr>
            <a:cxnSpLocks/>
          </p:cNvCxnSpPr>
          <p:nvPr/>
        </p:nvCxnSpPr>
        <p:spPr>
          <a:xfrm flipV="1">
            <a:off x="6515442" y="3796629"/>
            <a:ext cx="1933234" cy="14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763192-0151-4FE7-94BE-3AA944FDD123}"/>
              </a:ext>
            </a:extLst>
          </p:cNvPr>
          <p:cNvCxnSpPr>
            <a:cxnSpLocks/>
          </p:cNvCxnSpPr>
          <p:nvPr/>
        </p:nvCxnSpPr>
        <p:spPr>
          <a:xfrm>
            <a:off x="8448676" y="3779569"/>
            <a:ext cx="0" cy="2779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1C318E-4BFC-44AB-8620-50CAFD752D0C}"/>
              </a:ext>
            </a:extLst>
          </p:cNvPr>
          <p:cNvCxnSpPr>
            <a:cxnSpLocks/>
          </p:cNvCxnSpPr>
          <p:nvPr/>
        </p:nvCxnSpPr>
        <p:spPr>
          <a:xfrm flipH="1">
            <a:off x="6706410" y="6536331"/>
            <a:ext cx="174226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52">
            <a:extLst>
              <a:ext uri="{FF2B5EF4-FFF2-40B4-BE49-F238E27FC236}">
                <a16:creationId xmlns:a16="http://schemas.microsoft.com/office/drawing/2014/main" id="{06DCDDA6-3161-47BF-8A86-7A3674E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5E82C4A7-6474-462B-9E95-346D1227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5F94D0-3CD5-4869-BA4F-74AC7B7BA3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41415" y="5289968"/>
            <a:ext cx="0" cy="157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19D5DE-0E81-48D1-933F-A9B39F9600A0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5918201" y="6216141"/>
            <a:ext cx="0" cy="14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A140-4AAA-4B5E-AB30-4B1E65308E9A}"/>
              </a:ext>
            </a:extLst>
          </p:cNvPr>
          <p:cNvCxnSpPr>
            <a:cxnSpLocks/>
          </p:cNvCxnSpPr>
          <p:nvPr/>
        </p:nvCxnSpPr>
        <p:spPr>
          <a:xfrm>
            <a:off x="5858217" y="2296433"/>
            <a:ext cx="12700" cy="143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3D8D0C-8C90-4C58-9B4D-6DBF46EDEA51}"/>
              </a:ext>
            </a:extLst>
          </p:cNvPr>
          <p:cNvSpPr txBox="1"/>
          <p:nvPr/>
        </p:nvSpPr>
        <p:spPr>
          <a:xfrm>
            <a:off x="1622389" y="100728"/>
            <a:ext cx="3197257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i="1" dirty="0">
                <a:solidFill>
                  <a:srgbClr val="C00000"/>
                </a:solidFill>
                <a:latin typeface="Algerian" panose="04020705040A02060702" pitchFamily="82" charset="0"/>
              </a:rPr>
              <a:t>FLOW CHART </a:t>
            </a:r>
          </a:p>
        </p:txBody>
      </p:sp>
    </p:spTree>
    <p:extLst>
      <p:ext uri="{BB962C8B-B14F-4D97-AF65-F5344CB8AC3E}">
        <p14:creationId xmlns:p14="http://schemas.microsoft.com/office/powerpoint/2010/main" val="24355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454BB-BF6C-4CCB-BC0C-D224F13E05C5}"/>
              </a:ext>
            </a:extLst>
          </p:cNvPr>
          <p:cNvSpPr/>
          <p:nvPr/>
        </p:nvSpPr>
        <p:spPr>
          <a:xfrm>
            <a:off x="872064" y="380999"/>
            <a:ext cx="7713135" cy="60748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B4801E-D5C3-4669-B580-4EE5B6ABB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18" y="402167"/>
            <a:ext cx="3165231" cy="6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2CAB6E-F858-487E-AD1B-EB94BD4583EB}"/>
              </a:ext>
            </a:extLst>
          </p:cNvPr>
          <p:cNvSpPr/>
          <p:nvPr/>
        </p:nvSpPr>
        <p:spPr>
          <a:xfrm>
            <a:off x="905933" y="203200"/>
            <a:ext cx="8382000" cy="62103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F657D0-7214-4E97-B952-6A51AF687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49" y="444500"/>
            <a:ext cx="3165231" cy="586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044B63-B7D4-4460-B5CD-1B72DF531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41" y="419882"/>
            <a:ext cx="3165231" cy="58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0E8778-C39E-4B13-BBB4-988BC6E42329}"/>
              </a:ext>
            </a:extLst>
          </p:cNvPr>
          <p:cNvSpPr/>
          <p:nvPr/>
        </p:nvSpPr>
        <p:spPr>
          <a:xfrm>
            <a:off x="313268" y="1193800"/>
            <a:ext cx="8525934" cy="500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UNLOCK PHONES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technology is a powerful way to protect personal data and ensure that, if a phone is stolen, sensitive data remains inaccessible by</a:t>
            </a: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perpetrator</a:t>
            </a: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MISSING PERSONS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Face recognition can be used to find missing children and victims of human trafficking. As long as missing individuals are added to a database, law enforcement can become alerted as soon as they are recognized by face recognition—be it an airport, retail store or other public space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 AIR TRAVEL MORE CONVENIENT  :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Face recognition to help people check bags, check into flights and board planes faster.</a:t>
            </a: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06CAC-A9EE-4CAB-85B5-B28989757796}"/>
              </a:ext>
            </a:extLst>
          </p:cNvPr>
          <p:cNvSpPr txBox="1"/>
          <p:nvPr/>
        </p:nvSpPr>
        <p:spPr>
          <a:xfrm>
            <a:off x="1676400" y="152400"/>
            <a:ext cx="3200400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i="1" dirty="0">
                <a:solidFill>
                  <a:srgbClr val="C00000"/>
                </a:solidFill>
                <a:latin typeface="Algerian" panose="04020705040A02060702" pitchFamily="82" charset="0"/>
              </a:rPr>
              <a:t>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FF396-F658-4EFB-9562-D11F6244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73" y="675620"/>
            <a:ext cx="1274188" cy="1426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A9DFA-4343-4758-ADC0-77F4E730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273" y="2526377"/>
            <a:ext cx="1426588" cy="1426588"/>
          </a:xfrm>
          <a:prstGeom prst="rect">
            <a:avLst/>
          </a:prstGeom>
        </p:spPr>
      </p:pic>
      <p:pic>
        <p:nvPicPr>
          <p:cNvPr id="9" name="Picture 8" descr="Airport Face Recognition">
            <a:extLst>
              <a:ext uri="{FF2B5EF4-FFF2-40B4-BE49-F238E27FC236}">
                <a16:creationId xmlns:a16="http://schemas.microsoft.com/office/drawing/2014/main" id="{1D0133F7-AC6B-42CC-85FC-3CC9D6F4A4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78" y="4565567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401</Words>
  <Application>Microsoft Office PowerPoint</Application>
  <PresentationFormat>Widescreen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Copperplate Gothic Bold</vt:lpstr>
      <vt:lpstr>Times New Roman</vt:lpstr>
      <vt:lpstr>Trebuchet MS</vt:lpstr>
      <vt:lpstr>Wingdings 3</vt:lpstr>
      <vt:lpstr>Facet</vt:lpstr>
      <vt:lpstr>PowerPoint Presentation</vt:lpstr>
      <vt:lpstr>                                           problem at hand                                          Hand</vt:lpstr>
      <vt:lpstr>                                    Proposed Solution                           Solution</vt:lpstr>
      <vt:lpstr>             Our Project deals with extracting information  from Twitter.  The image beside, are  the statistics from  internet.</vt:lpstr>
      <vt:lpstr>                         Our Project Implementation</vt:lpstr>
      <vt:lpstr>PowerPoint Presentation</vt:lpstr>
      <vt:lpstr>PowerPoint Presentation</vt:lpstr>
      <vt:lpstr>PowerPoint Presentation</vt:lpstr>
      <vt:lpstr>PowerPoint Presentation</vt:lpstr>
      <vt:lpstr>                        Future Scope                   Theoretical 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</dc:creator>
  <cp:lastModifiedBy>Surya Mohan</cp:lastModifiedBy>
  <cp:revision>15</cp:revision>
  <dcterms:created xsi:type="dcterms:W3CDTF">2020-08-06T06:52:27Z</dcterms:created>
  <dcterms:modified xsi:type="dcterms:W3CDTF">2020-10-25T06:32:42Z</dcterms:modified>
</cp:coreProperties>
</file>