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4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C8B13-2FF5-F56E-9F99-62E15ED6B0F4}" v="26" dt="2024-07-15T15:37:37.852"/>
    <p1510:client id="{588E3C49-39B7-5A17-D37B-CE02E65EB401}" v="11" dt="2024-07-15T14:32:20.396"/>
    <p1510:client id="{7CB8A6FF-5ECB-E47F-AC30-ACF0C2E65FB8}" v="93" dt="2024-07-15T16:33:37.487"/>
    <p1510:client id="{B411CAB1-136C-1B67-3D68-D8A3EDF16FD2}" v="44" dt="2024-07-15T15:49:53.455"/>
    <p1510:client id="{CF5421B5-00E8-E817-F361-589680849181}" v="22" dt="2024-07-15T13:33:21.548"/>
    <p1510:client id="{F5FE9EE5-F15E-315D-A7DB-2FC5B3672690}" v="1" dt="2024-07-15T15:17:26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8DC6A-930B-4EA8-BA01-97D303639B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0D6ACD-2A6C-4629-B382-F1541298B13A}">
      <dgm:prSet/>
      <dgm:spPr/>
      <dgm:t>
        <a:bodyPr/>
        <a:lstStyle/>
        <a:p>
          <a:r>
            <a:rPr lang="en-US" b="1"/>
            <a:t>Dynamic UI</a:t>
          </a:r>
          <a:r>
            <a:rPr lang="en-US"/>
            <a:t>: The interface dynamically updates based on user actions and server responses.</a:t>
          </a:r>
        </a:p>
      </dgm:t>
    </dgm:pt>
    <dgm:pt modelId="{754D7D63-E76B-481B-8AB0-0716C95EFE3E}" type="parTrans" cxnId="{0404BDFC-9AC8-4F75-89AD-3D206AE439EF}">
      <dgm:prSet/>
      <dgm:spPr/>
      <dgm:t>
        <a:bodyPr/>
        <a:lstStyle/>
        <a:p>
          <a:endParaRPr lang="en-US"/>
        </a:p>
      </dgm:t>
    </dgm:pt>
    <dgm:pt modelId="{DD02D088-7C07-4A84-87FD-77D5F3BE603F}" type="sibTrans" cxnId="{0404BDFC-9AC8-4F75-89AD-3D206AE439EF}">
      <dgm:prSet/>
      <dgm:spPr/>
      <dgm:t>
        <a:bodyPr/>
        <a:lstStyle/>
        <a:p>
          <a:endParaRPr lang="en-US"/>
        </a:p>
      </dgm:t>
    </dgm:pt>
    <dgm:pt modelId="{DF67BE55-85E7-490B-BC08-878E7159608E}">
      <dgm:prSet/>
      <dgm:spPr/>
      <dgm:t>
        <a:bodyPr/>
        <a:lstStyle/>
        <a:p>
          <a:r>
            <a:rPr lang="en-US" b="1"/>
            <a:t>Color Theory Integration</a:t>
          </a:r>
          <a:r>
            <a:rPr lang="en-US"/>
            <a:t>: Utilizes color theory algorithms to suggest complementary colors.</a:t>
          </a:r>
        </a:p>
      </dgm:t>
    </dgm:pt>
    <dgm:pt modelId="{21E94682-5E7A-4EEC-AAF9-A2F6B108D623}" type="parTrans" cxnId="{E8A5874D-3B83-4E55-95CA-ECF169FABDE1}">
      <dgm:prSet/>
      <dgm:spPr/>
      <dgm:t>
        <a:bodyPr/>
        <a:lstStyle/>
        <a:p>
          <a:endParaRPr lang="en-US"/>
        </a:p>
      </dgm:t>
    </dgm:pt>
    <dgm:pt modelId="{C73D23E0-3735-4187-A61B-5BF832563626}" type="sibTrans" cxnId="{E8A5874D-3B83-4E55-95CA-ECF169FABDE1}">
      <dgm:prSet/>
      <dgm:spPr/>
      <dgm:t>
        <a:bodyPr/>
        <a:lstStyle/>
        <a:p>
          <a:endParaRPr lang="en-US"/>
        </a:p>
      </dgm:t>
    </dgm:pt>
    <dgm:pt modelId="{FE35365D-1375-4BFC-A1DC-1078187DFDDB}">
      <dgm:prSet/>
      <dgm:spPr/>
      <dgm:t>
        <a:bodyPr/>
        <a:lstStyle/>
        <a:p>
          <a:r>
            <a:rPr lang="en-US" b="1"/>
            <a:t>Interactive Recommendations</a:t>
          </a:r>
          <a:r>
            <a:rPr lang="en-US"/>
            <a:t>: Allows users to click on suggested colors and clothing items for more details.</a:t>
          </a:r>
        </a:p>
      </dgm:t>
    </dgm:pt>
    <dgm:pt modelId="{6852C771-FC41-4476-832C-5AE8A45EFB8F}" type="parTrans" cxnId="{13CC44F3-8ACC-49FB-AB94-61C273174C9C}">
      <dgm:prSet/>
      <dgm:spPr/>
      <dgm:t>
        <a:bodyPr/>
        <a:lstStyle/>
        <a:p>
          <a:endParaRPr lang="en-US"/>
        </a:p>
      </dgm:t>
    </dgm:pt>
    <dgm:pt modelId="{A549D35E-6D19-43EC-BC2B-9FEF2D388264}" type="sibTrans" cxnId="{13CC44F3-8ACC-49FB-AB94-61C273174C9C}">
      <dgm:prSet/>
      <dgm:spPr/>
      <dgm:t>
        <a:bodyPr/>
        <a:lstStyle/>
        <a:p>
          <a:endParaRPr lang="en-US"/>
        </a:p>
      </dgm:t>
    </dgm:pt>
    <dgm:pt modelId="{323733F6-0A00-4DCC-A5F2-77B04BF80FE4}" type="pres">
      <dgm:prSet presAssocID="{31D8DC6A-930B-4EA8-BA01-97D303639B2A}" presName="root" presStyleCnt="0">
        <dgm:presLayoutVars>
          <dgm:dir/>
          <dgm:resizeHandles val="exact"/>
        </dgm:presLayoutVars>
      </dgm:prSet>
      <dgm:spPr/>
    </dgm:pt>
    <dgm:pt modelId="{3D3A21F5-CDC5-45EB-908D-C3E1DF20FE67}" type="pres">
      <dgm:prSet presAssocID="{310D6ACD-2A6C-4629-B382-F1541298B13A}" presName="compNode" presStyleCnt="0"/>
      <dgm:spPr/>
    </dgm:pt>
    <dgm:pt modelId="{0DE6A19A-146C-4AB0-BCD3-14DFA1E7BE48}" type="pres">
      <dgm:prSet presAssocID="{310D6ACD-2A6C-4629-B382-F1541298B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AB0FB6-D18F-44C6-9B95-4EA7A57ABC77}" type="pres">
      <dgm:prSet presAssocID="{310D6ACD-2A6C-4629-B382-F1541298B13A}" presName="spaceRect" presStyleCnt="0"/>
      <dgm:spPr/>
    </dgm:pt>
    <dgm:pt modelId="{138046D9-913E-41BB-9806-51499A02FA49}" type="pres">
      <dgm:prSet presAssocID="{310D6ACD-2A6C-4629-B382-F1541298B13A}" presName="textRect" presStyleLbl="revTx" presStyleIdx="0" presStyleCnt="3">
        <dgm:presLayoutVars>
          <dgm:chMax val="1"/>
          <dgm:chPref val="1"/>
        </dgm:presLayoutVars>
      </dgm:prSet>
      <dgm:spPr/>
    </dgm:pt>
    <dgm:pt modelId="{221B24EE-0B03-4757-9C45-CED3BDB6E2CA}" type="pres">
      <dgm:prSet presAssocID="{DD02D088-7C07-4A84-87FD-77D5F3BE603F}" presName="sibTrans" presStyleCnt="0"/>
      <dgm:spPr/>
    </dgm:pt>
    <dgm:pt modelId="{FBD7E7B0-5469-43DA-8882-6716297AFE4F}" type="pres">
      <dgm:prSet presAssocID="{DF67BE55-85E7-490B-BC08-878E7159608E}" presName="compNode" presStyleCnt="0"/>
      <dgm:spPr/>
    </dgm:pt>
    <dgm:pt modelId="{D82E34A7-E5FD-4AB1-89B6-772A07F1EEB3}" type="pres">
      <dgm:prSet presAssocID="{DF67BE55-85E7-490B-BC08-878E715960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35CCFC96-69ED-41CE-97D2-31AF7A24EB3C}" type="pres">
      <dgm:prSet presAssocID="{DF67BE55-85E7-490B-BC08-878E7159608E}" presName="spaceRect" presStyleCnt="0"/>
      <dgm:spPr/>
    </dgm:pt>
    <dgm:pt modelId="{41C8AADD-7712-45CC-8BF5-DFC0A7E7BA40}" type="pres">
      <dgm:prSet presAssocID="{DF67BE55-85E7-490B-BC08-878E7159608E}" presName="textRect" presStyleLbl="revTx" presStyleIdx="1" presStyleCnt="3">
        <dgm:presLayoutVars>
          <dgm:chMax val="1"/>
          <dgm:chPref val="1"/>
        </dgm:presLayoutVars>
      </dgm:prSet>
      <dgm:spPr/>
    </dgm:pt>
    <dgm:pt modelId="{EB43408F-6336-4E12-AB31-23F324BEA49D}" type="pres">
      <dgm:prSet presAssocID="{C73D23E0-3735-4187-A61B-5BF832563626}" presName="sibTrans" presStyleCnt="0"/>
      <dgm:spPr/>
    </dgm:pt>
    <dgm:pt modelId="{86B625DE-5FC6-4B54-B2F3-91F580E88338}" type="pres">
      <dgm:prSet presAssocID="{FE35365D-1375-4BFC-A1DC-1078187DFDDB}" presName="compNode" presStyleCnt="0"/>
      <dgm:spPr/>
    </dgm:pt>
    <dgm:pt modelId="{5C7B98F3-7968-416F-B489-CCEBDC93B0CC}" type="pres">
      <dgm:prSet presAssocID="{FE35365D-1375-4BFC-A1DC-1078187DFD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A11C5143-67C4-48BA-9BE5-E77A95822BD9}" type="pres">
      <dgm:prSet presAssocID="{FE35365D-1375-4BFC-A1DC-1078187DFDDB}" presName="spaceRect" presStyleCnt="0"/>
      <dgm:spPr/>
    </dgm:pt>
    <dgm:pt modelId="{DDC8BA41-B69A-4C00-AAA4-F68ED412A71F}" type="pres">
      <dgm:prSet presAssocID="{FE35365D-1375-4BFC-A1DC-1078187DFD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9AC23D-A0CE-4DDE-8109-136439AE00D4}" type="presOf" srcId="{310D6ACD-2A6C-4629-B382-F1541298B13A}" destId="{138046D9-913E-41BB-9806-51499A02FA49}" srcOrd="0" destOrd="0" presId="urn:microsoft.com/office/officeart/2018/2/layout/IconLabelList"/>
    <dgm:cxn modelId="{7C60D545-9A69-46CE-9471-F0667ACFDE64}" type="presOf" srcId="{DF67BE55-85E7-490B-BC08-878E7159608E}" destId="{41C8AADD-7712-45CC-8BF5-DFC0A7E7BA40}" srcOrd="0" destOrd="0" presId="urn:microsoft.com/office/officeart/2018/2/layout/IconLabelList"/>
    <dgm:cxn modelId="{F1044767-413E-4C50-A26C-E6E0E79804E8}" type="presOf" srcId="{FE35365D-1375-4BFC-A1DC-1078187DFDDB}" destId="{DDC8BA41-B69A-4C00-AAA4-F68ED412A71F}" srcOrd="0" destOrd="0" presId="urn:microsoft.com/office/officeart/2018/2/layout/IconLabelList"/>
    <dgm:cxn modelId="{E8A5874D-3B83-4E55-95CA-ECF169FABDE1}" srcId="{31D8DC6A-930B-4EA8-BA01-97D303639B2A}" destId="{DF67BE55-85E7-490B-BC08-878E7159608E}" srcOrd="1" destOrd="0" parTransId="{21E94682-5E7A-4EEC-AAF9-A2F6B108D623}" sibTransId="{C73D23E0-3735-4187-A61B-5BF832563626}"/>
    <dgm:cxn modelId="{13CC44F3-8ACC-49FB-AB94-61C273174C9C}" srcId="{31D8DC6A-930B-4EA8-BA01-97D303639B2A}" destId="{FE35365D-1375-4BFC-A1DC-1078187DFDDB}" srcOrd="2" destOrd="0" parTransId="{6852C771-FC41-4476-832C-5AE8A45EFB8F}" sibTransId="{A549D35E-6D19-43EC-BC2B-9FEF2D388264}"/>
    <dgm:cxn modelId="{0404BDFC-9AC8-4F75-89AD-3D206AE439EF}" srcId="{31D8DC6A-930B-4EA8-BA01-97D303639B2A}" destId="{310D6ACD-2A6C-4629-B382-F1541298B13A}" srcOrd="0" destOrd="0" parTransId="{754D7D63-E76B-481B-8AB0-0716C95EFE3E}" sibTransId="{DD02D088-7C07-4A84-87FD-77D5F3BE603F}"/>
    <dgm:cxn modelId="{8A3866FF-30AC-447A-841C-99FFB2FFD754}" type="presOf" srcId="{31D8DC6A-930B-4EA8-BA01-97D303639B2A}" destId="{323733F6-0A00-4DCC-A5F2-77B04BF80FE4}" srcOrd="0" destOrd="0" presId="urn:microsoft.com/office/officeart/2018/2/layout/IconLabelList"/>
    <dgm:cxn modelId="{61EA2FB9-0C0D-44FA-8D6D-1EA6F86C22DC}" type="presParOf" srcId="{323733F6-0A00-4DCC-A5F2-77B04BF80FE4}" destId="{3D3A21F5-CDC5-45EB-908D-C3E1DF20FE67}" srcOrd="0" destOrd="0" presId="urn:microsoft.com/office/officeart/2018/2/layout/IconLabelList"/>
    <dgm:cxn modelId="{DAC6CD52-A605-4325-B5C7-1261BBA823A9}" type="presParOf" srcId="{3D3A21F5-CDC5-45EB-908D-C3E1DF20FE67}" destId="{0DE6A19A-146C-4AB0-BCD3-14DFA1E7BE48}" srcOrd="0" destOrd="0" presId="urn:microsoft.com/office/officeart/2018/2/layout/IconLabelList"/>
    <dgm:cxn modelId="{6FEB3F4E-ED24-4BB0-A0A1-724BF495E285}" type="presParOf" srcId="{3D3A21F5-CDC5-45EB-908D-C3E1DF20FE67}" destId="{52AB0FB6-D18F-44C6-9B95-4EA7A57ABC77}" srcOrd="1" destOrd="0" presId="urn:microsoft.com/office/officeart/2018/2/layout/IconLabelList"/>
    <dgm:cxn modelId="{69582F6C-0D11-46FC-87A7-800C233E5605}" type="presParOf" srcId="{3D3A21F5-CDC5-45EB-908D-C3E1DF20FE67}" destId="{138046D9-913E-41BB-9806-51499A02FA49}" srcOrd="2" destOrd="0" presId="urn:microsoft.com/office/officeart/2018/2/layout/IconLabelList"/>
    <dgm:cxn modelId="{FFED9146-AFFF-4441-A4DD-FF69B4700866}" type="presParOf" srcId="{323733F6-0A00-4DCC-A5F2-77B04BF80FE4}" destId="{221B24EE-0B03-4757-9C45-CED3BDB6E2CA}" srcOrd="1" destOrd="0" presId="urn:microsoft.com/office/officeart/2018/2/layout/IconLabelList"/>
    <dgm:cxn modelId="{0BC11F31-EB7A-4E22-823B-43612407FF69}" type="presParOf" srcId="{323733F6-0A00-4DCC-A5F2-77B04BF80FE4}" destId="{FBD7E7B0-5469-43DA-8882-6716297AFE4F}" srcOrd="2" destOrd="0" presId="urn:microsoft.com/office/officeart/2018/2/layout/IconLabelList"/>
    <dgm:cxn modelId="{D626A09D-EBDD-45F1-A70C-FC278AEC5679}" type="presParOf" srcId="{FBD7E7B0-5469-43DA-8882-6716297AFE4F}" destId="{D82E34A7-E5FD-4AB1-89B6-772A07F1EEB3}" srcOrd="0" destOrd="0" presId="urn:microsoft.com/office/officeart/2018/2/layout/IconLabelList"/>
    <dgm:cxn modelId="{580CF9CD-FB67-41B1-90D9-B58625F5FA32}" type="presParOf" srcId="{FBD7E7B0-5469-43DA-8882-6716297AFE4F}" destId="{35CCFC96-69ED-41CE-97D2-31AF7A24EB3C}" srcOrd="1" destOrd="0" presId="urn:microsoft.com/office/officeart/2018/2/layout/IconLabelList"/>
    <dgm:cxn modelId="{A3BEC04D-EABE-4B3C-A153-955EEFEC513D}" type="presParOf" srcId="{FBD7E7B0-5469-43DA-8882-6716297AFE4F}" destId="{41C8AADD-7712-45CC-8BF5-DFC0A7E7BA40}" srcOrd="2" destOrd="0" presId="urn:microsoft.com/office/officeart/2018/2/layout/IconLabelList"/>
    <dgm:cxn modelId="{EAF74A74-A048-441F-8593-4FE8B7029F85}" type="presParOf" srcId="{323733F6-0A00-4DCC-A5F2-77B04BF80FE4}" destId="{EB43408F-6336-4E12-AB31-23F324BEA49D}" srcOrd="3" destOrd="0" presId="urn:microsoft.com/office/officeart/2018/2/layout/IconLabelList"/>
    <dgm:cxn modelId="{9F634C56-8FEE-40BB-BF1F-9B576CF39C70}" type="presParOf" srcId="{323733F6-0A00-4DCC-A5F2-77B04BF80FE4}" destId="{86B625DE-5FC6-4B54-B2F3-91F580E88338}" srcOrd="4" destOrd="0" presId="urn:microsoft.com/office/officeart/2018/2/layout/IconLabelList"/>
    <dgm:cxn modelId="{67C43F99-656C-4321-B578-246D98CD3F3E}" type="presParOf" srcId="{86B625DE-5FC6-4B54-B2F3-91F580E88338}" destId="{5C7B98F3-7968-416F-B489-CCEBDC93B0CC}" srcOrd="0" destOrd="0" presId="urn:microsoft.com/office/officeart/2018/2/layout/IconLabelList"/>
    <dgm:cxn modelId="{EDE2A174-0576-4D14-977B-5D12BA9E0548}" type="presParOf" srcId="{86B625DE-5FC6-4B54-B2F3-91F580E88338}" destId="{A11C5143-67C4-48BA-9BE5-E77A95822BD9}" srcOrd="1" destOrd="0" presId="urn:microsoft.com/office/officeart/2018/2/layout/IconLabelList"/>
    <dgm:cxn modelId="{8A5FA7D3-105C-4690-87F0-7AF5216555FA}" type="presParOf" srcId="{86B625DE-5FC6-4B54-B2F3-91F580E88338}" destId="{DDC8BA41-B69A-4C00-AAA4-F68ED412A7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6A19A-146C-4AB0-BCD3-14DFA1E7BE4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046D9-913E-41BB-9806-51499A02FA4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Dynamic UI</a:t>
          </a:r>
          <a:r>
            <a:rPr lang="en-US" sz="1300" kern="1200"/>
            <a:t>: The interface dynamically updates based on user actions and server responses.</a:t>
          </a:r>
        </a:p>
      </dsp:txBody>
      <dsp:txXfrm>
        <a:off x="417971" y="2644140"/>
        <a:ext cx="2889450" cy="720000"/>
      </dsp:txXfrm>
    </dsp:sp>
    <dsp:sp modelId="{D82E34A7-E5FD-4AB1-89B6-772A07F1EEB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8AADD-7712-45CC-8BF5-DFC0A7E7BA4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Color Theory Integration</a:t>
          </a:r>
          <a:r>
            <a:rPr lang="en-US" sz="1300" kern="1200"/>
            <a:t>: Utilizes color theory algorithms to suggest complementary colors.</a:t>
          </a:r>
        </a:p>
      </dsp:txBody>
      <dsp:txXfrm>
        <a:off x="3813075" y="2644140"/>
        <a:ext cx="2889450" cy="720000"/>
      </dsp:txXfrm>
    </dsp:sp>
    <dsp:sp modelId="{5C7B98F3-7968-416F-B489-CCEBDC93B0C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8BA41-B69A-4C00-AAA4-F68ED412A71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Interactive Recommendations</a:t>
          </a:r>
          <a:r>
            <a:rPr lang="en-US" sz="1300" kern="1200"/>
            <a:t>: Allows users to click on suggested colors and clothing items for more details.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787300" y="5172975"/>
            <a:ext cx="50670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chemeClr val="dk1"/>
              </a:buClr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</a:t>
            </a:r>
            <a:r>
              <a:rPr lang="en-US" sz="1900">
                <a:solidFill>
                  <a:schemeClr val="dk1"/>
                </a:solidFill>
              </a:rPr>
              <a:t> </a:t>
            </a:r>
            <a:r>
              <a:rPr lang="en-US" sz="1900" err="1">
                <a:solidFill>
                  <a:schemeClr val="dk1"/>
                </a:solidFill>
              </a:rPr>
              <a:t>AmrithaVarshini</a:t>
            </a:r>
            <a:endParaRPr sz="1900" err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900">
              <a:solidFill>
                <a:schemeClr val="dk1"/>
              </a:solidFill>
            </a:endParaRPr>
          </a:p>
          <a:p>
            <a:pPr algn="l">
              <a:buClr>
                <a:schemeClr val="dk1"/>
              </a:buClr>
            </a:pPr>
            <a:r>
              <a:rPr lang="en-US" sz="1900">
                <a:solidFill>
                  <a:schemeClr val="dk1"/>
                </a:solidFill>
              </a:rPr>
              <a:t>Team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r>
              <a:rPr lang="en-US" sz="1900">
                <a:solidFill>
                  <a:schemeClr val="dk1"/>
                </a:solidFill>
              </a:rPr>
              <a:t>: </a:t>
            </a:r>
            <a:r>
              <a:rPr lang="en-US" sz="1900" err="1">
                <a:solidFill>
                  <a:schemeClr val="dk1"/>
                </a:solidFill>
              </a:rPr>
              <a:t>Suryamritha</a:t>
            </a:r>
            <a:r>
              <a:rPr lang="en-US" sz="1900">
                <a:solidFill>
                  <a:schemeClr val="dk1"/>
                </a:solidFill>
              </a:rPr>
              <a:t> M, Varshini Balaji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062C-31DB-A4AE-2247-83ED067F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Proposed Solution-1 (</a:t>
            </a:r>
            <a:r>
              <a:rPr lang="en-US" sz="3700" b="1">
                <a:cs typeface="Times New Roman"/>
              </a:rPr>
              <a:t>FIND YOUR COLOR)</a:t>
            </a:r>
            <a:br>
              <a:rPr lang="en-US" sz="3700"/>
            </a:br>
            <a:r>
              <a:rPr lang="en-US" sz="3700"/>
              <a:t> </a:t>
            </a:r>
            <a:endParaRPr lang="en-US" sz="3700" b="1">
              <a:cs typeface="Times New Roman"/>
            </a:endParaRPr>
          </a:p>
          <a:p>
            <a:endParaRPr lang="en-US" sz="3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8C58-6F25-853F-E89F-EEA8B9FC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endParaRPr lang="en-US" sz="1700" b="1">
              <a:latin typeface="Times New Roman"/>
              <a:cs typeface="Times New Roman"/>
            </a:endParaRPr>
          </a:p>
          <a:p>
            <a:r>
              <a:rPr lang="en-US" sz="1700">
                <a:latin typeface="Times New Roman"/>
              </a:rPr>
              <a:t>User Interaction Flow</a:t>
            </a:r>
          </a:p>
          <a:p>
            <a:r>
              <a:rPr lang="en-US" sz="1700" b="1">
                <a:latin typeface="Times New Roman"/>
              </a:rPr>
              <a:t>Upload Image</a:t>
            </a:r>
            <a:r>
              <a:rPr lang="en-US" sz="1700">
                <a:latin typeface="Times New Roman"/>
              </a:rPr>
              <a:t>: Users select an image file to upload.</a:t>
            </a:r>
          </a:p>
          <a:p>
            <a:r>
              <a:rPr lang="en-US" sz="1700" b="1">
                <a:latin typeface="Times New Roman"/>
              </a:rPr>
              <a:t>Image Analysis</a:t>
            </a:r>
            <a:r>
              <a:rPr lang="en-US" sz="1700">
                <a:latin typeface="Times New Roman"/>
              </a:rPr>
              <a:t>: The backend analyzes the image to extract dominant and suggested colors.</a:t>
            </a:r>
          </a:p>
          <a:p>
            <a:r>
              <a:rPr lang="en-US" sz="1700" b="1">
                <a:latin typeface="Times New Roman"/>
              </a:rPr>
              <a:t>Display Results</a:t>
            </a:r>
            <a:r>
              <a:rPr lang="en-US" sz="1700">
                <a:latin typeface="Times New Roman"/>
              </a:rPr>
              <a:t>: Results include:</a:t>
            </a:r>
          </a:p>
          <a:p>
            <a:pPr lvl="1"/>
            <a:r>
              <a:rPr lang="en-US" sz="1700">
                <a:latin typeface="Times New Roman"/>
              </a:rPr>
              <a:t>The uploaded image displayed back to the user.</a:t>
            </a:r>
          </a:p>
          <a:p>
            <a:pPr lvl="1"/>
            <a:r>
              <a:rPr lang="en-US" sz="1700">
                <a:latin typeface="Times New Roman"/>
              </a:rPr>
              <a:t>A color palette showing the extracted dominant and suggested colors.</a:t>
            </a:r>
          </a:p>
          <a:p>
            <a:pPr lvl="1"/>
            <a:r>
              <a:rPr lang="en-US" sz="1700">
                <a:latin typeface="Times New Roman"/>
              </a:rPr>
              <a:t>Recommended clothing items that match the color palette.</a:t>
            </a:r>
          </a:p>
          <a:p>
            <a:endParaRPr lang="en-US" sz="1700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70932-3A01-A54B-BF29-54B895DB3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21681" b="624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9E8B7-5EF4-6947-F811-DFD2E449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Key Features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E21210F-E9C9-A1BF-6477-A694E2660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7845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erson&amp;#39;s profile&#10;&#10;Description automatically generated">
            <a:extLst>
              <a:ext uri="{FF2B5EF4-FFF2-40B4-BE49-F238E27FC236}">
                <a16:creationId xmlns:a16="http://schemas.microsoft.com/office/drawing/2014/main" id="{42D8EEB2-16CA-9951-E61F-D7EF4469E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5" r="14567" b="3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4" name="Picture 3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42D8E080-AD82-A00E-2E17-106CD78A6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5" r="12606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8BC78-39AB-1E00-17AD-555F00D4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sz="2800"/>
              <a:t>Website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2F31-2ADF-2ADE-58FF-12FE8CD6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n-US" sz="1800"/>
              <a:t>The website allows users to upload images, analyzes them to extract dominant colors, and then suggests complementary colors and clothing items that match the uploaded image's color palette. </a:t>
            </a:r>
          </a:p>
        </p:txBody>
      </p:sp>
    </p:spTree>
    <p:extLst>
      <p:ext uri="{BB962C8B-B14F-4D97-AF65-F5344CB8AC3E}">
        <p14:creationId xmlns:p14="http://schemas.microsoft.com/office/powerpoint/2010/main" val="25488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062C-31DB-A4AE-2247-83ED067F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Proposed Solution-2 (</a:t>
            </a:r>
            <a:r>
              <a:rPr lang="en-US" sz="3800" b="1"/>
              <a:t>OUTFIT VISUALIZER</a:t>
            </a:r>
            <a:r>
              <a:rPr lang="en-US" sz="3800"/>
              <a:t>)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8C58-6F25-853F-E89F-EEA8B9FC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9927"/>
            <a:ext cx="10515600" cy="4796898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solidFill>
                  <a:schemeClr val="tx1"/>
                </a:solidFill>
              </a:rPr>
              <a:t>As a Gen Z shopper, a significant challenge faced during online shopping is the inability to visualize how different clothing items match. This can lead to uncertainty about color coordination and style compatibility.</a:t>
            </a:r>
          </a:p>
          <a:p>
            <a:pPr marL="114300" indent="0">
              <a:buNone/>
            </a:pPr>
            <a:r>
              <a:rPr lang="en-US" sz="2000"/>
              <a:t>Outfit Visualizer has the following features:</a:t>
            </a:r>
          </a:p>
          <a:p>
            <a:r>
              <a:rPr lang="en-US" sz="2000" b="1"/>
              <a:t>Image Upload</a:t>
            </a:r>
            <a:r>
              <a:rPr lang="en-US" sz="2000"/>
              <a:t>: Users can directly upload images of clothing items from shopping websites into the Outfit Visualizer.</a:t>
            </a:r>
          </a:p>
          <a:p>
            <a:r>
              <a:rPr lang="en-US" sz="2000" b="1"/>
              <a:t>Arrange and Style</a:t>
            </a:r>
            <a:r>
              <a:rPr lang="en-US" sz="2000"/>
              <a:t>: Users can arrange, reorder, and resize items on a virtual canvas to see how well they coordinate together.</a:t>
            </a:r>
          </a:p>
          <a:p>
            <a:r>
              <a:rPr lang="en-US" sz="2000" b="1"/>
              <a:t>Save Outfits</a:t>
            </a:r>
            <a:r>
              <a:rPr lang="en-US" sz="2000"/>
              <a:t>: Users have the option to save their outfit combinations for future reference.</a:t>
            </a:r>
          </a:p>
          <a:p>
            <a:r>
              <a:rPr lang="en-US" sz="2000" b="1"/>
              <a:t>Share with Friends</a:t>
            </a:r>
            <a:r>
              <a:rPr lang="en-US" sz="2000"/>
              <a:t>: The platform allows users to share their saved outfits with friends to gather feedback and opinions on style choices.</a:t>
            </a:r>
          </a:p>
          <a:p>
            <a:r>
              <a:rPr lang="en-US" sz="2000" b="1"/>
              <a:t>Direct Add to Cart</a:t>
            </a:r>
            <a:r>
              <a:rPr lang="en-US" sz="2000"/>
              <a:t>: Users can add items they like directly to their shopping cart from the Outfit Visualizer.</a:t>
            </a:r>
          </a:p>
          <a:p>
            <a:pPr marL="571500" indent="-45720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994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50-FDC4-F5FC-BCB8-821F011D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1EB47-2E9A-08DD-9D7D-B3CEB5CBB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Reduce Returns</a:t>
            </a:r>
            <a:r>
              <a:rPr lang="en-US" sz="2000"/>
              <a:t>: By visualizing outfits before purchasing, users can make more informed decisions, thereby reducing the likelihood of returns due to dissatisfaction.</a:t>
            </a:r>
          </a:p>
          <a:p>
            <a:r>
              <a:rPr lang="en-US" sz="2000" b="1"/>
              <a:t>Enhanced Shopping Experience</a:t>
            </a:r>
            <a:r>
              <a:rPr lang="en-US" sz="2000"/>
              <a:t>: Users can confidently select items that match their personal style.</a:t>
            </a:r>
          </a:p>
          <a:p>
            <a:r>
              <a:rPr lang="en-US" sz="2000" b="1"/>
              <a:t>Social Interaction</a:t>
            </a:r>
            <a:r>
              <a:rPr lang="en-US" sz="2000"/>
              <a:t>: Sharing outfits fosters social interaction and enhances decision-making.</a:t>
            </a:r>
          </a:p>
          <a:p>
            <a:r>
              <a:rPr lang="en-US" sz="2000" b="1"/>
              <a:t>Increased Customer Satisfaction</a:t>
            </a:r>
            <a:r>
              <a:rPr lang="en-US" sz="2000"/>
              <a:t>: By visualizing outfits, customers are more likely to be satisfied with their purchases, reducing return rates.</a:t>
            </a:r>
          </a:p>
          <a:p>
            <a:pPr marL="114300" indent="0">
              <a:buNone/>
            </a:pPr>
            <a:r>
              <a:rPr lang="en-US" sz="2000"/>
              <a:t>This approach not only streamlines the shopping experience but also empowers users to make better choices regarding their wardrobe.</a:t>
            </a:r>
          </a:p>
        </p:txBody>
      </p:sp>
    </p:spTree>
    <p:extLst>
      <p:ext uri="{BB962C8B-B14F-4D97-AF65-F5344CB8AC3E}">
        <p14:creationId xmlns:p14="http://schemas.microsoft.com/office/powerpoint/2010/main" val="4795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DEAD8-830A-590A-99A4-00508D21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64"/>
            <a:ext cx="12192000" cy="56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2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Name : AmrithaVarshini  Team Details: Suryamritha M, Varshini Balaji</vt:lpstr>
      <vt:lpstr>Proposed Solution-1 (FIND YOUR COLOR)   </vt:lpstr>
      <vt:lpstr>Key Features</vt:lpstr>
      <vt:lpstr>Website </vt:lpstr>
      <vt:lpstr>Proposed Solution-2 (OUTFIT VISUALIZER) </vt:lpstr>
      <vt:lpstr>Benefits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 Amrit  Team Details</dc:title>
  <cp:revision>9</cp:revision>
  <dcterms:modified xsi:type="dcterms:W3CDTF">2024-07-15T16:41:31Z</dcterms:modified>
</cp:coreProperties>
</file>