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6" r:id="rId27"/>
    <p:sldId id="283" r:id="rId28"/>
    <p:sldId id="284" r:id="rId29"/>
    <p:sldId id="285" r:id="rId30"/>
    <p:sldId id="272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EA6"/>
    <a:srgbClr val="6580B1"/>
    <a:srgbClr val="2F5496"/>
    <a:srgbClr val="2A4B8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F9E86-3058-4C6A-82A3-21ACA27F9E72}" type="doc">
      <dgm:prSet loTypeId="urn:microsoft.com/office/officeart/2005/8/layout/process5" loCatId="process" qsTypeId="urn:microsoft.com/office/officeart/2005/8/quickstyle/3d5" qsCatId="3D" csTypeId="urn:microsoft.com/office/officeart/2005/8/colors/accent1_2" csCatId="accent1" phldr="1"/>
      <dgm:spPr/>
    </dgm:pt>
    <dgm:pt modelId="{09F9B0CA-660F-43DF-AF29-4399AD7D87D9}">
      <dgm:prSet phldrT="[Text]"/>
      <dgm:spPr/>
      <dgm:t>
        <a:bodyPr/>
        <a:lstStyle/>
        <a:p>
          <a:r>
            <a:rPr lang="en-IN" dirty="0"/>
            <a:t>Pre-processed Image (Input)</a:t>
          </a:r>
        </a:p>
      </dgm:t>
    </dgm:pt>
    <dgm:pt modelId="{E10294D0-3A8D-454C-AEBC-742E3B8FFDE5}" type="parTrans" cxnId="{5262B0F9-596B-4EF4-A8D4-9F079B6A178A}">
      <dgm:prSet/>
      <dgm:spPr/>
      <dgm:t>
        <a:bodyPr/>
        <a:lstStyle/>
        <a:p>
          <a:endParaRPr lang="en-IN"/>
        </a:p>
      </dgm:t>
    </dgm:pt>
    <dgm:pt modelId="{C450458C-66FD-4037-9F75-54C9F658CAD2}" type="sibTrans" cxnId="{5262B0F9-596B-4EF4-A8D4-9F079B6A178A}">
      <dgm:prSet/>
      <dgm:spPr/>
      <dgm:t>
        <a:bodyPr/>
        <a:lstStyle/>
        <a:p>
          <a:endParaRPr lang="en-IN"/>
        </a:p>
      </dgm:t>
    </dgm:pt>
    <dgm:pt modelId="{92428148-8932-4D1F-9895-C11474D58891}">
      <dgm:prSet phldrT="[Text]"/>
      <dgm:spPr/>
      <dgm:t>
        <a:bodyPr/>
        <a:lstStyle/>
        <a:p>
          <a:r>
            <a:rPr lang="en-IN" dirty="0"/>
            <a:t>Convolve Feature</a:t>
          </a:r>
        </a:p>
      </dgm:t>
    </dgm:pt>
    <dgm:pt modelId="{A3E763C7-E309-479B-AD4D-1F2921F6BD92}" type="parTrans" cxnId="{61491442-6779-4AE5-A402-0D6C06E1CC18}">
      <dgm:prSet/>
      <dgm:spPr/>
      <dgm:t>
        <a:bodyPr/>
        <a:lstStyle/>
        <a:p>
          <a:endParaRPr lang="en-IN"/>
        </a:p>
      </dgm:t>
    </dgm:pt>
    <dgm:pt modelId="{34DBB3A4-EB64-4B08-BB29-88028401164B}" type="sibTrans" cxnId="{61491442-6779-4AE5-A402-0D6C06E1CC18}">
      <dgm:prSet/>
      <dgm:spPr/>
      <dgm:t>
        <a:bodyPr/>
        <a:lstStyle/>
        <a:p>
          <a:endParaRPr lang="en-IN"/>
        </a:p>
      </dgm:t>
    </dgm:pt>
    <dgm:pt modelId="{A7C248BD-B240-4C5C-842E-C3CD38FCD3A5}">
      <dgm:prSet phldrT="[Text]"/>
      <dgm:spPr/>
      <dgm:t>
        <a:bodyPr/>
        <a:lstStyle/>
        <a:p>
          <a:r>
            <a:rPr lang="en-IN" dirty="0"/>
            <a:t>Batch Normalization</a:t>
          </a:r>
        </a:p>
      </dgm:t>
    </dgm:pt>
    <dgm:pt modelId="{2668D2EF-D757-4397-99A9-01722F7FE1F2}" type="parTrans" cxnId="{4A38A69E-A923-4B49-B408-7FAC67D35882}">
      <dgm:prSet/>
      <dgm:spPr/>
      <dgm:t>
        <a:bodyPr/>
        <a:lstStyle/>
        <a:p>
          <a:endParaRPr lang="en-IN"/>
        </a:p>
      </dgm:t>
    </dgm:pt>
    <dgm:pt modelId="{717B1034-15DC-40DC-B273-DF6C447FBB37}" type="sibTrans" cxnId="{4A38A69E-A923-4B49-B408-7FAC67D35882}">
      <dgm:prSet/>
      <dgm:spPr/>
      <dgm:t>
        <a:bodyPr/>
        <a:lstStyle/>
        <a:p>
          <a:endParaRPr lang="en-IN"/>
        </a:p>
      </dgm:t>
    </dgm:pt>
    <dgm:pt modelId="{A51F2C43-97A0-432C-8902-2895101ADE82}">
      <dgm:prSet phldrT="[Text]"/>
      <dgm:spPr/>
      <dgm:t>
        <a:bodyPr/>
        <a:lstStyle/>
        <a:p>
          <a:r>
            <a:rPr lang="en-IN" dirty="0"/>
            <a:t>RELU Activation</a:t>
          </a:r>
        </a:p>
      </dgm:t>
    </dgm:pt>
    <dgm:pt modelId="{BB0A4EF0-E207-42A0-8CC6-ADFB61B20727}" type="parTrans" cxnId="{29939E25-8779-4528-BE4B-B1B0CB541046}">
      <dgm:prSet/>
      <dgm:spPr/>
      <dgm:t>
        <a:bodyPr/>
        <a:lstStyle/>
        <a:p>
          <a:endParaRPr lang="en-IN"/>
        </a:p>
      </dgm:t>
    </dgm:pt>
    <dgm:pt modelId="{85DBBD21-FD4F-4AA4-B8CC-A99B2605FC44}" type="sibTrans" cxnId="{29939E25-8779-4528-BE4B-B1B0CB541046}">
      <dgm:prSet/>
      <dgm:spPr/>
      <dgm:t>
        <a:bodyPr/>
        <a:lstStyle/>
        <a:p>
          <a:endParaRPr lang="en-IN"/>
        </a:p>
      </dgm:t>
    </dgm:pt>
    <dgm:pt modelId="{832E83F6-B8C1-493E-A07D-170E5E5FC29B}">
      <dgm:prSet phldrT="[Text]"/>
      <dgm:spPr/>
      <dgm:t>
        <a:bodyPr/>
        <a:lstStyle/>
        <a:p>
          <a:r>
            <a:rPr lang="en-IN" dirty="0"/>
            <a:t>Max Pooling</a:t>
          </a:r>
        </a:p>
      </dgm:t>
    </dgm:pt>
    <dgm:pt modelId="{53AD0D06-7418-4077-9AC2-405EEFCB8B26}" type="parTrans" cxnId="{AC2A8994-1C38-40CB-8EE9-84CC5BF260A6}">
      <dgm:prSet/>
      <dgm:spPr/>
      <dgm:t>
        <a:bodyPr/>
        <a:lstStyle/>
        <a:p>
          <a:endParaRPr lang="en-IN"/>
        </a:p>
      </dgm:t>
    </dgm:pt>
    <dgm:pt modelId="{32CB28CE-58E9-49CA-AD68-D0508D074067}" type="sibTrans" cxnId="{AC2A8994-1C38-40CB-8EE9-84CC5BF260A6}">
      <dgm:prSet/>
      <dgm:spPr/>
      <dgm:t>
        <a:bodyPr/>
        <a:lstStyle/>
        <a:p>
          <a:endParaRPr lang="en-IN"/>
        </a:p>
      </dgm:t>
    </dgm:pt>
    <dgm:pt modelId="{7AB87444-CEBD-4972-AABE-C355E6F14589}">
      <dgm:prSet phldrT="[Text]"/>
      <dgm:spPr/>
      <dgm:t>
        <a:bodyPr/>
        <a:lstStyle/>
        <a:p>
          <a:r>
            <a:rPr lang="en-IN" dirty="0"/>
            <a:t>Dropout 30%</a:t>
          </a:r>
        </a:p>
      </dgm:t>
    </dgm:pt>
    <dgm:pt modelId="{4D8897BB-6EFA-40EE-89C8-A0CAFF35887B}" type="parTrans" cxnId="{DA0F1E8F-425F-4AA7-ABA8-2D27FD6CFCE7}">
      <dgm:prSet/>
      <dgm:spPr/>
      <dgm:t>
        <a:bodyPr/>
        <a:lstStyle/>
        <a:p>
          <a:endParaRPr lang="en-IN"/>
        </a:p>
      </dgm:t>
    </dgm:pt>
    <dgm:pt modelId="{0D659582-F3C8-4824-974F-F3DFA2014842}" type="sibTrans" cxnId="{DA0F1E8F-425F-4AA7-ABA8-2D27FD6CFCE7}">
      <dgm:prSet/>
      <dgm:spPr/>
      <dgm:t>
        <a:bodyPr/>
        <a:lstStyle/>
        <a:p>
          <a:endParaRPr lang="en-IN"/>
        </a:p>
      </dgm:t>
    </dgm:pt>
    <dgm:pt modelId="{CF670F8D-5FC7-48FF-A85D-798A9647E4FE}">
      <dgm:prSet phldrT="[Text]"/>
      <dgm:spPr/>
      <dgm:t>
        <a:bodyPr/>
        <a:lstStyle/>
        <a:p>
          <a:r>
            <a:rPr lang="en-IN" dirty="0"/>
            <a:t>Dense (Dimensionality Reduction)</a:t>
          </a:r>
        </a:p>
      </dgm:t>
    </dgm:pt>
    <dgm:pt modelId="{1FC6E4A1-AA10-42A4-93C5-1C90201FE281}" type="parTrans" cxnId="{6704B18A-83E7-45E6-888E-E2AA5F9FD719}">
      <dgm:prSet/>
      <dgm:spPr/>
      <dgm:t>
        <a:bodyPr/>
        <a:lstStyle/>
        <a:p>
          <a:endParaRPr lang="en-IN"/>
        </a:p>
      </dgm:t>
    </dgm:pt>
    <dgm:pt modelId="{55715193-6781-4869-AC17-E7ED4D5F5398}" type="sibTrans" cxnId="{6704B18A-83E7-45E6-888E-E2AA5F9FD719}">
      <dgm:prSet/>
      <dgm:spPr/>
      <dgm:t>
        <a:bodyPr/>
        <a:lstStyle/>
        <a:p>
          <a:endParaRPr lang="en-IN"/>
        </a:p>
      </dgm:t>
    </dgm:pt>
    <dgm:pt modelId="{96C30735-E686-48A1-A9F9-4D2E977EFEA2}">
      <dgm:prSet phldrT="[Text]"/>
      <dgm:spPr/>
      <dgm:t>
        <a:bodyPr/>
        <a:lstStyle/>
        <a:p>
          <a:r>
            <a:rPr lang="en-IN" dirty="0"/>
            <a:t>LSTM</a:t>
          </a:r>
        </a:p>
      </dgm:t>
    </dgm:pt>
    <dgm:pt modelId="{530DBB9C-4077-4D2A-991F-6A5DCBAFC8B3}" type="parTrans" cxnId="{3EE287DB-0562-4F00-A61C-0C130A69B277}">
      <dgm:prSet/>
      <dgm:spPr/>
      <dgm:t>
        <a:bodyPr/>
        <a:lstStyle/>
        <a:p>
          <a:endParaRPr lang="en-IN"/>
        </a:p>
      </dgm:t>
    </dgm:pt>
    <dgm:pt modelId="{7AAB9BDA-E1B4-4A7D-AE10-6A956068BD8F}" type="sibTrans" cxnId="{3EE287DB-0562-4F00-A61C-0C130A69B277}">
      <dgm:prSet/>
      <dgm:spPr/>
      <dgm:t>
        <a:bodyPr/>
        <a:lstStyle/>
        <a:p>
          <a:endParaRPr lang="en-IN"/>
        </a:p>
      </dgm:t>
    </dgm:pt>
    <dgm:pt modelId="{A1487B30-7342-4972-8C50-E5F796F9A945}">
      <dgm:prSet phldrT="[Text]"/>
      <dgm:spPr/>
      <dgm:t>
        <a:bodyPr/>
        <a:lstStyle/>
        <a:p>
          <a:r>
            <a:rPr lang="en-IN" dirty="0"/>
            <a:t>Dense</a:t>
          </a:r>
        </a:p>
      </dgm:t>
    </dgm:pt>
    <dgm:pt modelId="{AED0E256-779C-4AA4-AAF0-81D40C2274D0}" type="parTrans" cxnId="{B5AFDA96-EFD2-4B8F-A3CC-9630C4F48F25}">
      <dgm:prSet/>
      <dgm:spPr/>
      <dgm:t>
        <a:bodyPr/>
        <a:lstStyle/>
        <a:p>
          <a:endParaRPr lang="en-IN"/>
        </a:p>
      </dgm:t>
    </dgm:pt>
    <dgm:pt modelId="{08BA9987-3763-4144-A103-7E24BCAB8EF7}" type="sibTrans" cxnId="{B5AFDA96-EFD2-4B8F-A3CC-9630C4F48F25}">
      <dgm:prSet/>
      <dgm:spPr/>
      <dgm:t>
        <a:bodyPr/>
        <a:lstStyle/>
        <a:p>
          <a:endParaRPr lang="en-IN"/>
        </a:p>
      </dgm:t>
    </dgm:pt>
    <dgm:pt modelId="{4CFBDACE-1FE3-459D-BE0C-A699C89231C5}">
      <dgm:prSet phldrT="[Text]"/>
      <dgm:spPr/>
      <dgm:t>
        <a:bodyPr/>
        <a:lstStyle/>
        <a:p>
          <a:r>
            <a:rPr lang="en-IN" dirty="0"/>
            <a:t>SoftMax Activation</a:t>
          </a:r>
        </a:p>
      </dgm:t>
    </dgm:pt>
    <dgm:pt modelId="{5C079254-7AF5-4E6A-A3EE-3AFD9CB47F6D}" type="parTrans" cxnId="{01786E33-0EF8-40B5-987F-E7F6436FF6D7}">
      <dgm:prSet/>
      <dgm:spPr/>
      <dgm:t>
        <a:bodyPr/>
        <a:lstStyle/>
        <a:p>
          <a:endParaRPr lang="en-IN"/>
        </a:p>
      </dgm:t>
    </dgm:pt>
    <dgm:pt modelId="{4ECA6E6E-0A15-48C4-B048-86680C464F89}" type="sibTrans" cxnId="{01786E33-0EF8-40B5-987F-E7F6436FF6D7}">
      <dgm:prSet/>
      <dgm:spPr/>
      <dgm:t>
        <a:bodyPr/>
        <a:lstStyle/>
        <a:p>
          <a:endParaRPr lang="en-IN"/>
        </a:p>
      </dgm:t>
    </dgm:pt>
    <dgm:pt modelId="{F8753044-8C80-4CB9-B3F6-19A77B476311}">
      <dgm:prSet phldrT="[Text]"/>
      <dgm:spPr/>
      <dgm:t>
        <a:bodyPr/>
        <a:lstStyle/>
        <a:p>
          <a:r>
            <a:rPr lang="en-IN" dirty="0"/>
            <a:t>CTC Loss (Output)</a:t>
          </a:r>
        </a:p>
      </dgm:t>
    </dgm:pt>
    <dgm:pt modelId="{52FAE14A-722F-4A0E-9E65-ABBA5495492D}" type="parTrans" cxnId="{2E60C901-96CC-4089-8542-F5F6DC7C08B6}">
      <dgm:prSet/>
      <dgm:spPr/>
      <dgm:t>
        <a:bodyPr/>
        <a:lstStyle/>
        <a:p>
          <a:endParaRPr lang="en-IN"/>
        </a:p>
      </dgm:t>
    </dgm:pt>
    <dgm:pt modelId="{FC6FC8F1-1A2D-4A5D-A285-2476B3B8FA24}" type="sibTrans" cxnId="{2E60C901-96CC-4089-8542-F5F6DC7C08B6}">
      <dgm:prSet/>
      <dgm:spPr/>
      <dgm:t>
        <a:bodyPr/>
        <a:lstStyle/>
        <a:p>
          <a:endParaRPr lang="en-IN"/>
        </a:p>
      </dgm:t>
    </dgm:pt>
    <dgm:pt modelId="{4B46F87D-FFA7-4809-AEE1-6E30932C35EA}" type="pres">
      <dgm:prSet presAssocID="{F3FF9E86-3058-4C6A-82A3-21ACA27F9E72}" presName="diagram" presStyleCnt="0">
        <dgm:presLayoutVars>
          <dgm:dir/>
          <dgm:resizeHandles val="exact"/>
        </dgm:presLayoutVars>
      </dgm:prSet>
      <dgm:spPr/>
    </dgm:pt>
    <dgm:pt modelId="{9206902C-7AD7-47F7-BDD4-8E79CA667039}" type="pres">
      <dgm:prSet presAssocID="{09F9B0CA-660F-43DF-AF29-4399AD7D87D9}" presName="node" presStyleLbl="node1" presStyleIdx="0" presStyleCnt="11">
        <dgm:presLayoutVars>
          <dgm:bulletEnabled val="1"/>
        </dgm:presLayoutVars>
      </dgm:prSet>
      <dgm:spPr/>
    </dgm:pt>
    <dgm:pt modelId="{6A90E09E-5D3F-4E2E-9B02-766EA1D37452}" type="pres">
      <dgm:prSet presAssocID="{C450458C-66FD-4037-9F75-54C9F658CAD2}" presName="sibTrans" presStyleLbl="sibTrans2D1" presStyleIdx="0" presStyleCnt="10"/>
      <dgm:spPr/>
    </dgm:pt>
    <dgm:pt modelId="{F893DC6C-0E1B-4052-BEEA-5F475B40FD23}" type="pres">
      <dgm:prSet presAssocID="{C450458C-66FD-4037-9F75-54C9F658CAD2}" presName="connectorText" presStyleLbl="sibTrans2D1" presStyleIdx="0" presStyleCnt="10"/>
      <dgm:spPr/>
    </dgm:pt>
    <dgm:pt modelId="{4694A46B-28D9-4F86-95EB-37E3C430123A}" type="pres">
      <dgm:prSet presAssocID="{92428148-8932-4D1F-9895-C11474D58891}" presName="node" presStyleLbl="node1" presStyleIdx="1" presStyleCnt="11">
        <dgm:presLayoutVars>
          <dgm:bulletEnabled val="1"/>
        </dgm:presLayoutVars>
      </dgm:prSet>
      <dgm:spPr/>
    </dgm:pt>
    <dgm:pt modelId="{5C752A52-5E36-4828-9598-F877B972EE16}" type="pres">
      <dgm:prSet presAssocID="{34DBB3A4-EB64-4B08-BB29-88028401164B}" presName="sibTrans" presStyleLbl="sibTrans2D1" presStyleIdx="1" presStyleCnt="10"/>
      <dgm:spPr/>
    </dgm:pt>
    <dgm:pt modelId="{30AFD213-A628-4090-B5ED-412820479CD0}" type="pres">
      <dgm:prSet presAssocID="{34DBB3A4-EB64-4B08-BB29-88028401164B}" presName="connectorText" presStyleLbl="sibTrans2D1" presStyleIdx="1" presStyleCnt="10"/>
      <dgm:spPr/>
    </dgm:pt>
    <dgm:pt modelId="{B83EDA3B-309C-471B-914D-80523CFB4AA0}" type="pres">
      <dgm:prSet presAssocID="{A7C248BD-B240-4C5C-842E-C3CD38FCD3A5}" presName="node" presStyleLbl="node1" presStyleIdx="2" presStyleCnt="11">
        <dgm:presLayoutVars>
          <dgm:bulletEnabled val="1"/>
        </dgm:presLayoutVars>
      </dgm:prSet>
      <dgm:spPr/>
    </dgm:pt>
    <dgm:pt modelId="{E3CB9FEB-7EE1-47D4-92CC-19617613376B}" type="pres">
      <dgm:prSet presAssocID="{717B1034-15DC-40DC-B273-DF6C447FBB37}" presName="sibTrans" presStyleLbl="sibTrans2D1" presStyleIdx="2" presStyleCnt="10"/>
      <dgm:spPr/>
    </dgm:pt>
    <dgm:pt modelId="{5DA7DC74-5FDE-4C54-8014-88405B456184}" type="pres">
      <dgm:prSet presAssocID="{717B1034-15DC-40DC-B273-DF6C447FBB37}" presName="connectorText" presStyleLbl="sibTrans2D1" presStyleIdx="2" presStyleCnt="10"/>
      <dgm:spPr/>
    </dgm:pt>
    <dgm:pt modelId="{A0703F09-D01B-4596-859C-772845B32640}" type="pres">
      <dgm:prSet presAssocID="{A51F2C43-97A0-432C-8902-2895101ADE82}" presName="node" presStyleLbl="node1" presStyleIdx="3" presStyleCnt="11">
        <dgm:presLayoutVars>
          <dgm:bulletEnabled val="1"/>
        </dgm:presLayoutVars>
      </dgm:prSet>
      <dgm:spPr/>
    </dgm:pt>
    <dgm:pt modelId="{51CDB876-0C7F-47D0-9DF9-3E922376FEF2}" type="pres">
      <dgm:prSet presAssocID="{85DBBD21-FD4F-4AA4-B8CC-A99B2605FC44}" presName="sibTrans" presStyleLbl="sibTrans2D1" presStyleIdx="3" presStyleCnt="10"/>
      <dgm:spPr/>
    </dgm:pt>
    <dgm:pt modelId="{9C18D464-5050-4C4C-AE8A-C5A6E8C7B6B9}" type="pres">
      <dgm:prSet presAssocID="{85DBBD21-FD4F-4AA4-B8CC-A99B2605FC44}" presName="connectorText" presStyleLbl="sibTrans2D1" presStyleIdx="3" presStyleCnt="10"/>
      <dgm:spPr/>
    </dgm:pt>
    <dgm:pt modelId="{A5162A79-A126-4602-AA42-6F22AF6ED5C4}" type="pres">
      <dgm:prSet presAssocID="{832E83F6-B8C1-493E-A07D-170E5E5FC29B}" presName="node" presStyleLbl="node1" presStyleIdx="4" presStyleCnt="11">
        <dgm:presLayoutVars>
          <dgm:bulletEnabled val="1"/>
        </dgm:presLayoutVars>
      </dgm:prSet>
      <dgm:spPr/>
    </dgm:pt>
    <dgm:pt modelId="{D52890E8-7980-4D90-929C-1C7ABBC35FCB}" type="pres">
      <dgm:prSet presAssocID="{32CB28CE-58E9-49CA-AD68-D0508D074067}" presName="sibTrans" presStyleLbl="sibTrans2D1" presStyleIdx="4" presStyleCnt="10"/>
      <dgm:spPr/>
    </dgm:pt>
    <dgm:pt modelId="{264A2FE2-631D-41E6-855A-7080489A00CF}" type="pres">
      <dgm:prSet presAssocID="{32CB28CE-58E9-49CA-AD68-D0508D074067}" presName="connectorText" presStyleLbl="sibTrans2D1" presStyleIdx="4" presStyleCnt="10"/>
      <dgm:spPr/>
    </dgm:pt>
    <dgm:pt modelId="{C79789EF-29C4-45F1-A5EF-4FF4FDD43794}" type="pres">
      <dgm:prSet presAssocID="{7AB87444-CEBD-4972-AABE-C355E6F14589}" presName="node" presStyleLbl="node1" presStyleIdx="5" presStyleCnt="11">
        <dgm:presLayoutVars>
          <dgm:bulletEnabled val="1"/>
        </dgm:presLayoutVars>
      </dgm:prSet>
      <dgm:spPr/>
    </dgm:pt>
    <dgm:pt modelId="{36DC452B-F5CF-40E8-A0CF-F2DDDC919BBA}" type="pres">
      <dgm:prSet presAssocID="{0D659582-F3C8-4824-974F-F3DFA2014842}" presName="sibTrans" presStyleLbl="sibTrans2D1" presStyleIdx="5" presStyleCnt="10"/>
      <dgm:spPr/>
    </dgm:pt>
    <dgm:pt modelId="{7792811C-F03E-497D-B17F-9D0863DCD489}" type="pres">
      <dgm:prSet presAssocID="{0D659582-F3C8-4824-974F-F3DFA2014842}" presName="connectorText" presStyleLbl="sibTrans2D1" presStyleIdx="5" presStyleCnt="10"/>
      <dgm:spPr/>
    </dgm:pt>
    <dgm:pt modelId="{017413AF-66C0-4002-B5BA-C62CC4FCE055}" type="pres">
      <dgm:prSet presAssocID="{CF670F8D-5FC7-48FF-A85D-798A9647E4FE}" presName="node" presStyleLbl="node1" presStyleIdx="6" presStyleCnt="11">
        <dgm:presLayoutVars>
          <dgm:bulletEnabled val="1"/>
        </dgm:presLayoutVars>
      </dgm:prSet>
      <dgm:spPr/>
    </dgm:pt>
    <dgm:pt modelId="{BC943F77-1F4B-46B2-BACF-947337C2869E}" type="pres">
      <dgm:prSet presAssocID="{55715193-6781-4869-AC17-E7ED4D5F5398}" presName="sibTrans" presStyleLbl="sibTrans2D1" presStyleIdx="6" presStyleCnt="10"/>
      <dgm:spPr/>
    </dgm:pt>
    <dgm:pt modelId="{68536B22-57AF-4AFA-8EAA-B84D3BBBF15A}" type="pres">
      <dgm:prSet presAssocID="{55715193-6781-4869-AC17-E7ED4D5F5398}" presName="connectorText" presStyleLbl="sibTrans2D1" presStyleIdx="6" presStyleCnt="10"/>
      <dgm:spPr/>
    </dgm:pt>
    <dgm:pt modelId="{8E305849-1255-4BD0-8743-B1177A7194FE}" type="pres">
      <dgm:prSet presAssocID="{96C30735-E686-48A1-A9F9-4D2E977EFEA2}" presName="node" presStyleLbl="node1" presStyleIdx="7" presStyleCnt="11">
        <dgm:presLayoutVars>
          <dgm:bulletEnabled val="1"/>
        </dgm:presLayoutVars>
      </dgm:prSet>
      <dgm:spPr/>
    </dgm:pt>
    <dgm:pt modelId="{5C5A84C9-25A6-487F-BD73-D0323A5E3C8F}" type="pres">
      <dgm:prSet presAssocID="{7AAB9BDA-E1B4-4A7D-AE10-6A956068BD8F}" presName="sibTrans" presStyleLbl="sibTrans2D1" presStyleIdx="7" presStyleCnt="10"/>
      <dgm:spPr/>
    </dgm:pt>
    <dgm:pt modelId="{3B339A6F-6D57-4A27-98A5-5B813568518D}" type="pres">
      <dgm:prSet presAssocID="{7AAB9BDA-E1B4-4A7D-AE10-6A956068BD8F}" presName="connectorText" presStyleLbl="sibTrans2D1" presStyleIdx="7" presStyleCnt="10"/>
      <dgm:spPr/>
    </dgm:pt>
    <dgm:pt modelId="{234D863B-956B-474B-9E6F-FCAC865842C0}" type="pres">
      <dgm:prSet presAssocID="{A1487B30-7342-4972-8C50-E5F796F9A945}" presName="node" presStyleLbl="node1" presStyleIdx="8" presStyleCnt="11">
        <dgm:presLayoutVars>
          <dgm:bulletEnabled val="1"/>
        </dgm:presLayoutVars>
      </dgm:prSet>
      <dgm:spPr/>
    </dgm:pt>
    <dgm:pt modelId="{A0C07A02-989F-4D15-9EB9-61F1223E6E34}" type="pres">
      <dgm:prSet presAssocID="{08BA9987-3763-4144-A103-7E24BCAB8EF7}" presName="sibTrans" presStyleLbl="sibTrans2D1" presStyleIdx="8" presStyleCnt="10"/>
      <dgm:spPr/>
    </dgm:pt>
    <dgm:pt modelId="{248D5CE0-1BC2-4B9A-A6E8-C6F3F97F8266}" type="pres">
      <dgm:prSet presAssocID="{08BA9987-3763-4144-A103-7E24BCAB8EF7}" presName="connectorText" presStyleLbl="sibTrans2D1" presStyleIdx="8" presStyleCnt="10"/>
      <dgm:spPr/>
    </dgm:pt>
    <dgm:pt modelId="{840CDF54-FD84-4EC3-8AB6-0093553EA280}" type="pres">
      <dgm:prSet presAssocID="{4CFBDACE-1FE3-459D-BE0C-A699C89231C5}" presName="node" presStyleLbl="node1" presStyleIdx="9" presStyleCnt="11">
        <dgm:presLayoutVars>
          <dgm:bulletEnabled val="1"/>
        </dgm:presLayoutVars>
      </dgm:prSet>
      <dgm:spPr/>
    </dgm:pt>
    <dgm:pt modelId="{4C5B74BF-3922-4FB6-9866-033DAF9FAE73}" type="pres">
      <dgm:prSet presAssocID="{4ECA6E6E-0A15-48C4-B048-86680C464F89}" presName="sibTrans" presStyleLbl="sibTrans2D1" presStyleIdx="9" presStyleCnt="10"/>
      <dgm:spPr/>
    </dgm:pt>
    <dgm:pt modelId="{FD3B1B53-20AF-4659-8BE6-5ED750D3D813}" type="pres">
      <dgm:prSet presAssocID="{4ECA6E6E-0A15-48C4-B048-86680C464F89}" presName="connectorText" presStyleLbl="sibTrans2D1" presStyleIdx="9" presStyleCnt="10"/>
      <dgm:spPr/>
    </dgm:pt>
    <dgm:pt modelId="{F2CD59E4-E647-48BA-A208-34F5A43A0521}" type="pres">
      <dgm:prSet presAssocID="{F8753044-8C80-4CB9-B3F6-19A77B47631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E60C901-96CC-4089-8542-F5F6DC7C08B6}" srcId="{F3FF9E86-3058-4C6A-82A3-21ACA27F9E72}" destId="{F8753044-8C80-4CB9-B3F6-19A77B476311}" srcOrd="10" destOrd="0" parTransId="{52FAE14A-722F-4A0E-9E65-ABBA5495492D}" sibTransId="{FC6FC8F1-1A2D-4A5D-A285-2476B3B8FA24}"/>
    <dgm:cxn modelId="{72E59404-012C-4435-B8A4-5A9DCA1BF79A}" type="presOf" srcId="{717B1034-15DC-40DC-B273-DF6C447FBB37}" destId="{E3CB9FEB-7EE1-47D4-92CC-19617613376B}" srcOrd="0" destOrd="0" presId="urn:microsoft.com/office/officeart/2005/8/layout/process5"/>
    <dgm:cxn modelId="{E887E80A-487E-454A-B696-CB2714223EA9}" type="presOf" srcId="{7AAB9BDA-E1B4-4A7D-AE10-6A956068BD8F}" destId="{3B339A6F-6D57-4A27-98A5-5B813568518D}" srcOrd="1" destOrd="0" presId="urn:microsoft.com/office/officeart/2005/8/layout/process5"/>
    <dgm:cxn modelId="{5A06DD12-53C6-4825-96E5-8D612136B88E}" type="presOf" srcId="{F8753044-8C80-4CB9-B3F6-19A77B476311}" destId="{F2CD59E4-E647-48BA-A208-34F5A43A0521}" srcOrd="0" destOrd="0" presId="urn:microsoft.com/office/officeart/2005/8/layout/process5"/>
    <dgm:cxn modelId="{29939E25-8779-4528-BE4B-B1B0CB541046}" srcId="{F3FF9E86-3058-4C6A-82A3-21ACA27F9E72}" destId="{A51F2C43-97A0-432C-8902-2895101ADE82}" srcOrd="3" destOrd="0" parTransId="{BB0A4EF0-E207-42A0-8CC6-ADFB61B20727}" sibTransId="{85DBBD21-FD4F-4AA4-B8CC-A99B2605FC44}"/>
    <dgm:cxn modelId="{A87FCE26-606A-4B3C-8C2F-6821BF09505B}" type="presOf" srcId="{08BA9987-3763-4144-A103-7E24BCAB8EF7}" destId="{248D5CE0-1BC2-4B9A-A6E8-C6F3F97F8266}" srcOrd="1" destOrd="0" presId="urn:microsoft.com/office/officeart/2005/8/layout/process5"/>
    <dgm:cxn modelId="{41D31927-C9F2-4E25-BF10-AF6FC564DEA4}" type="presOf" srcId="{32CB28CE-58E9-49CA-AD68-D0508D074067}" destId="{264A2FE2-631D-41E6-855A-7080489A00CF}" srcOrd="1" destOrd="0" presId="urn:microsoft.com/office/officeart/2005/8/layout/process5"/>
    <dgm:cxn modelId="{04D57227-6069-4FC9-AC1C-17F3C11CD16D}" type="presOf" srcId="{85DBBD21-FD4F-4AA4-B8CC-A99B2605FC44}" destId="{51CDB876-0C7F-47D0-9DF9-3E922376FEF2}" srcOrd="0" destOrd="0" presId="urn:microsoft.com/office/officeart/2005/8/layout/process5"/>
    <dgm:cxn modelId="{01786E33-0EF8-40B5-987F-E7F6436FF6D7}" srcId="{F3FF9E86-3058-4C6A-82A3-21ACA27F9E72}" destId="{4CFBDACE-1FE3-459D-BE0C-A699C89231C5}" srcOrd="9" destOrd="0" parTransId="{5C079254-7AF5-4E6A-A3EE-3AFD9CB47F6D}" sibTransId="{4ECA6E6E-0A15-48C4-B048-86680C464F89}"/>
    <dgm:cxn modelId="{02604134-1385-48E5-B33A-4D4E48577D28}" type="presOf" srcId="{4CFBDACE-1FE3-459D-BE0C-A699C89231C5}" destId="{840CDF54-FD84-4EC3-8AB6-0093553EA280}" srcOrd="0" destOrd="0" presId="urn:microsoft.com/office/officeart/2005/8/layout/process5"/>
    <dgm:cxn modelId="{3E5BE43A-B527-468C-8296-08913E852491}" type="presOf" srcId="{32CB28CE-58E9-49CA-AD68-D0508D074067}" destId="{D52890E8-7980-4D90-929C-1C7ABBC35FCB}" srcOrd="0" destOrd="0" presId="urn:microsoft.com/office/officeart/2005/8/layout/process5"/>
    <dgm:cxn modelId="{C1084F5B-1890-41CD-82BD-0682876EDAB7}" type="presOf" srcId="{34DBB3A4-EB64-4B08-BB29-88028401164B}" destId="{30AFD213-A628-4090-B5ED-412820479CD0}" srcOrd="1" destOrd="0" presId="urn:microsoft.com/office/officeart/2005/8/layout/process5"/>
    <dgm:cxn modelId="{33CDD25F-D0E8-4041-94B3-1E3C04969EFD}" type="presOf" srcId="{55715193-6781-4869-AC17-E7ED4D5F5398}" destId="{BC943F77-1F4B-46B2-BACF-947337C2869E}" srcOrd="0" destOrd="0" presId="urn:microsoft.com/office/officeart/2005/8/layout/process5"/>
    <dgm:cxn modelId="{61491442-6779-4AE5-A402-0D6C06E1CC18}" srcId="{F3FF9E86-3058-4C6A-82A3-21ACA27F9E72}" destId="{92428148-8932-4D1F-9895-C11474D58891}" srcOrd="1" destOrd="0" parTransId="{A3E763C7-E309-479B-AD4D-1F2921F6BD92}" sibTransId="{34DBB3A4-EB64-4B08-BB29-88028401164B}"/>
    <dgm:cxn modelId="{F26E9664-24E2-44D9-B3DE-29E7A537A923}" type="presOf" srcId="{717B1034-15DC-40DC-B273-DF6C447FBB37}" destId="{5DA7DC74-5FDE-4C54-8014-88405B456184}" srcOrd="1" destOrd="0" presId="urn:microsoft.com/office/officeart/2005/8/layout/process5"/>
    <dgm:cxn modelId="{4061B544-C1B2-4A5D-ADF8-A8B3F5E4BFE4}" type="presOf" srcId="{55715193-6781-4869-AC17-E7ED4D5F5398}" destId="{68536B22-57AF-4AFA-8EAA-B84D3BBBF15A}" srcOrd="1" destOrd="0" presId="urn:microsoft.com/office/officeart/2005/8/layout/process5"/>
    <dgm:cxn modelId="{9A4ABA64-3D99-43D6-8D23-8F0C173DCB84}" type="presOf" srcId="{A51F2C43-97A0-432C-8902-2895101ADE82}" destId="{A0703F09-D01B-4596-859C-772845B32640}" srcOrd="0" destOrd="0" presId="urn:microsoft.com/office/officeart/2005/8/layout/process5"/>
    <dgm:cxn modelId="{B5D5526A-071F-4996-8AA5-2AC600286DB8}" type="presOf" srcId="{85DBBD21-FD4F-4AA4-B8CC-A99B2605FC44}" destId="{9C18D464-5050-4C4C-AE8A-C5A6E8C7B6B9}" srcOrd="1" destOrd="0" presId="urn:microsoft.com/office/officeart/2005/8/layout/process5"/>
    <dgm:cxn modelId="{48439472-4BFB-4509-9785-E8D846F1C51E}" type="presOf" srcId="{0D659582-F3C8-4824-974F-F3DFA2014842}" destId="{36DC452B-F5CF-40E8-A0CF-F2DDDC919BBA}" srcOrd="0" destOrd="0" presId="urn:microsoft.com/office/officeart/2005/8/layout/process5"/>
    <dgm:cxn modelId="{C231C373-CB67-447D-B3A4-9B1925F1B7A2}" type="presOf" srcId="{34DBB3A4-EB64-4B08-BB29-88028401164B}" destId="{5C752A52-5E36-4828-9598-F877B972EE16}" srcOrd="0" destOrd="0" presId="urn:microsoft.com/office/officeart/2005/8/layout/process5"/>
    <dgm:cxn modelId="{E8693254-331A-4F4B-A42D-6562783A9F30}" type="presOf" srcId="{C450458C-66FD-4037-9F75-54C9F658CAD2}" destId="{6A90E09E-5D3F-4E2E-9B02-766EA1D37452}" srcOrd="0" destOrd="0" presId="urn:microsoft.com/office/officeart/2005/8/layout/process5"/>
    <dgm:cxn modelId="{6704B18A-83E7-45E6-888E-E2AA5F9FD719}" srcId="{F3FF9E86-3058-4C6A-82A3-21ACA27F9E72}" destId="{CF670F8D-5FC7-48FF-A85D-798A9647E4FE}" srcOrd="6" destOrd="0" parTransId="{1FC6E4A1-AA10-42A4-93C5-1C90201FE281}" sibTransId="{55715193-6781-4869-AC17-E7ED4D5F5398}"/>
    <dgm:cxn modelId="{893D658E-16C2-421D-AEF2-AD030A6B848C}" type="presOf" srcId="{7AB87444-CEBD-4972-AABE-C355E6F14589}" destId="{C79789EF-29C4-45F1-A5EF-4FF4FDD43794}" srcOrd="0" destOrd="0" presId="urn:microsoft.com/office/officeart/2005/8/layout/process5"/>
    <dgm:cxn modelId="{DA0F1E8F-425F-4AA7-ABA8-2D27FD6CFCE7}" srcId="{F3FF9E86-3058-4C6A-82A3-21ACA27F9E72}" destId="{7AB87444-CEBD-4972-AABE-C355E6F14589}" srcOrd="5" destOrd="0" parTransId="{4D8897BB-6EFA-40EE-89C8-A0CAFF35887B}" sibTransId="{0D659582-F3C8-4824-974F-F3DFA2014842}"/>
    <dgm:cxn modelId="{AC2A8994-1C38-40CB-8EE9-84CC5BF260A6}" srcId="{F3FF9E86-3058-4C6A-82A3-21ACA27F9E72}" destId="{832E83F6-B8C1-493E-A07D-170E5E5FC29B}" srcOrd="4" destOrd="0" parTransId="{53AD0D06-7418-4077-9AC2-405EEFCB8B26}" sibTransId="{32CB28CE-58E9-49CA-AD68-D0508D074067}"/>
    <dgm:cxn modelId="{B5AFDA96-EFD2-4B8F-A3CC-9630C4F48F25}" srcId="{F3FF9E86-3058-4C6A-82A3-21ACA27F9E72}" destId="{A1487B30-7342-4972-8C50-E5F796F9A945}" srcOrd="8" destOrd="0" parTransId="{AED0E256-779C-4AA4-AAF0-81D40C2274D0}" sibTransId="{08BA9987-3763-4144-A103-7E24BCAB8EF7}"/>
    <dgm:cxn modelId="{4A38A69E-A923-4B49-B408-7FAC67D35882}" srcId="{F3FF9E86-3058-4C6A-82A3-21ACA27F9E72}" destId="{A7C248BD-B240-4C5C-842E-C3CD38FCD3A5}" srcOrd="2" destOrd="0" parTransId="{2668D2EF-D757-4397-99A9-01722F7FE1F2}" sibTransId="{717B1034-15DC-40DC-B273-DF6C447FBB37}"/>
    <dgm:cxn modelId="{89C69EB4-CC73-4810-A625-8660A201F402}" type="presOf" srcId="{CF670F8D-5FC7-48FF-A85D-798A9647E4FE}" destId="{017413AF-66C0-4002-B5BA-C62CC4FCE055}" srcOrd="0" destOrd="0" presId="urn:microsoft.com/office/officeart/2005/8/layout/process5"/>
    <dgm:cxn modelId="{355127B9-F1F7-4BD7-9A43-9B86E617FB6E}" type="presOf" srcId="{C450458C-66FD-4037-9F75-54C9F658CAD2}" destId="{F893DC6C-0E1B-4052-BEEA-5F475B40FD23}" srcOrd="1" destOrd="0" presId="urn:microsoft.com/office/officeart/2005/8/layout/process5"/>
    <dgm:cxn modelId="{1FB2E2BE-D44D-4B42-AD4B-8A157BFFBEB3}" type="presOf" srcId="{F3FF9E86-3058-4C6A-82A3-21ACA27F9E72}" destId="{4B46F87D-FFA7-4809-AEE1-6E30932C35EA}" srcOrd="0" destOrd="0" presId="urn:microsoft.com/office/officeart/2005/8/layout/process5"/>
    <dgm:cxn modelId="{400EDBBF-81F4-4B4D-A347-929AD9010477}" type="presOf" srcId="{08BA9987-3763-4144-A103-7E24BCAB8EF7}" destId="{A0C07A02-989F-4D15-9EB9-61F1223E6E34}" srcOrd="0" destOrd="0" presId="urn:microsoft.com/office/officeart/2005/8/layout/process5"/>
    <dgm:cxn modelId="{757F11CC-AD6E-4AA1-8F77-58A3FAAAEA95}" type="presOf" srcId="{96C30735-E686-48A1-A9F9-4D2E977EFEA2}" destId="{8E305849-1255-4BD0-8743-B1177A7194FE}" srcOrd="0" destOrd="0" presId="urn:microsoft.com/office/officeart/2005/8/layout/process5"/>
    <dgm:cxn modelId="{5564F5D5-80F6-4EE4-8F14-BFBCC827B0A6}" type="presOf" srcId="{832E83F6-B8C1-493E-A07D-170E5E5FC29B}" destId="{A5162A79-A126-4602-AA42-6F22AF6ED5C4}" srcOrd="0" destOrd="0" presId="urn:microsoft.com/office/officeart/2005/8/layout/process5"/>
    <dgm:cxn modelId="{E8732DD6-B6B0-4DB9-9F31-FBD1DDFDF38A}" type="presOf" srcId="{0D659582-F3C8-4824-974F-F3DFA2014842}" destId="{7792811C-F03E-497D-B17F-9D0863DCD489}" srcOrd="1" destOrd="0" presId="urn:microsoft.com/office/officeart/2005/8/layout/process5"/>
    <dgm:cxn modelId="{3EE287DB-0562-4F00-A61C-0C130A69B277}" srcId="{F3FF9E86-3058-4C6A-82A3-21ACA27F9E72}" destId="{96C30735-E686-48A1-A9F9-4D2E977EFEA2}" srcOrd="7" destOrd="0" parTransId="{530DBB9C-4077-4D2A-991F-6A5DCBAFC8B3}" sibTransId="{7AAB9BDA-E1B4-4A7D-AE10-6A956068BD8F}"/>
    <dgm:cxn modelId="{1A0BA4E6-E4F0-4999-8325-E8BB279D5768}" type="presOf" srcId="{4ECA6E6E-0A15-48C4-B048-86680C464F89}" destId="{FD3B1B53-20AF-4659-8BE6-5ED750D3D813}" srcOrd="1" destOrd="0" presId="urn:microsoft.com/office/officeart/2005/8/layout/process5"/>
    <dgm:cxn modelId="{CD94BEE7-A4AB-4DC6-9BF5-47F59461B89B}" type="presOf" srcId="{4ECA6E6E-0A15-48C4-B048-86680C464F89}" destId="{4C5B74BF-3922-4FB6-9866-033DAF9FAE73}" srcOrd="0" destOrd="0" presId="urn:microsoft.com/office/officeart/2005/8/layout/process5"/>
    <dgm:cxn modelId="{02ADC0E8-17AF-4549-B8A0-A92CCC163F57}" type="presOf" srcId="{A7C248BD-B240-4C5C-842E-C3CD38FCD3A5}" destId="{B83EDA3B-309C-471B-914D-80523CFB4AA0}" srcOrd="0" destOrd="0" presId="urn:microsoft.com/office/officeart/2005/8/layout/process5"/>
    <dgm:cxn modelId="{F2ADB3F3-FE0F-4982-AF37-366BCAF90981}" type="presOf" srcId="{7AAB9BDA-E1B4-4A7D-AE10-6A956068BD8F}" destId="{5C5A84C9-25A6-487F-BD73-D0323A5E3C8F}" srcOrd="0" destOrd="0" presId="urn:microsoft.com/office/officeart/2005/8/layout/process5"/>
    <dgm:cxn modelId="{43CDFDF5-BA63-49E5-9BE9-0DD95793436F}" type="presOf" srcId="{92428148-8932-4D1F-9895-C11474D58891}" destId="{4694A46B-28D9-4F86-95EB-37E3C430123A}" srcOrd="0" destOrd="0" presId="urn:microsoft.com/office/officeart/2005/8/layout/process5"/>
    <dgm:cxn modelId="{924AA4F6-FD53-45C3-AC17-B775F5A250B0}" type="presOf" srcId="{A1487B30-7342-4972-8C50-E5F796F9A945}" destId="{234D863B-956B-474B-9E6F-FCAC865842C0}" srcOrd="0" destOrd="0" presId="urn:microsoft.com/office/officeart/2005/8/layout/process5"/>
    <dgm:cxn modelId="{5262B0F9-596B-4EF4-A8D4-9F079B6A178A}" srcId="{F3FF9E86-3058-4C6A-82A3-21ACA27F9E72}" destId="{09F9B0CA-660F-43DF-AF29-4399AD7D87D9}" srcOrd="0" destOrd="0" parTransId="{E10294D0-3A8D-454C-AEBC-742E3B8FFDE5}" sibTransId="{C450458C-66FD-4037-9F75-54C9F658CAD2}"/>
    <dgm:cxn modelId="{6137E2FB-C971-4049-BE3C-E87E0AC29F21}" type="presOf" srcId="{09F9B0CA-660F-43DF-AF29-4399AD7D87D9}" destId="{9206902C-7AD7-47F7-BDD4-8E79CA667039}" srcOrd="0" destOrd="0" presId="urn:microsoft.com/office/officeart/2005/8/layout/process5"/>
    <dgm:cxn modelId="{60D60838-0A94-40D3-913E-0643BA5D7C80}" type="presParOf" srcId="{4B46F87D-FFA7-4809-AEE1-6E30932C35EA}" destId="{9206902C-7AD7-47F7-BDD4-8E79CA667039}" srcOrd="0" destOrd="0" presId="urn:microsoft.com/office/officeart/2005/8/layout/process5"/>
    <dgm:cxn modelId="{D927E393-E0B1-49E9-849E-71C1E356B727}" type="presParOf" srcId="{4B46F87D-FFA7-4809-AEE1-6E30932C35EA}" destId="{6A90E09E-5D3F-4E2E-9B02-766EA1D37452}" srcOrd="1" destOrd="0" presId="urn:microsoft.com/office/officeart/2005/8/layout/process5"/>
    <dgm:cxn modelId="{FE312534-58FA-4AE3-9E88-77E5C86A6FDD}" type="presParOf" srcId="{6A90E09E-5D3F-4E2E-9B02-766EA1D37452}" destId="{F893DC6C-0E1B-4052-BEEA-5F475B40FD23}" srcOrd="0" destOrd="0" presId="urn:microsoft.com/office/officeart/2005/8/layout/process5"/>
    <dgm:cxn modelId="{B1B6B1F5-C106-4388-AED5-00D24D78EDC6}" type="presParOf" srcId="{4B46F87D-FFA7-4809-AEE1-6E30932C35EA}" destId="{4694A46B-28D9-4F86-95EB-37E3C430123A}" srcOrd="2" destOrd="0" presId="urn:microsoft.com/office/officeart/2005/8/layout/process5"/>
    <dgm:cxn modelId="{4C28D79A-60EA-4614-B58B-3415F94148F5}" type="presParOf" srcId="{4B46F87D-FFA7-4809-AEE1-6E30932C35EA}" destId="{5C752A52-5E36-4828-9598-F877B972EE16}" srcOrd="3" destOrd="0" presId="urn:microsoft.com/office/officeart/2005/8/layout/process5"/>
    <dgm:cxn modelId="{08C9F064-F6DA-4D15-AF80-8B29E01F04CA}" type="presParOf" srcId="{5C752A52-5E36-4828-9598-F877B972EE16}" destId="{30AFD213-A628-4090-B5ED-412820479CD0}" srcOrd="0" destOrd="0" presId="urn:microsoft.com/office/officeart/2005/8/layout/process5"/>
    <dgm:cxn modelId="{9CCD8A49-8FBE-450C-BEE8-8DE68C6A1A5F}" type="presParOf" srcId="{4B46F87D-FFA7-4809-AEE1-6E30932C35EA}" destId="{B83EDA3B-309C-471B-914D-80523CFB4AA0}" srcOrd="4" destOrd="0" presId="urn:microsoft.com/office/officeart/2005/8/layout/process5"/>
    <dgm:cxn modelId="{9D40F197-9B90-42D1-B299-2BAC3541E04F}" type="presParOf" srcId="{4B46F87D-FFA7-4809-AEE1-6E30932C35EA}" destId="{E3CB9FEB-7EE1-47D4-92CC-19617613376B}" srcOrd="5" destOrd="0" presId="urn:microsoft.com/office/officeart/2005/8/layout/process5"/>
    <dgm:cxn modelId="{833D94C7-D585-40E9-8995-D251977D8664}" type="presParOf" srcId="{E3CB9FEB-7EE1-47D4-92CC-19617613376B}" destId="{5DA7DC74-5FDE-4C54-8014-88405B456184}" srcOrd="0" destOrd="0" presId="urn:microsoft.com/office/officeart/2005/8/layout/process5"/>
    <dgm:cxn modelId="{72588F95-2EAF-4991-B7CB-8CC8264FF1FC}" type="presParOf" srcId="{4B46F87D-FFA7-4809-AEE1-6E30932C35EA}" destId="{A0703F09-D01B-4596-859C-772845B32640}" srcOrd="6" destOrd="0" presId="urn:microsoft.com/office/officeart/2005/8/layout/process5"/>
    <dgm:cxn modelId="{7D67CA2B-6994-47D2-917E-A2A809A92CDD}" type="presParOf" srcId="{4B46F87D-FFA7-4809-AEE1-6E30932C35EA}" destId="{51CDB876-0C7F-47D0-9DF9-3E922376FEF2}" srcOrd="7" destOrd="0" presId="urn:microsoft.com/office/officeart/2005/8/layout/process5"/>
    <dgm:cxn modelId="{EB46EF5A-4943-403B-8EA9-68EE9204B210}" type="presParOf" srcId="{51CDB876-0C7F-47D0-9DF9-3E922376FEF2}" destId="{9C18D464-5050-4C4C-AE8A-C5A6E8C7B6B9}" srcOrd="0" destOrd="0" presId="urn:microsoft.com/office/officeart/2005/8/layout/process5"/>
    <dgm:cxn modelId="{065CD098-12DB-49A2-A7D3-2B93E7313145}" type="presParOf" srcId="{4B46F87D-FFA7-4809-AEE1-6E30932C35EA}" destId="{A5162A79-A126-4602-AA42-6F22AF6ED5C4}" srcOrd="8" destOrd="0" presId="urn:microsoft.com/office/officeart/2005/8/layout/process5"/>
    <dgm:cxn modelId="{C3DBC0FF-AC66-47BB-ADC3-87F97CC2F9D2}" type="presParOf" srcId="{4B46F87D-FFA7-4809-AEE1-6E30932C35EA}" destId="{D52890E8-7980-4D90-929C-1C7ABBC35FCB}" srcOrd="9" destOrd="0" presId="urn:microsoft.com/office/officeart/2005/8/layout/process5"/>
    <dgm:cxn modelId="{627E230A-C03F-43EC-85C2-319371521B7F}" type="presParOf" srcId="{D52890E8-7980-4D90-929C-1C7ABBC35FCB}" destId="{264A2FE2-631D-41E6-855A-7080489A00CF}" srcOrd="0" destOrd="0" presId="urn:microsoft.com/office/officeart/2005/8/layout/process5"/>
    <dgm:cxn modelId="{23A4909B-8683-4E4E-8B16-D244731DD7A7}" type="presParOf" srcId="{4B46F87D-FFA7-4809-AEE1-6E30932C35EA}" destId="{C79789EF-29C4-45F1-A5EF-4FF4FDD43794}" srcOrd="10" destOrd="0" presId="urn:microsoft.com/office/officeart/2005/8/layout/process5"/>
    <dgm:cxn modelId="{3DDD7903-0314-4D77-AA57-493E54C57310}" type="presParOf" srcId="{4B46F87D-FFA7-4809-AEE1-6E30932C35EA}" destId="{36DC452B-F5CF-40E8-A0CF-F2DDDC919BBA}" srcOrd="11" destOrd="0" presId="urn:microsoft.com/office/officeart/2005/8/layout/process5"/>
    <dgm:cxn modelId="{AF01DB9C-923B-45BA-87BB-1B90584791A0}" type="presParOf" srcId="{36DC452B-F5CF-40E8-A0CF-F2DDDC919BBA}" destId="{7792811C-F03E-497D-B17F-9D0863DCD489}" srcOrd="0" destOrd="0" presId="urn:microsoft.com/office/officeart/2005/8/layout/process5"/>
    <dgm:cxn modelId="{9C1D2275-C51B-44D1-ABE9-16D56592C9FD}" type="presParOf" srcId="{4B46F87D-FFA7-4809-AEE1-6E30932C35EA}" destId="{017413AF-66C0-4002-B5BA-C62CC4FCE055}" srcOrd="12" destOrd="0" presId="urn:microsoft.com/office/officeart/2005/8/layout/process5"/>
    <dgm:cxn modelId="{5685C60D-5EE4-4BC8-A83F-E5A5C44BF950}" type="presParOf" srcId="{4B46F87D-FFA7-4809-AEE1-6E30932C35EA}" destId="{BC943F77-1F4B-46B2-BACF-947337C2869E}" srcOrd="13" destOrd="0" presId="urn:microsoft.com/office/officeart/2005/8/layout/process5"/>
    <dgm:cxn modelId="{DABE866F-923F-4BD3-844C-C8EE725A5F5D}" type="presParOf" srcId="{BC943F77-1F4B-46B2-BACF-947337C2869E}" destId="{68536B22-57AF-4AFA-8EAA-B84D3BBBF15A}" srcOrd="0" destOrd="0" presId="urn:microsoft.com/office/officeart/2005/8/layout/process5"/>
    <dgm:cxn modelId="{09669AB4-30A3-4AE3-9172-46570E31B274}" type="presParOf" srcId="{4B46F87D-FFA7-4809-AEE1-6E30932C35EA}" destId="{8E305849-1255-4BD0-8743-B1177A7194FE}" srcOrd="14" destOrd="0" presId="urn:microsoft.com/office/officeart/2005/8/layout/process5"/>
    <dgm:cxn modelId="{FABE3863-4D2F-47B8-8CA3-EC684E9196F2}" type="presParOf" srcId="{4B46F87D-FFA7-4809-AEE1-6E30932C35EA}" destId="{5C5A84C9-25A6-487F-BD73-D0323A5E3C8F}" srcOrd="15" destOrd="0" presId="urn:microsoft.com/office/officeart/2005/8/layout/process5"/>
    <dgm:cxn modelId="{F6BED26D-B742-42E4-AEA7-256EB73218DB}" type="presParOf" srcId="{5C5A84C9-25A6-487F-BD73-D0323A5E3C8F}" destId="{3B339A6F-6D57-4A27-98A5-5B813568518D}" srcOrd="0" destOrd="0" presId="urn:microsoft.com/office/officeart/2005/8/layout/process5"/>
    <dgm:cxn modelId="{15706F34-5688-4496-BE0C-C3256E401035}" type="presParOf" srcId="{4B46F87D-FFA7-4809-AEE1-6E30932C35EA}" destId="{234D863B-956B-474B-9E6F-FCAC865842C0}" srcOrd="16" destOrd="0" presId="urn:microsoft.com/office/officeart/2005/8/layout/process5"/>
    <dgm:cxn modelId="{BF680990-F5C7-45EF-B195-FF635F576E88}" type="presParOf" srcId="{4B46F87D-FFA7-4809-AEE1-6E30932C35EA}" destId="{A0C07A02-989F-4D15-9EB9-61F1223E6E34}" srcOrd="17" destOrd="0" presId="urn:microsoft.com/office/officeart/2005/8/layout/process5"/>
    <dgm:cxn modelId="{20D8ACD7-FA01-4DD3-9304-B2276ABF7A9D}" type="presParOf" srcId="{A0C07A02-989F-4D15-9EB9-61F1223E6E34}" destId="{248D5CE0-1BC2-4B9A-A6E8-C6F3F97F8266}" srcOrd="0" destOrd="0" presId="urn:microsoft.com/office/officeart/2005/8/layout/process5"/>
    <dgm:cxn modelId="{04E72510-987C-45A4-AE2B-F84D0783F2FA}" type="presParOf" srcId="{4B46F87D-FFA7-4809-AEE1-6E30932C35EA}" destId="{840CDF54-FD84-4EC3-8AB6-0093553EA280}" srcOrd="18" destOrd="0" presId="urn:microsoft.com/office/officeart/2005/8/layout/process5"/>
    <dgm:cxn modelId="{77CA2388-C7D2-4C57-80BD-BEC71F209A0D}" type="presParOf" srcId="{4B46F87D-FFA7-4809-AEE1-6E30932C35EA}" destId="{4C5B74BF-3922-4FB6-9866-033DAF9FAE73}" srcOrd="19" destOrd="0" presId="urn:microsoft.com/office/officeart/2005/8/layout/process5"/>
    <dgm:cxn modelId="{AC5BFFFB-1569-43BD-9B57-F3CA70123655}" type="presParOf" srcId="{4C5B74BF-3922-4FB6-9866-033DAF9FAE73}" destId="{FD3B1B53-20AF-4659-8BE6-5ED750D3D813}" srcOrd="0" destOrd="0" presId="urn:microsoft.com/office/officeart/2005/8/layout/process5"/>
    <dgm:cxn modelId="{33B0F61B-A141-47B1-966C-9F27966FFCDA}" type="presParOf" srcId="{4B46F87D-FFA7-4809-AEE1-6E30932C35EA}" destId="{F2CD59E4-E647-48BA-A208-34F5A43A0521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28089-3B6F-4142-9B0C-A7DD529DC5A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D87EEAF-8EE5-4C66-9B8B-F628FA6C00A3}">
      <dgm:prSet phldrT="[Text]" custT="1"/>
      <dgm:spPr/>
      <dgm:t>
        <a:bodyPr/>
        <a:lstStyle/>
        <a:p>
          <a:r>
            <a:rPr lang="en-IN" sz="1200" dirty="0"/>
            <a:t>Convolution Filter</a:t>
          </a:r>
        </a:p>
      </dgm:t>
    </dgm:pt>
    <dgm:pt modelId="{F8C85FCA-8802-4B72-AF9E-23951BD8A65B}" type="parTrans" cxnId="{19944141-7B88-42A1-B486-2972F79399C9}">
      <dgm:prSet/>
      <dgm:spPr/>
      <dgm:t>
        <a:bodyPr/>
        <a:lstStyle/>
        <a:p>
          <a:endParaRPr lang="en-IN"/>
        </a:p>
      </dgm:t>
    </dgm:pt>
    <dgm:pt modelId="{2194AB4E-9831-46F6-ADC4-4C636689DA79}" type="sibTrans" cxnId="{19944141-7B88-42A1-B486-2972F79399C9}">
      <dgm:prSet/>
      <dgm:spPr/>
      <dgm:t>
        <a:bodyPr/>
        <a:lstStyle/>
        <a:p>
          <a:endParaRPr lang="en-IN"/>
        </a:p>
      </dgm:t>
    </dgm:pt>
    <dgm:pt modelId="{ACEC4522-4FFC-49B5-831E-0860A84CA73C}" type="pres">
      <dgm:prSet presAssocID="{66F28089-3B6F-4142-9B0C-A7DD529DC5A9}" presName="Name0" presStyleCnt="0">
        <dgm:presLayoutVars>
          <dgm:dir/>
          <dgm:animLvl val="lvl"/>
          <dgm:resizeHandles val="exact"/>
        </dgm:presLayoutVars>
      </dgm:prSet>
      <dgm:spPr/>
    </dgm:pt>
    <dgm:pt modelId="{8C864EA4-DE22-4D35-BF0F-F9109C20C1DA}" type="pres">
      <dgm:prSet presAssocID="{66F28089-3B6F-4142-9B0C-A7DD529DC5A9}" presName="dummy" presStyleCnt="0"/>
      <dgm:spPr/>
    </dgm:pt>
    <dgm:pt modelId="{FA6A188C-BFB0-40B9-8D90-2A6804FA2D3B}" type="pres">
      <dgm:prSet presAssocID="{66F28089-3B6F-4142-9B0C-A7DD529DC5A9}" presName="linH" presStyleCnt="0"/>
      <dgm:spPr/>
    </dgm:pt>
    <dgm:pt modelId="{FAF3C10E-0924-4815-B633-C1AD14A82179}" type="pres">
      <dgm:prSet presAssocID="{66F28089-3B6F-4142-9B0C-A7DD529DC5A9}" presName="padding1" presStyleCnt="0"/>
      <dgm:spPr/>
    </dgm:pt>
    <dgm:pt modelId="{14B39EE4-148E-4E6C-BDA7-9876CF82CF19}" type="pres">
      <dgm:prSet presAssocID="{1D87EEAF-8EE5-4C66-9B8B-F628FA6C00A3}" presName="linV" presStyleCnt="0"/>
      <dgm:spPr/>
    </dgm:pt>
    <dgm:pt modelId="{F4160AD0-DB38-4D33-8A40-F58256D24231}" type="pres">
      <dgm:prSet presAssocID="{1D87EEAF-8EE5-4C66-9B8B-F628FA6C00A3}" presName="spVertical1" presStyleCnt="0"/>
      <dgm:spPr/>
    </dgm:pt>
    <dgm:pt modelId="{FF4E9328-A37A-4A55-A122-4851E2CA00E1}" type="pres">
      <dgm:prSet presAssocID="{1D87EEAF-8EE5-4C66-9B8B-F628FA6C00A3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A6250DE-2416-4F20-9937-CF96045C53BE}" type="pres">
      <dgm:prSet presAssocID="{1D87EEAF-8EE5-4C66-9B8B-F628FA6C00A3}" presName="spVertical2" presStyleCnt="0"/>
      <dgm:spPr/>
    </dgm:pt>
    <dgm:pt modelId="{42F9FDDF-B802-437A-89CF-B5D0237BE8A4}" type="pres">
      <dgm:prSet presAssocID="{1D87EEAF-8EE5-4C66-9B8B-F628FA6C00A3}" presName="spVertical3" presStyleCnt="0"/>
      <dgm:spPr/>
    </dgm:pt>
    <dgm:pt modelId="{2F3938F8-7A35-404A-A45F-E9FE1C549F99}" type="pres">
      <dgm:prSet presAssocID="{66F28089-3B6F-4142-9B0C-A7DD529DC5A9}" presName="padding2" presStyleCnt="0"/>
      <dgm:spPr/>
    </dgm:pt>
    <dgm:pt modelId="{881F590E-5E4E-49EC-A2B4-3E8CB099751E}" type="pres">
      <dgm:prSet presAssocID="{66F28089-3B6F-4142-9B0C-A7DD529DC5A9}" presName="negArrow" presStyleCnt="0"/>
      <dgm:spPr/>
    </dgm:pt>
    <dgm:pt modelId="{93026DA4-0C8D-461C-B2FD-336063E5CF57}" type="pres">
      <dgm:prSet presAssocID="{66F28089-3B6F-4142-9B0C-A7DD529DC5A9}" presName="backgroundArrow" presStyleLbl="node1" presStyleIdx="0" presStyleCnt="1"/>
      <dgm:spPr/>
    </dgm:pt>
  </dgm:ptLst>
  <dgm:cxnLst>
    <dgm:cxn modelId="{2236EF5F-5E2E-4671-ABAD-AE20939EC19D}" type="presOf" srcId="{66F28089-3B6F-4142-9B0C-A7DD529DC5A9}" destId="{ACEC4522-4FFC-49B5-831E-0860A84CA73C}" srcOrd="0" destOrd="0" presId="urn:microsoft.com/office/officeart/2005/8/layout/hProcess3"/>
    <dgm:cxn modelId="{19944141-7B88-42A1-B486-2972F79399C9}" srcId="{66F28089-3B6F-4142-9B0C-A7DD529DC5A9}" destId="{1D87EEAF-8EE5-4C66-9B8B-F628FA6C00A3}" srcOrd="0" destOrd="0" parTransId="{F8C85FCA-8802-4B72-AF9E-23951BD8A65B}" sibTransId="{2194AB4E-9831-46F6-ADC4-4C636689DA79}"/>
    <dgm:cxn modelId="{25AE54D7-E134-4365-9E7A-4509A6BB0F42}" type="presOf" srcId="{1D87EEAF-8EE5-4C66-9B8B-F628FA6C00A3}" destId="{FF4E9328-A37A-4A55-A122-4851E2CA00E1}" srcOrd="0" destOrd="0" presId="urn:microsoft.com/office/officeart/2005/8/layout/hProcess3"/>
    <dgm:cxn modelId="{9BCD967D-079C-4251-B6D1-085AD8892F91}" type="presParOf" srcId="{ACEC4522-4FFC-49B5-831E-0860A84CA73C}" destId="{8C864EA4-DE22-4D35-BF0F-F9109C20C1DA}" srcOrd="0" destOrd="0" presId="urn:microsoft.com/office/officeart/2005/8/layout/hProcess3"/>
    <dgm:cxn modelId="{B33D0DC8-A050-49CA-931F-1B337B4EF785}" type="presParOf" srcId="{ACEC4522-4FFC-49B5-831E-0860A84CA73C}" destId="{FA6A188C-BFB0-40B9-8D90-2A6804FA2D3B}" srcOrd="1" destOrd="0" presId="urn:microsoft.com/office/officeart/2005/8/layout/hProcess3"/>
    <dgm:cxn modelId="{F9CFE512-86EA-491E-A4A5-3BAB639EA4D7}" type="presParOf" srcId="{FA6A188C-BFB0-40B9-8D90-2A6804FA2D3B}" destId="{FAF3C10E-0924-4815-B633-C1AD14A82179}" srcOrd="0" destOrd="0" presId="urn:microsoft.com/office/officeart/2005/8/layout/hProcess3"/>
    <dgm:cxn modelId="{A2D4CBD6-F485-4075-958A-72E859FD73E8}" type="presParOf" srcId="{FA6A188C-BFB0-40B9-8D90-2A6804FA2D3B}" destId="{14B39EE4-148E-4E6C-BDA7-9876CF82CF19}" srcOrd="1" destOrd="0" presId="urn:microsoft.com/office/officeart/2005/8/layout/hProcess3"/>
    <dgm:cxn modelId="{1EF23145-7AB5-4A8F-B596-7A896F5FADE2}" type="presParOf" srcId="{14B39EE4-148E-4E6C-BDA7-9876CF82CF19}" destId="{F4160AD0-DB38-4D33-8A40-F58256D24231}" srcOrd="0" destOrd="0" presId="urn:microsoft.com/office/officeart/2005/8/layout/hProcess3"/>
    <dgm:cxn modelId="{F3F95304-5E23-48C8-9725-CCCDA367077C}" type="presParOf" srcId="{14B39EE4-148E-4E6C-BDA7-9876CF82CF19}" destId="{FF4E9328-A37A-4A55-A122-4851E2CA00E1}" srcOrd="1" destOrd="0" presId="urn:microsoft.com/office/officeart/2005/8/layout/hProcess3"/>
    <dgm:cxn modelId="{A5C7D1AD-A133-4C45-8AD8-E01BC5419459}" type="presParOf" srcId="{14B39EE4-148E-4E6C-BDA7-9876CF82CF19}" destId="{0A6250DE-2416-4F20-9937-CF96045C53BE}" srcOrd="2" destOrd="0" presId="urn:microsoft.com/office/officeart/2005/8/layout/hProcess3"/>
    <dgm:cxn modelId="{5430DA7A-CACF-4EAF-8FAB-66FBC96EC18C}" type="presParOf" srcId="{14B39EE4-148E-4E6C-BDA7-9876CF82CF19}" destId="{42F9FDDF-B802-437A-89CF-B5D0237BE8A4}" srcOrd="3" destOrd="0" presId="urn:microsoft.com/office/officeart/2005/8/layout/hProcess3"/>
    <dgm:cxn modelId="{40640BDA-19BD-481D-8691-CF831E779FCC}" type="presParOf" srcId="{FA6A188C-BFB0-40B9-8D90-2A6804FA2D3B}" destId="{2F3938F8-7A35-404A-A45F-E9FE1C549F99}" srcOrd="2" destOrd="0" presId="urn:microsoft.com/office/officeart/2005/8/layout/hProcess3"/>
    <dgm:cxn modelId="{DC9E0071-F530-4FB3-860A-D5EB2AB1F654}" type="presParOf" srcId="{FA6A188C-BFB0-40B9-8D90-2A6804FA2D3B}" destId="{881F590E-5E4E-49EC-A2B4-3E8CB099751E}" srcOrd="3" destOrd="0" presId="urn:microsoft.com/office/officeart/2005/8/layout/hProcess3"/>
    <dgm:cxn modelId="{1850C0B3-34E2-4C82-9912-3F0805CC9CF6}" type="presParOf" srcId="{FA6A188C-BFB0-40B9-8D90-2A6804FA2D3B}" destId="{93026DA4-0C8D-461C-B2FD-336063E5CF5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1E7AF-47F6-4FCC-8A86-24FFE8937E8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15C837B-A68F-430B-A089-DEFFE87E0674}">
      <dgm:prSet phldrT="[Text]" custT="1"/>
      <dgm:spPr/>
      <dgm:t>
        <a:bodyPr/>
        <a:lstStyle/>
        <a:p>
          <a:r>
            <a:rPr lang="en-IN" sz="1200" dirty="0"/>
            <a:t>Max Pooling</a:t>
          </a:r>
        </a:p>
      </dgm:t>
    </dgm:pt>
    <dgm:pt modelId="{61C5AFEA-2C37-4AB5-8362-A1314237BBDD}" type="parTrans" cxnId="{DC7D14F7-AF16-4F24-A090-95E5D86B5F86}">
      <dgm:prSet/>
      <dgm:spPr/>
      <dgm:t>
        <a:bodyPr/>
        <a:lstStyle/>
        <a:p>
          <a:endParaRPr lang="en-IN"/>
        </a:p>
      </dgm:t>
    </dgm:pt>
    <dgm:pt modelId="{9AA18544-DDF2-46E6-9129-854F0E16AE05}" type="sibTrans" cxnId="{DC7D14F7-AF16-4F24-A090-95E5D86B5F86}">
      <dgm:prSet/>
      <dgm:spPr/>
      <dgm:t>
        <a:bodyPr/>
        <a:lstStyle/>
        <a:p>
          <a:endParaRPr lang="en-IN"/>
        </a:p>
      </dgm:t>
    </dgm:pt>
    <dgm:pt modelId="{E561AC04-5A10-41A0-AC81-101DA7EF1056}" type="pres">
      <dgm:prSet presAssocID="{1E31E7AF-47F6-4FCC-8A86-24FFE8937E8B}" presName="Name0" presStyleCnt="0">
        <dgm:presLayoutVars>
          <dgm:dir/>
          <dgm:animLvl val="lvl"/>
          <dgm:resizeHandles val="exact"/>
        </dgm:presLayoutVars>
      </dgm:prSet>
      <dgm:spPr/>
    </dgm:pt>
    <dgm:pt modelId="{7E028B76-454E-4DF0-8D32-59F5E29982A5}" type="pres">
      <dgm:prSet presAssocID="{1E31E7AF-47F6-4FCC-8A86-24FFE8937E8B}" presName="dummy" presStyleCnt="0"/>
      <dgm:spPr/>
    </dgm:pt>
    <dgm:pt modelId="{B03EA8E1-CB53-4F2A-A404-735A66079EC6}" type="pres">
      <dgm:prSet presAssocID="{1E31E7AF-47F6-4FCC-8A86-24FFE8937E8B}" presName="linH" presStyleCnt="0"/>
      <dgm:spPr/>
    </dgm:pt>
    <dgm:pt modelId="{49B51563-ECB9-4E4B-9305-65D87D567662}" type="pres">
      <dgm:prSet presAssocID="{1E31E7AF-47F6-4FCC-8A86-24FFE8937E8B}" presName="padding1" presStyleCnt="0"/>
      <dgm:spPr/>
    </dgm:pt>
    <dgm:pt modelId="{98A72C15-AB2E-40A1-ADF1-56B514897810}" type="pres">
      <dgm:prSet presAssocID="{315C837B-A68F-430B-A089-DEFFE87E0674}" presName="linV" presStyleCnt="0"/>
      <dgm:spPr/>
    </dgm:pt>
    <dgm:pt modelId="{3AD50261-E346-45F3-AAE4-CE4A8DF22389}" type="pres">
      <dgm:prSet presAssocID="{315C837B-A68F-430B-A089-DEFFE87E0674}" presName="spVertical1" presStyleCnt="0"/>
      <dgm:spPr/>
    </dgm:pt>
    <dgm:pt modelId="{98ECE875-7881-4485-B05B-BCF5315FA1A3}" type="pres">
      <dgm:prSet presAssocID="{315C837B-A68F-430B-A089-DEFFE87E067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6529F04-3006-4777-ABC4-4D6CCD46ECEF}" type="pres">
      <dgm:prSet presAssocID="{315C837B-A68F-430B-A089-DEFFE87E0674}" presName="spVertical2" presStyleCnt="0"/>
      <dgm:spPr/>
    </dgm:pt>
    <dgm:pt modelId="{A32E8F31-F3D8-41AA-968D-B752C90FEDD8}" type="pres">
      <dgm:prSet presAssocID="{315C837B-A68F-430B-A089-DEFFE87E0674}" presName="spVertical3" presStyleCnt="0"/>
      <dgm:spPr/>
    </dgm:pt>
    <dgm:pt modelId="{EE58167F-E014-4889-A913-3DB71979E928}" type="pres">
      <dgm:prSet presAssocID="{1E31E7AF-47F6-4FCC-8A86-24FFE8937E8B}" presName="padding2" presStyleCnt="0"/>
      <dgm:spPr/>
    </dgm:pt>
    <dgm:pt modelId="{0062C4B2-CE32-4AFD-9F58-A95DF15A71BB}" type="pres">
      <dgm:prSet presAssocID="{1E31E7AF-47F6-4FCC-8A86-24FFE8937E8B}" presName="negArrow" presStyleCnt="0"/>
      <dgm:spPr/>
    </dgm:pt>
    <dgm:pt modelId="{1AB0DEE5-7C3C-4CA3-860E-24EBFD84569F}" type="pres">
      <dgm:prSet presAssocID="{1E31E7AF-47F6-4FCC-8A86-24FFE8937E8B}" presName="backgroundArrow" presStyleLbl="node1" presStyleIdx="0" presStyleCnt="1" custLinFactX="70683" custLinFactY="-150323" custLinFactNeighborX="100000" custLinFactNeighborY="-200000"/>
      <dgm:spPr/>
    </dgm:pt>
  </dgm:ptLst>
  <dgm:cxnLst>
    <dgm:cxn modelId="{B8B71924-52B8-474E-84BA-12ED89FC6455}" type="presOf" srcId="{315C837B-A68F-430B-A089-DEFFE87E0674}" destId="{98ECE875-7881-4485-B05B-BCF5315FA1A3}" srcOrd="0" destOrd="0" presId="urn:microsoft.com/office/officeart/2005/8/layout/hProcess3"/>
    <dgm:cxn modelId="{77EE2DAF-B3DC-40A8-A1C1-A885D36D4181}" type="presOf" srcId="{1E31E7AF-47F6-4FCC-8A86-24FFE8937E8B}" destId="{E561AC04-5A10-41A0-AC81-101DA7EF1056}" srcOrd="0" destOrd="0" presId="urn:microsoft.com/office/officeart/2005/8/layout/hProcess3"/>
    <dgm:cxn modelId="{DC7D14F7-AF16-4F24-A090-95E5D86B5F86}" srcId="{1E31E7AF-47F6-4FCC-8A86-24FFE8937E8B}" destId="{315C837B-A68F-430B-A089-DEFFE87E0674}" srcOrd="0" destOrd="0" parTransId="{61C5AFEA-2C37-4AB5-8362-A1314237BBDD}" sibTransId="{9AA18544-DDF2-46E6-9129-854F0E16AE05}"/>
    <dgm:cxn modelId="{FF306DB6-F3C5-49A7-9C4B-B685E13D2587}" type="presParOf" srcId="{E561AC04-5A10-41A0-AC81-101DA7EF1056}" destId="{7E028B76-454E-4DF0-8D32-59F5E29982A5}" srcOrd="0" destOrd="0" presId="urn:microsoft.com/office/officeart/2005/8/layout/hProcess3"/>
    <dgm:cxn modelId="{6CA38400-B6B8-4570-AE28-1E34FE480815}" type="presParOf" srcId="{E561AC04-5A10-41A0-AC81-101DA7EF1056}" destId="{B03EA8E1-CB53-4F2A-A404-735A66079EC6}" srcOrd="1" destOrd="0" presId="urn:microsoft.com/office/officeart/2005/8/layout/hProcess3"/>
    <dgm:cxn modelId="{7984D1F1-8BD5-4F73-8FD9-8BAD422CF907}" type="presParOf" srcId="{B03EA8E1-CB53-4F2A-A404-735A66079EC6}" destId="{49B51563-ECB9-4E4B-9305-65D87D567662}" srcOrd="0" destOrd="0" presId="urn:microsoft.com/office/officeart/2005/8/layout/hProcess3"/>
    <dgm:cxn modelId="{29DC04F6-32F0-4F76-89C1-50893DAFE9E9}" type="presParOf" srcId="{B03EA8E1-CB53-4F2A-A404-735A66079EC6}" destId="{98A72C15-AB2E-40A1-ADF1-56B514897810}" srcOrd="1" destOrd="0" presId="urn:microsoft.com/office/officeart/2005/8/layout/hProcess3"/>
    <dgm:cxn modelId="{44D0686C-CCCE-44AD-A53C-2FA647322F31}" type="presParOf" srcId="{98A72C15-AB2E-40A1-ADF1-56B514897810}" destId="{3AD50261-E346-45F3-AAE4-CE4A8DF22389}" srcOrd="0" destOrd="0" presId="urn:microsoft.com/office/officeart/2005/8/layout/hProcess3"/>
    <dgm:cxn modelId="{37C4CE5E-151B-4F7B-9F9B-1F371D6BCF07}" type="presParOf" srcId="{98A72C15-AB2E-40A1-ADF1-56B514897810}" destId="{98ECE875-7881-4485-B05B-BCF5315FA1A3}" srcOrd="1" destOrd="0" presId="urn:microsoft.com/office/officeart/2005/8/layout/hProcess3"/>
    <dgm:cxn modelId="{C5E00A44-D529-4FE0-805C-5832C3E392F4}" type="presParOf" srcId="{98A72C15-AB2E-40A1-ADF1-56B514897810}" destId="{66529F04-3006-4777-ABC4-4D6CCD46ECEF}" srcOrd="2" destOrd="0" presId="urn:microsoft.com/office/officeart/2005/8/layout/hProcess3"/>
    <dgm:cxn modelId="{0221052F-557E-4059-A576-E22A9060135F}" type="presParOf" srcId="{98A72C15-AB2E-40A1-ADF1-56B514897810}" destId="{A32E8F31-F3D8-41AA-968D-B752C90FEDD8}" srcOrd="3" destOrd="0" presId="urn:microsoft.com/office/officeart/2005/8/layout/hProcess3"/>
    <dgm:cxn modelId="{40574B9D-4E4C-484D-922C-E50A3E932156}" type="presParOf" srcId="{B03EA8E1-CB53-4F2A-A404-735A66079EC6}" destId="{EE58167F-E014-4889-A913-3DB71979E928}" srcOrd="2" destOrd="0" presId="urn:microsoft.com/office/officeart/2005/8/layout/hProcess3"/>
    <dgm:cxn modelId="{02DF5CDA-0821-465B-A77B-16EB6AB6572C}" type="presParOf" srcId="{B03EA8E1-CB53-4F2A-A404-735A66079EC6}" destId="{0062C4B2-CE32-4AFD-9F58-A95DF15A71BB}" srcOrd="3" destOrd="0" presId="urn:microsoft.com/office/officeart/2005/8/layout/hProcess3"/>
    <dgm:cxn modelId="{4EA9780F-6D2E-4ECE-8854-12E5F3F4E2EB}" type="presParOf" srcId="{B03EA8E1-CB53-4F2A-A404-735A66079EC6}" destId="{1AB0DEE5-7C3C-4CA3-860E-24EBFD8456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6902C-7AD7-47F7-BDD4-8E79CA667039}">
      <dsp:nvSpPr>
        <dsp:cNvPr id="0" name=""/>
        <dsp:cNvSpPr/>
      </dsp:nvSpPr>
      <dsp:spPr>
        <a:xfrm>
          <a:off x="683020" y="17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Pre-processed Image (Input)</a:t>
          </a:r>
        </a:p>
      </dsp:txBody>
      <dsp:txXfrm>
        <a:off x="708533" y="27298"/>
        <a:ext cx="1400773" cy="820053"/>
      </dsp:txXfrm>
    </dsp:sp>
    <dsp:sp modelId="{6A90E09E-5D3F-4E2E-9B02-766EA1D37452}">
      <dsp:nvSpPr>
        <dsp:cNvPr id="0" name=""/>
        <dsp:cNvSpPr/>
      </dsp:nvSpPr>
      <dsp:spPr>
        <a:xfrm>
          <a:off x="2262578" y="257302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262578" y="329311"/>
        <a:ext cx="215447" cy="216028"/>
      </dsp:txXfrm>
    </dsp:sp>
    <dsp:sp modelId="{4694A46B-28D9-4F86-95EB-37E3C430123A}">
      <dsp:nvSpPr>
        <dsp:cNvPr id="0" name=""/>
        <dsp:cNvSpPr/>
      </dsp:nvSpPr>
      <dsp:spPr>
        <a:xfrm>
          <a:off x="2715540" y="17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Convolve Feature</a:t>
          </a:r>
        </a:p>
      </dsp:txBody>
      <dsp:txXfrm>
        <a:off x="2741053" y="27298"/>
        <a:ext cx="1400773" cy="820053"/>
      </dsp:txXfrm>
    </dsp:sp>
    <dsp:sp modelId="{5C752A52-5E36-4828-9598-F877B972EE16}">
      <dsp:nvSpPr>
        <dsp:cNvPr id="0" name=""/>
        <dsp:cNvSpPr/>
      </dsp:nvSpPr>
      <dsp:spPr>
        <a:xfrm>
          <a:off x="4295098" y="257302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95098" y="329311"/>
        <a:ext cx="215447" cy="216028"/>
      </dsp:txXfrm>
    </dsp:sp>
    <dsp:sp modelId="{B83EDA3B-309C-471B-914D-80523CFB4AA0}">
      <dsp:nvSpPr>
        <dsp:cNvPr id="0" name=""/>
        <dsp:cNvSpPr/>
      </dsp:nvSpPr>
      <dsp:spPr>
        <a:xfrm>
          <a:off x="4748059" y="17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Batch Normalization</a:t>
          </a:r>
        </a:p>
      </dsp:txBody>
      <dsp:txXfrm>
        <a:off x="4773572" y="27298"/>
        <a:ext cx="1400773" cy="820053"/>
      </dsp:txXfrm>
    </dsp:sp>
    <dsp:sp modelId="{E3CB9FEB-7EE1-47D4-92CC-19617613376B}">
      <dsp:nvSpPr>
        <dsp:cNvPr id="0" name=""/>
        <dsp:cNvSpPr/>
      </dsp:nvSpPr>
      <dsp:spPr>
        <a:xfrm>
          <a:off x="6327618" y="257302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327618" y="329311"/>
        <a:ext cx="215447" cy="216028"/>
      </dsp:txXfrm>
    </dsp:sp>
    <dsp:sp modelId="{A0703F09-D01B-4596-859C-772845B32640}">
      <dsp:nvSpPr>
        <dsp:cNvPr id="0" name=""/>
        <dsp:cNvSpPr/>
      </dsp:nvSpPr>
      <dsp:spPr>
        <a:xfrm>
          <a:off x="6780579" y="17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RELU Activation</a:t>
          </a:r>
        </a:p>
      </dsp:txBody>
      <dsp:txXfrm>
        <a:off x="6806092" y="27298"/>
        <a:ext cx="1400773" cy="820053"/>
      </dsp:txXfrm>
    </dsp:sp>
    <dsp:sp modelId="{51CDB876-0C7F-47D0-9DF9-3E922376FEF2}">
      <dsp:nvSpPr>
        <dsp:cNvPr id="0" name=""/>
        <dsp:cNvSpPr/>
      </dsp:nvSpPr>
      <dsp:spPr>
        <a:xfrm rot="5400000">
          <a:off x="7352588" y="974491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7398465" y="1000623"/>
        <a:ext cx="216028" cy="215447"/>
      </dsp:txXfrm>
    </dsp:sp>
    <dsp:sp modelId="{A5162A79-A126-4602-AA42-6F22AF6ED5C4}">
      <dsp:nvSpPr>
        <dsp:cNvPr id="0" name=""/>
        <dsp:cNvSpPr/>
      </dsp:nvSpPr>
      <dsp:spPr>
        <a:xfrm>
          <a:off x="6780579" y="14535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Max Pooling</a:t>
          </a:r>
        </a:p>
      </dsp:txBody>
      <dsp:txXfrm>
        <a:off x="6806092" y="1479098"/>
        <a:ext cx="1400773" cy="820053"/>
      </dsp:txXfrm>
    </dsp:sp>
    <dsp:sp modelId="{D52890E8-7980-4D90-929C-1C7ABBC35FCB}">
      <dsp:nvSpPr>
        <dsp:cNvPr id="0" name=""/>
        <dsp:cNvSpPr/>
      </dsp:nvSpPr>
      <dsp:spPr>
        <a:xfrm rot="10800000">
          <a:off x="6345039" y="1709101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6437373" y="1781110"/>
        <a:ext cx="215447" cy="216028"/>
      </dsp:txXfrm>
    </dsp:sp>
    <dsp:sp modelId="{C79789EF-29C4-45F1-A5EF-4FF4FDD43794}">
      <dsp:nvSpPr>
        <dsp:cNvPr id="0" name=""/>
        <dsp:cNvSpPr/>
      </dsp:nvSpPr>
      <dsp:spPr>
        <a:xfrm>
          <a:off x="4748059" y="14535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Dropout 30%</a:t>
          </a:r>
        </a:p>
      </dsp:txBody>
      <dsp:txXfrm>
        <a:off x="4773572" y="1479098"/>
        <a:ext cx="1400773" cy="820053"/>
      </dsp:txXfrm>
    </dsp:sp>
    <dsp:sp modelId="{36DC452B-F5CF-40E8-A0CF-F2DDDC919BBA}">
      <dsp:nvSpPr>
        <dsp:cNvPr id="0" name=""/>
        <dsp:cNvSpPr/>
      </dsp:nvSpPr>
      <dsp:spPr>
        <a:xfrm rot="10800000">
          <a:off x="4312520" y="1709101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4404854" y="1781110"/>
        <a:ext cx="215447" cy="216028"/>
      </dsp:txXfrm>
    </dsp:sp>
    <dsp:sp modelId="{017413AF-66C0-4002-B5BA-C62CC4FCE055}">
      <dsp:nvSpPr>
        <dsp:cNvPr id="0" name=""/>
        <dsp:cNvSpPr/>
      </dsp:nvSpPr>
      <dsp:spPr>
        <a:xfrm>
          <a:off x="2715540" y="14535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Dense (Dimensionality Reduction)</a:t>
          </a:r>
        </a:p>
      </dsp:txBody>
      <dsp:txXfrm>
        <a:off x="2741053" y="1479098"/>
        <a:ext cx="1400773" cy="820053"/>
      </dsp:txXfrm>
    </dsp:sp>
    <dsp:sp modelId="{BC943F77-1F4B-46B2-BACF-947337C2869E}">
      <dsp:nvSpPr>
        <dsp:cNvPr id="0" name=""/>
        <dsp:cNvSpPr/>
      </dsp:nvSpPr>
      <dsp:spPr>
        <a:xfrm rot="10800000">
          <a:off x="2280000" y="1709101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2372334" y="1781110"/>
        <a:ext cx="215447" cy="216028"/>
      </dsp:txXfrm>
    </dsp:sp>
    <dsp:sp modelId="{8E305849-1255-4BD0-8743-B1177A7194FE}">
      <dsp:nvSpPr>
        <dsp:cNvPr id="0" name=""/>
        <dsp:cNvSpPr/>
      </dsp:nvSpPr>
      <dsp:spPr>
        <a:xfrm>
          <a:off x="683020" y="1453585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LSTM</a:t>
          </a:r>
        </a:p>
      </dsp:txBody>
      <dsp:txXfrm>
        <a:off x="708533" y="1479098"/>
        <a:ext cx="1400773" cy="820053"/>
      </dsp:txXfrm>
    </dsp:sp>
    <dsp:sp modelId="{5C5A84C9-25A6-487F-BD73-D0323A5E3C8F}">
      <dsp:nvSpPr>
        <dsp:cNvPr id="0" name=""/>
        <dsp:cNvSpPr/>
      </dsp:nvSpPr>
      <dsp:spPr>
        <a:xfrm rot="5400000">
          <a:off x="1255029" y="2426290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300906" y="2452422"/>
        <a:ext cx="216028" cy="215447"/>
      </dsp:txXfrm>
    </dsp:sp>
    <dsp:sp modelId="{234D863B-956B-474B-9E6F-FCAC865842C0}">
      <dsp:nvSpPr>
        <dsp:cNvPr id="0" name=""/>
        <dsp:cNvSpPr/>
      </dsp:nvSpPr>
      <dsp:spPr>
        <a:xfrm>
          <a:off x="683020" y="2905384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Dense</a:t>
          </a:r>
        </a:p>
      </dsp:txBody>
      <dsp:txXfrm>
        <a:off x="708533" y="2930897"/>
        <a:ext cx="1400773" cy="820053"/>
      </dsp:txXfrm>
    </dsp:sp>
    <dsp:sp modelId="{A0C07A02-989F-4D15-9EB9-61F1223E6E34}">
      <dsp:nvSpPr>
        <dsp:cNvPr id="0" name=""/>
        <dsp:cNvSpPr/>
      </dsp:nvSpPr>
      <dsp:spPr>
        <a:xfrm>
          <a:off x="2262578" y="3160901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262578" y="3232910"/>
        <a:ext cx="215447" cy="216028"/>
      </dsp:txXfrm>
    </dsp:sp>
    <dsp:sp modelId="{840CDF54-FD84-4EC3-8AB6-0093553EA280}">
      <dsp:nvSpPr>
        <dsp:cNvPr id="0" name=""/>
        <dsp:cNvSpPr/>
      </dsp:nvSpPr>
      <dsp:spPr>
        <a:xfrm>
          <a:off x="2715540" y="2905384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SoftMax Activation</a:t>
          </a:r>
        </a:p>
      </dsp:txBody>
      <dsp:txXfrm>
        <a:off x="2741053" y="2930897"/>
        <a:ext cx="1400773" cy="820053"/>
      </dsp:txXfrm>
    </dsp:sp>
    <dsp:sp modelId="{4C5B74BF-3922-4FB6-9866-033DAF9FAE73}">
      <dsp:nvSpPr>
        <dsp:cNvPr id="0" name=""/>
        <dsp:cNvSpPr/>
      </dsp:nvSpPr>
      <dsp:spPr>
        <a:xfrm>
          <a:off x="4295098" y="3160901"/>
          <a:ext cx="307781" cy="360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95098" y="3232910"/>
        <a:ext cx="215447" cy="216028"/>
      </dsp:txXfrm>
    </dsp:sp>
    <dsp:sp modelId="{F2CD59E4-E647-48BA-A208-34F5A43A0521}">
      <dsp:nvSpPr>
        <dsp:cNvPr id="0" name=""/>
        <dsp:cNvSpPr/>
      </dsp:nvSpPr>
      <dsp:spPr>
        <a:xfrm>
          <a:off x="4748059" y="2905384"/>
          <a:ext cx="1451799" cy="871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CTC Loss (Output)</a:t>
          </a:r>
        </a:p>
      </dsp:txBody>
      <dsp:txXfrm>
        <a:off x="4773572" y="2930897"/>
        <a:ext cx="1400773" cy="82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26DA4-0C8D-461C-B2FD-336063E5CF57}">
      <dsp:nvSpPr>
        <dsp:cNvPr id="0" name=""/>
        <dsp:cNvSpPr/>
      </dsp:nvSpPr>
      <dsp:spPr>
        <a:xfrm>
          <a:off x="991" y="43425"/>
          <a:ext cx="2028722" cy="62854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9328-A37A-4A55-A122-4851E2CA00E1}">
      <dsp:nvSpPr>
        <dsp:cNvPr id="0" name=""/>
        <dsp:cNvSpPr/>
      </dsp:nvSpPr>
      <dsp:spPr>
        <a:xfrm>
          <a:off x="165061" y="200560"/>
          <a:ext cx="1685979" cy="31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Convolution Filter</a:t>
          </a:r>
        </a:p>
      </dsp:txBody>
      <dsp:txXfrm>
        <a:off x="165061" y="200560"/>
        <a:ext cx="1685979" cy="314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0DEE5-7C3C-4CA3-860E-24EBFD84569F}">
      <dsp:nvSpPr>
        <dsp:cNvPr id="0" name=""/>
        <dsp:cNvSpPr/>
      </dsp:nvSpPr>
      <dsp:spPr>
        <a:xfrm>
          <a:off x="0" y="0"/>
          <a:ext cx="2533834" cy="86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E875-7881-4485-B05B-BCF5315FA1A3}">
      <dsp:nvSpPr>
        <dsp:cNvPr id="0" name=""/>
        <dsp:cNvSpPr/>
      </dsp:nvSpPr>
      <dsp:spPr>
        <a:xfrm>
          <a:off x="204683" y="245638"/>
          <a:ext cx="2098331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Max Pooling</a:t>
          </a:r>
        </a:p>
      </dsp:txBody>
      <dsp:txXfrm>
        <a:off x="204683" y="245638"/>
        <a:ext cx="2098331" cy="4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3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43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2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539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0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5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3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7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2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9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9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8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6F0A-C643-4C7C-8E9D-A1B47865425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4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7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image" Target="../media/image9.gif"/><Relationship Id="rId10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andlord/handwriting-recogni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landlord/handwriting-recognition" TargetMode="External"/><Relationship Id="rId4" Type="http://schemas.openxmlformats.org/officeDocument/2006/relationships/hyperlink" Target="https://towardsdatascience.com/intuitively-understanding-connectionist-temporal-classification-3797e43a86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78CD-F4D6-4032-9D10-D3AF67E6F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928688"/>
          </a:xfrm>
        </p:spPr>
        <p:txBody>
          <a:bodyPr/>
          <a:lstStyle/>
          <a:p>
            <a:r>
              <a:rPr lang="en-IN" dirty="0">
                <a:solidFill>
                  <a:srgbClr val="4F6EA6"/>
                </a:solidFill>
              </a:rPr>
              <a:t>Big Data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466D4-3997-4CBA-BF83-0D07EC47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2419"/>
            <a:ext cx="5045476" cy="676999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Topic given: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Data Science and Machine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</a:br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Project Task given: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Apply ML Algorithm to Dataset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D05C6-0676-4AD9-970E-3F1664649AB8}"/>
              </a:ext>
            </a:extLst>
          </p:cNvPr>
          <p:cNvSpPr txBox="1"/>
          <p:nvPr/>
        </p:nvSpPr>
        <p:spPr>
          <a:xfrm>
            <a:off x="1524000" y="2894120"/>
            <a:ext cx="512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Task chosen: 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Recognize Handwriting using CNN + RNN with </a:t>
            </a:r>
            <a:r>
              <a:rPr lang="en-US" sz="1800" b="0" i="1" dirty="0" err="1">
                <a:solidFill>
                  <a:srgbClr val="4472C4"/>
                </a:solidFill>
                <a:effectLst/>
                <a:latin typeface="Calibri-LightItalic"/>
              </a:rPr>
              <a:t>Keras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 and TensorFlow</a:t>
            </a:r>
            <a:b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</a:b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package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36A86-2D71-4E1F-9D38-7BE073D1DEC4}"/>
              </a:ext>
            </a:extLst>
          </p:cNvPr>
          <p:cNvSpPr txBox="1"/>
          <p:nvPr/>
        </p:nvSpPr>
        <p:spPr>
          <a:xfrm>
            <a:off x="8131946" y="4367813"/>
            <a:ext cx="377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Calibri-Light"/>
              </a:rPr>
              <a:t>Presentation by,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2F5496"/>
                </a:solidFill>
                <a:latin typeface="Calibri-Light"/>
              </a:rPr>
              <a:t>Name: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Surya Narayanan 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2F5496"/>
                </a:solidFill>
                <a:latin typeface="Calibri-Light"/>
              </a:rPr>
              <a:t>Reg No: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121015098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2F5496"/>
                </a:solidFill>
                <a:latin typeface="Calibri-Light"/>
              </a:rPr>
              <a:t>Dept: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Information Technology</a:t>
            </a:r>
          </a:p>
          <a:p>
            <a:r>
              <a:rPr lang="en-US" dirty="0">
                <a:solidFill>
                  <a:srgbClr val="2F5496"/>
                </a:solidFill>
                <a:latin typeface="Calibri-Light"/>
              </a:rPr>
              <a:t>Year: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4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year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14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69BB-A7A7-4FCB-920B-EDB976DB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Pipeline of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B0E3D6B-6131-4B42-83E0-10C6CB585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8301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41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567-A782-447E-B34A-66D4DEA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Summary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577F9-D885-4F75-B359-BC161954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47" y="1414507"/>
            <a:ext cx="3210705" cy="5120063"/>
          </a:xfrm>
        </p:spPr>
      </p:pic>
    </p:spTree>
    <p:extLst>
      <p:ext uri="{BB962C8B-B14F-4D97-AF65-F5344CB8AC3E}">
        <p14:creationId xmlns:p14="http://schemas.microsoft.com/office/powerpoint/2010/main" val="216999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E1F-3F50-4100-9F01-11935E74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Convolution + Pooling Explained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458272-AF70-4A48-92B7-E6C924C85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59" y="1437443"/>
            <a:ext cx="6096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2B08A-8E80-408F-AF53-173020641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57" y="1437443"/>
            <a:ext cx="6096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25EA9E-B17E-4D8E-8474-0A54DF5F1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57" y="1437443"/>
            <a:ext cx="304800" cy="1219200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28516A2-C57A-4823-99A6-D27B68502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964596"/>
              </p:ext>
            </p:extLst>
          </p:nvPr>
        </p:nvGraphicFramePr>
        <p:xfrm>
          <a:off x="2631705" y="2154684"/>
          <a:ext cx="2030706" cy="71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A4C1EBC-21DA-4543-8151-E4BFEDA6A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882506"/>
              </p:ext>
            </p:extLst>
          </p:nvPr>
        </p:nvGraphicFramePr>
        <p:xfrm>
          <a:off x="6605541" y="1589103"/>
          <a:ext cx="2533834" cy="92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62E2DA3D-1339-420C-8623-22CADC4D60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9" y="3102376"/>
            <a:ext cx="2118977" cy="15469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37C104-C450-41EA-8F2B-2E70C598CD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45" y="2983976"/>
            <a:ext cx="2265815" cy="16653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3FE3F5-8CB7-4523-82EC-53FE17E75E8F}"/>
              </a:ext>
            </a:extLst>
          </p:cNvPr>
          <p:cNvSpPr txBox="1"/>
          <p:nvPr/>
        </p:nvSpPr>
        <p:spPr>
          <a:xfrm>
            <a:off x="1157057" y="5246703"/>
            <a:ext cx="9940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Convolution is a Feature Extraction process. They use Filter Kernels to extract important features in the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Pooling is a Dimensionality Reduction Process. It reduces the Dimension, yet conserving important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Here, a sample image is convolved and pooled for example.  </a:t>
            </a:r>
          </a:p>
        </p:txBody>
      </p:sp>
    </p:spTree>
    <p:extLst>
      <p:ext uri="{BB962C8B-B14F-4D97-AF65-F5344CB8AC3E}">
        <p14:creationId xmlns:p14="http://schemas.microsoft.com/office/powerpoint/2010/main" val="16717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8C4E-295A-46D5-8E94-7204FE7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LSTM -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BC6F-4B9D-4D00-83EE-3B53B3BC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LSTM  - Long Short Term Memory - Recurrent Neural network</a:t>
            </a:r>
          </a:p>
          <a:p>
            <a:r>
              <a:rPr lang="en-US" dirty="0"/>
              <a:t>A RNN -  multiple copies of the same network, each passing a message to a successor.</a:t>
            </a:r>
          </a:p>
          <a:p>
            <a:r>
              <a:rPr lang="en-US" dirty="0"/>
              <a:t>LSTM - capable of learning long-term dependencies.</a:t>
            </a:r>
          </a:p>
          <a:p>
            <a:r>
              <a:rPr lang="en-US" dirty="0"/>
              <a:t>Remembering information for long periods of time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EEF5C-9BBC-42A7-BA88-65E63989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1" y="4369591"/>
            <a:ext cx="8081022" cy="21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F80C-6CDC-4EB7-B4FC-2359279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CTC Loss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4124-E67F-430F-9F51-2A1342C5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CTC – Connectionist Temporal Classification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train: calculate the loss value to train the NN</a:t>
            </a:r>
          </a:p>
          <a:p>
            <a:pPr>
              <a:buFont typeface="+mj-lt"/>
              <a:buAutoNum type="arabicPeriod"/>
            </a:pPr>
            <a:r>
              <a:rPr lang="en-US" dirty="0"/>
              <a:t>infer: decode the matrix to get the text contained in the input image</a:t>
            </a:r>
          </a:p>
          <a:p>
            <a:r>
              <a:rPr lang="en-US" dirty="0"/>
              <a:t>we only have to tell the CTC loss function the text that occurs in the image. Therefore we ignore both the position and width of the characters in the image.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AAC8-C492-46A9-B65D-C1079A14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9473"/>
            <a:ext cx="4840180" cy="1833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253D7-237A-4E6A-9BC2-0ACADEB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67" y="4518609"/>
            <a:ext cx="2434331" cy="17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953B-640C-4A0C-BF98-9168A5FD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Evaluation of CRNN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1E0A-C423-4CE5-9766-3141AAEF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6"/>
            <a:ext cx="10515600" cy="4351338"/>
          </a:xfrm>
        </p:spPr>
        <p:txBody>
          <a:bodyPr/>
          <a:lstStyle/>
          <a:p>
            <a:r>
              <a:rPr lang="en-IN" dirty="0"/>
              <a:t>Fitted – with  30K Images.</a:t>
            </a:r>
          </a:p>
          <a:p>
            <a:r>
              <a:rPr lang="en-IN" dirty="0"/>
              <a:t>It took nearly 5 hours to train the model.</a:t>
            </a:r>
          </a:p>
          <a:p>
            <a:r>
              <a:rPr lang="en-IN" dirty="0"/>
              <a:t>60 epochs , each 30K images.  </a:t>
            </a:r>
          </a:p>
          <a:p>
            <a:r>
              <a:rPr lang="en-IN" dirty="0"/>
              <a:t>Made use of GPU for Image processing. </a:t>
            </a:r>
          </a:p>
          <a:p>
            <a:r>
              <a:rPr lang="en-IN" dirty="0"/>
              <a:t>Tested with 3K Images.</a:t>
            </a:r>
          </a:p>
          <a:p>
            <a:r>
              <a:rPr lang="en-IN" dirty="0"/>
              <a:t>Without High Contrast, the model gave an accuracy of 85% of character prediction accuracy</a:t>
            </a:r>
          </a:p>
          <a:p>
            <a:r>
              <a:rPr lang="en-IN" dirty="0"/>
              <a:t>With using High Contrast colours, it gave 91% character prediction accuracy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66A3E59-EEA1-4BD0-A083-FDEF8F4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74" y="126455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3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91F0-5331-4D93-B0C7-D4DAA3E2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Classification Report (3000 Images)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079C4-0B42-4826-8AC8-B3E12264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88" y="1690688"/>
            <a:ext cx="345445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CA716-708A-49EE-A53F-D67EE12A9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6304911"/>
            <a:ext cx="2956560" cy="48006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72668D-EFA1-4D4E-8A41-085C8D64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70" y="1708444"/>
            <a:ext cx="4090041" cy="433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2287-24E7-4EDC-9585-9FE3C324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Similarity,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835FE-573B-4B77-A76D-001DDE19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014894"/>
            <a:ext cx="4800483" cy="30885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DC5267-AC90-447F-A5C3-BB26BD6C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02" y="2333245"/>
            <a:ext cx="5771710" cy="245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9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7271-25E9-4BCA-A727-BDA8D47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Sample Predicted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5CF8-8293-425B-94D1-98A2AC3A6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526"/>
            <a:ext cx="4852386" cy="1590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BD8B4-E31D-4CCD-B2A7-089109965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46" y="2355386"/>
            <a:ext cx="4682026" cy="1512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077F1-CAAD-4F74-BAA5-F6C3E068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2" y="4148488"/>
            <a:ext cx="7149116" cy="22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BF26-30EF-4BE9-B46B-154F45A6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(RNN vs CNN vs CRNN)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FB43-C059-40ED-A378-D771AB91A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12777"/>
          </a:xfrm>
        </p:spPr>
        <p:txBody>
          <a:bodyPr/>
          <a:lstStyle/>
          <a:p>
            <a:r>
              <a:rPr lang="en-IN" dirty="0"/>
              <a:t>Likewise, Created RNN Model, CNN Model (Individually).</a:t>
            </a:r>
          </a:p>
          <a:p>
            <a:r>
              <a:rPr lang="en-IN" dirty="0"/>
              <a:t>Trained all these three models with same 30K images.</a:t>
            </a:r>
          </a:p>
          <a:p>
            <a:r>
              <a:rPr lang="en-IN" dirty="0"/>
              <a:t>Tested it on 3.3 Lakhs Images.</a:t>
            </a:r>
          </a:p>
        </p:txBody>
      </p:sp>
    </p:spTree>
    <p:extLst>
      <p:ext uri="{BB962C8B-B14F-4D97-AF65-F5344CB8AC3E}">
        <p14:creationId xmlns:p14="http://schemas.microsoft.com/office/powerpoint/2010/main" val="33138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670-6F08-4E91-9991-9D28440A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F882-8761-42E9-9AC9-833C1BF0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5411680" cy="4351338"/>
          </a:xfrm>
        </p:spPr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Tech Stack</a:t>
            </a:r>
          </a:p>
          <a:p>
            <a:r>
              <a:rPr lang="en-IN" dirty="0"/>
              <a:t>Methodology</a:t>
            </a:r>
          </a:p>
          <a:p>
            <a:pPr lvl="1"/>
            <a:r>
              <a:rPr lang="en-IN" dirty="0"/>
              <a:t>Visualize dataset</a:t>
            </a:r>
          </a:p>
          <a:p>
            <a:pPr lvl="1"/>
            <a:r>
              <a:rPr lang="en-IN" dirty="0"/>
              <a:t>Pre-process Images</a:t>
            </a:r>
          </a:p>
          <a:p>
            <a:pPr lvl="1"/>
            <a:r>
              <a:rPr lang="en-IN" dirty="0"/>
              <a:t>Model Pipeline</a:t>
            </a:r>
          </a:p>
          <a:p>
            <a:pPr lvl="1"/>
            <a:r>
              <a:rPr lang="en-IN" dirty="0"/>
              <a:t>Training, Testing, Evaluation of Model</a:t>
            </a:r>
          </a:p>
          <a:p>
            <a:r>
              <a:rPr lang="en-IN" dirty="0"/>
              <a:t>Result and Analysis</a:t>
            </a:r>
          </a:p>
          <a:p>
            <a:r>
              <a:rPr lang="en-IN" dirty="0"/>
              <a:t>GUI (Graphical User Interface)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8493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6D66-296A-4B0C-B2AA-627745BB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446" y="359545"/>
            <a:ext cx="8911687" cy="1280890"/>
          </a:xfrm>
        </p:spPr>
        <p:txBody>
          <a:bodyPr/>
          <a:lstStyle/>
          <a:p>
            <a:r>
              <a:rPr lang="en-IN" dirty="0"/>
              <a:t>How do these models(CNN,RNN) look like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0C949-8042-469B-8773-B3E1CCDE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97" y="1612625"/>
            <a:ext cx="3554706" cy="4885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A7757-0CF5-4D6C-86AC-636E81A0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10" y="2502748"/>
            <a:ext cx="445832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AC8D-0447-46A4-892A-FA177EA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the predictions look like?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D0864-7413-4ED1-9F34-65E7101B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804761"/>
            <a:ext cx="7825867" cy="46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6718-EAAB-42B7-8CBF-4735EB76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have we found in the Comparison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52817-8030-483A-AEB3-F2B88D6B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6" y="1905000"/>
            <a:ext cx="2938120" cy="4833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1A8B3-5688-49E9-BFE8-7424421F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47" y="1905000"/>
            <a:ext cx="2970794" cy="4833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CCEB9-8C49-47E3-AA6F-9FA62F3F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61" y="1905000"/>
            <a:ext cx="2912259" cy="48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4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F634-372E-4B1E-9EA3-E9FA1706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C02349-90CB-49EF-A856-DF89D151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0" y="1559004"/>
            <a:ext cx="3715062" cy="3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FDEAB6D-B182-4069-8A1E-0C2A6DE0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51" y="1559004"/>
            <a:ext cx="3715062" cy="3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16E8834-83ED-4738-97A8-505C5F6C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52" y="1559004"/>
            <a:ext cx="3715062" cy="3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6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B65-C2A9-44AA-AB27-31C553AC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20" y="623897"/>
            <a:ext cx="8911687" cy="1280890"/>
          </a:xfrm>
        </p:spPr>
        <p:txBody>
          <a:bodyPr/>
          <a:lstStyle/>
          <a:p>
            <a:r>
              <a:rPr lang="en-IN" dirty="0"/>
              <a:t>Loss &amp;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5CBAC-4614-409F-90A0-3C5EA526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4" y="2148109"/>
            <a:ext cx="4896533" cy="3077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47DD2-85E2-4CE7-845E-078988B7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575"/>
            <a:ext cx="4791744" cy="304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7A47B-E7E5-49CE-A561-1B1240B7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64210"/>
            <a:ext cx="470600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2C67-3284-430C-BBDE-4722953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of Similarity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C40E76-1FDD-40A7-8D69-5C2C004E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4" y="1657997"/>
            <a:ext cx="5314202" cy="228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F0922D-43A8-4F15-8A72-2FF70971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80" y="1657997"/>
            <a:ext cx="5314201" cy="228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E7FA4E5-27EF-4736-AB75-B71BA40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68" y="4103615"/>
            <a:ext cx="6113663" cy="266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5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6690-3F43-4A57-8775-3C6C52C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F1-score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EF8175-1D07-41F3-995B-8016CC50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37" y="1584151"/>
            <a:ext cx="5178726" cy="512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76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EB9A-12A8-49B5-9589-FA01072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Handwritten Image Recognizer (GUI)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A5DF3-D04C-446B-BD9F-1064F855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89" y="2361980"/>
            <a:ext cx="5507979" cy="3244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0CAC6-A5AD-48A8-80BB-5BD646E4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91" y="2361979"/>
            <a:ext cx="5527823" cy="32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613A-D386-442C-8B2F-D1B3CC54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Handwriting Virtual Keyboard (GUI)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A4618-404B-461F-BF4B-B41CA06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69" y="1984899"/>
            <a:ext cx="4182059" cy="1981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D559F-DBE9-4428-9551-0FBFE897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70" y="4408503"/>
            <a:ext cx="418205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9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CCD1-7107-4FF7-8E05-19B8722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5C8D-1C1C-4781-8B4C-79FD11CB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Hence, it is concluded that CRNN performs better than CNN &amp; RNN.</a:t>
            </a:r>
          </a:p>
          <a:p>
            <a:r>
              <a:rPr lang="en-IN" dirty="0"/>
              <a:t>Pre-processing has effects on prediction.</a:t>
            </a:r>
          </a:p>
          <a:p>
            <a:r>
              <a:rPr lang="en-IN" dirty="0"/>
              <a:t>Choosing a proper model layers has its effects on prediction.</a:t>
            </a:r>
          </a:p>
          <a:p>
            <a:r>
              <a:rPr lang="en-IN" dirty="0"/>
              <a:t>Fitting(Training) of images has its effects. (Over fitting etc).</a:t>
            </a:r>
          </a:p>
          <a:p>
            <a:r>
              <a:rPr lang="en-IN" dirty="0"/>
              <a:t>Plot Evaluation of Prediction gives more information.</a:t>
            </a:r>
          </a:p>
          <a:p>
            <a:r>
              <a:rPr lang="en-IN" dirty="0"/>
              <a:t>Two GUI is built for use with the best model (CRNN) found.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84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0A15-708F-40D5-86AE-2928A30E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8725-C3EF-4097-B9AB-BF7403FF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550"/>
            <a:ext cx="8915400" cy="526445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Task chosen: 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Recognize Handwriting using CNN + RNN with </a:t>
            </a:r>
            <a:r>
              <a:rPr lang="en-US" sz="1800" b="0" i="1" dirty="0" err="1">
                <a:solidFill>
                  <a:srgbClr val="4472C4"/>
                </a:solidFill>
                <a:effectLst/>
                <a:latin typeface="Calibri-LightItalic"/>
              </a:rPr>
              <a:t>Keras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 and TensorFlow</a:t>
            </a:r>
            <a:b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</a:b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package</a:t>
            </a:r>
          </a:p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Dataset: </a:t>
            </a:r>
            <a:r>
              <a:rPr lang="en-US" sz="1800" b="0" i="0" dirty="0">
                <a:solidFill>
                  <a:srgbClr val="0563C1"/>
                </a:solidFill>
                <a:effectLst/>
                <a:latin typeface="Calibri-Light"/>
                <a:hlinkClick r:id="rId2"/>
              </a:rPr>
              <a:t>https://www.kaggle.com/landlord/handwriting-recognition</a:t>
            </a:r>
            <a:endParaRPr lang="en-US" sz="1800" b="0" i="0" dirty="0">
              <a:solidFill>
                <a:srgbClr val="0563C1"/>
              </a:solidFill>
              <a:effectLst/>
              <a:latin typeface="Calibri-Light"/>
            </a:endParaRPr>
          </a:p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Dataset size: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1.3 GB</a:t>
            </a:r>
          </a:p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No of Images: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3.72 Lakhs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CRNN (Convolutional + Recurrent Neural Network) Machine Learning Model is built to recognize and convert Handwritten Images to text using TensorFlow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package in python. </a:t>
            </a:r>
          </a:p>
          <a:p>
            <a:r>
              <a:rPr lang="en-US" dirty="0"/>
              <a:t>Where is it used ?</a:t>
            </a:r>
          </a:p>
          <a:p>
            <a:pPr lvl="1"/>
            <a:r>
              <a:rPr lang="en-US" dirty="0"/>
              <a:t>To digitalize physical forms (Name, Age etc., details from physical form can be recognized and converted to text )</a:t>
            </a:r>
          </a:p>
          <a:p>
            <a:pPr lvl="1"/>
            <a:r>
              <a:rPr lang="en-US" dirty="0"/>
              <a:t>Handwriting virtual Keyboard (In mobile phones, we can write in the screen using stylus or hand touch . Which is then converted to text)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68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5F33-B3B7-4F16-B8C5-D72D019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8917-0F06-4E1F-89A6-318D2F05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https://towardsdatascience.com/a-comprehensive-guide-to-convolutional-neural-networks-the-eli5-way-3bd2b1164a53</a:t>
            </a:r>
            <a:endParaRPr lang="en-IN" dirty="0"/>
          </a:p>
          <a:p>
            <a:r>
              <a:rPr lang="en-IN" dirty="0">
                <a:hlinkClick r:id="rId3"/>
              </a:rPr>
              <a:t>https://colah.github.io/posts/2015-08-Understanding-LSTMs/</a:t>
            </a:r>
            <a:endParaRPr lang="en-IN" dirty="0"/>
          </a:p>
          <a:p>
            <a:r>
              <a:rPr lang="en-IN" dirty="0">
                <a:hlinkClick r:id="rId4"/>
              </a:rPr>
              <a:t>https://towardsdatascience.com/intuitively-understanding-connectionist-temporal-classification-3797e43a86c</a:t>
            </a:r>
            <a:endParaRPr lang="en-IN" dirty="0"/>
          </a:p>
          <a:p>
            <a:r>
              <a:rPr lang="en-IN" dirty="0">
                <a:hlinkClick r:id="rId5"/>
              </a:rPr>
              <a:t>https://www.kaggle.com/landlord</a:t>
            </a:r>
            <a:r>
              <a:rPr lang="en-IN">
                <a:hlinkClick r:id="rId5"/>
              </a:rPr>
              <a:t>/handwriting-recognition</a:t>
            </a:r>
            <a:endParaRPr lang="en-IN"/>
          </a:p>
          <a:p>
            <a:pPr marL="0" indent="0">
              <a:buNone/>
            </a:pPr>
            <a:r>
              <a:rPr lang="en-IN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29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77B4F-5689-409C-AF8A-AA28B0D4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4F6EA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837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5757-5A00-404F-B1C2-388A5FD1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229D-E12E-484E-A7C2-7E3552E3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OpenCV (for Image Processing)</a:t>
            </a:r>
          </a:p>
          <a:p>
            <a:r>
              <a:rPr lang="en-IN" dirty="0"/>
              <a:t>Matplotlib, Seaborn (for plotting graphs)</a:t>
            </a:r>
          </a:p>
          <a:p>
            <a:r>
              <a:rPr lang="en-IN" dirty="0" err="1"/>
              <a:t>Numpy</a:t>
            </a:r>
            <a:r>
              <a:rPr lang="en-IN" dirty="0"/>
              <a:t> and Pandas (to store Image and Table)</a:t>
            </a:r>
          </a:p>
          <a:p>
            <a:r>
              <a:rPr lang="en-IN" dirty="0" err="1"/>
              <a:t>Tensorflow</a:t>
            </a:r>
            <a:r>
              <a:rPr lang="en-IN" dirty="0"/>
              <a:t>-GPU (for training and Testing the model)</a:t>
            </a:r>
          </a:p>
          <a:p>
            <a:r>
              <a:rPr lang="en-IN" dirty="0" err="1"/>
              <a:t>Keras</a:t>
            </a:r>
            <a:r>
              <a:rPr lang="en-IN" dirty="0"/>
              <a:t> (contains ML Models like Convolution and LSTM)</a:t>
            </a:r>
          </a:p>
          <a:p>
            <a:r>
              <a:rPr lang="en-IN" dirty="0" err="1"/>
              <a:t>Sklearn</a:t>
            </a:r>
            <a:r>
              <a:rPr lang="en-IN" dirty="0"/>
              <a:t> package ( for evaluation metrics)</a:t>
            </a:r>
          </a:p>
          <a:p>
            <a:r>
              <a:rPr lang="en-IN" dirty="0" err="1"/>
              <a:t>Jupyter</a:t>
            </a:r>
            <a:r>
              <a:rPr lang="en-IN" dirty="0"/>
              <a:t> Notebook (To present the code and output)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9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95E9-CA47-4C84-960F-6E5AE60C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What data do we have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B7F0-2963-4978-86FB-CFE3A3A1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IN" dirty="0"/>
              <a:t>Sample 6 Images </a:t>
            </a:r>
          </a:p>
          <a:p>
            <a:r>
              <a:rPr lang="en-IN" dirty="0"/>
              <a:t>Dataset Consists of  3.3 lakhs Images</a:t>
            </a:r>
          </a:p>
          <a:p>
            <a:r>
              <a:rPr lang="en-IN" dirty="0"/>
              <a:t>1 lakhs unique labels</a:t>
            </a:r>
          </a:p>
          <a:p>
            <a:r>
              <a:rPr lang="en-IN" dirty="0"/>
              <a:t>Handwritten Text Images</a:t>
            </a:r>
          </a:p>
          <a:p>
            <a:r>
              <a:rPr lang="en-IN" dirty="0"/>
              <a:t>Inference:</a:t>
            </a:r>
          </a:p>
          <a:p>
            <a:pPr lvl="1"/>
            <a:r>
              <a:rPr lang="en-IN" dirty="0"/>
              <a:t>Black and White Image</a:t>
            </a:r>
          </a:p>
          <a:p>
            <a:pPr lvl="1"/>
            <a:r>
              <a:rPr lang="en-IN" dirty="0"/>
              <a:t>Characters are black</a:t>
            </a:r>
          </a:p>
          <a:p>
            <a:pPr lvl="1"/>
            <a:r>
              <a:rPr lang="en-IN" dirty="0"/>
              <a:t>Characters are very thin</a:t>
            </a:r>
          </a:p>
          <a:p>
            <a:pPr lvl="1"/>
            <a:r>
              <a:rPr lang="en-IN" dirty="0"/>
              <a:t>Image has some prefix like (</a:t>
            </a:r>
            <a:r>
              <a:rPr lang="en-IN" dirty="0" err="1"/>
              <a:t>Prenom</a:t>
            </a:r>
            <a:r>
              <a:rPr lang="en-IN" dirty="0"/>
              <a:t> and Nom (other than handwritten))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F5B23-12B1-4692-8B94-DC24773A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6647"/>
            <a:ext cx="5403175" cy="1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686B-95A8-4086-AA6C-0963BD4A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Visualize the Image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FF3-3291-422E-BC9E-2F9462BC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IN" dirty="0"/>
              <a:t>Histogram of a sample Image</a:t>
            </a:r>
          </a:p>
          <a:p>
            <a:r>
              <a:rPr lang="en-IN" dirty="0"/>
              <a:t>Inference:</a:t>
            </a:r>
          </a:p>
          <a:p>
            <a:pPr lvl="1"/>
            <a:r>
              <a:rPr lang="en-IN" dirty="0"/>
              <a:t>Pixel values are between 0 and 255</a:t>
            </a:r>
          </a:p>
          <a:p>
            <a:pPr lvl="1"/>
            <a:r>
              <a:rPr lang="en-IN" dirty="0"/>
              <a:t>Towards zero (0) is black colour. </a:t>
            </a:r>
          </a:p>
          <a:p>
            <a:pPr lvl="1"/>
            <a:r>
              <a:rPr lang="en-IN" dirty="0"/>
              <a:t>Foreground(Character) is black and very few pixels less than 1000) contribute to character.</a:t>
            </a:r>
          </a:p>
          <a:p>
            <a:pPr lvl="1"/>
            <a:r>
              <a:rPr lang="en-IN" dirty="0"/>
              <a:t>Towards 255 is white colour. </a:t>
            </a:r>
          </a:p>
          <a:p>
            <a:pPr lvl="1"/>
            <a:r>
              <a:rPr lang="en-IN" dirty="0"/>
              <a:t>Background is white and more than 8000 pixels contribute to background</a:t>
            </a:r>
          </a:p>
          <a:p>
            <a:pPr lvl="1"/>
            <a:r>
              <a:rPr lang="en-IN" dirty="0"/>
              <a:t>In-between 0 and 255, all the pixels contribute noise to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E087-C51F-48F0-9B16-67E9B8E4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33" y="1397725"/>
            <a:ext cx="2679572" cy="18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4D1A-C8E9-408A-B5D1-DE803D96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Pre-processing Dataset (Excel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F8EF-3F5B-4D53-9ED3-AAE1F057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 rows with No Labels (</a:t>
            </a:r>
            <a:r>
              <a:rPr lang="en-IN" dirty="0" err="1"/>
              <a:t>NaN</a:t>
            </a:r>
            <a:r>
              <a:rPr lang="en-IN" dirty="0"/>
              <a:t>) (Null Cells).</a:t>
            </a:r>
          </a:p>
          <a:p>
            <a:r>
              <a:rPr lang="en-IN" dirty="0"/>
              <a:t>Remove rows that has labelled as ‘UNREADABLE’.</a:t>
            </a:r>
          </a:p>
          <a:p>
            <a:r>
              <a:rPr lang="en-IN" dirty="0"/>
              <a:t>Convert all Labels to Upper Case Characters.</a:t>
            </a:r>
          </a:p>
          <a:p>
            <a:r>
              <a:rPr lang="en-IN" dirty="0"/>
              <a:t>Map all characters to Numbers between 0 and 25 to construct the model easily.</a:t>
            </a:r>
          </a:p>
        </p:txBody>
      </p:sp>
    </p:spTree>
    <p:extLst>
      <p:ext uri="{BB962C8B-B14F-4D97-AF65-F5344CB8AC3E}">
        <p14:creationId xmlns:p14="http://schemas.microsoft.com/office/powerpoint/2010/main" val="221215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8931-63CE-4334-82B2-000F06B5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0328"/>
            <a:ext cx="8911687" cy="66315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Pre-process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0BBF-90E2-4237-A7F0-CD19FFA9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908482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/>
              <a:t>Convert image to Grayscale(Black and White),</a:t>
            </a:r>
          </a:p>
          <a:p>
            <a:r>
              <a:rPr lang="en-IN" dirty="0"/>
              <a:t>Make High contrast (Threshold and Invert). This makes the Image have more foreground pixels which makes the model predict easily.</a:t>
            </a:r>
          </a:p>
          <a:p>
            <a:r>
              <a:rPr lang="en-IN" dirty="0"/>
              <a:t>Convert all the images to a fixed size (Height and Width). This makes the Input for the Model Uniform</a:t>
            </a:r>
          </a:p>
          <a:p>
            <a:r>
              <a:rPr lang="en-IN" dirty="0"/>
              <a:t>Rotate Image to 90 degree. This makes the model predict the first character, first.</a:t>
            </a:r>
          </a:p>
          <a:p>
            <a:r>
              <a:rPr lang="en-IN" dirty="0"/>
              <a:t>Before Pre-processing (Sample Image):</a:t>
            </a:r>
          </a:p>
          <a:p>
            <a:r>
              <a:rPr lang="en-IN" dirty="0"/>
              <a:t>After Pre-processing Image (Sample Image)(Black Image)  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132C6-7B1F-4827-B945-A69310F6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27" y="3429000"/>
            <a:ext cx="36957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B1FDD-A500-48C6-BED1-4BD1ACB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77" y="4141719"/>
            <a:ext cx="609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8D80-A41E-4029-9FF3-1D4BC18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6EA6"/>
                </a:solidFill>
              </a:rPr>
              <a:t>After Pre-processing,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B77E-3A5E-40F6-BF94-FB26C08C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Histogram of processed Sample Image.</a:t>
            </a:r>
          </a:p>
          <a:p>
            <a:r>
              <a:rPr lang="en-IN" dirty="0"/>
              <a:t>The Noisy pixels are eliminated</a:t>
            </a:r>
          </a:p>
          <a:p>
            <a:pPr marL="0" indent="0">
              <a:buNone/>
            </a:pPr>
            <a:r>
              <a:rPr lang="en-IN" dirty="0"/>
              <a:t>   by converting them either </a:t>
            </a:r>
          </a:p>
          <a:p>
            <a:pPr marL="0" indent="0">
              <a:buNone/>
            </a:pPr>
            <a:r>
              <a:rPr lang="en-IN" dirty="0"/>
              <a:t>   to pure black or pure white pixels.</a:t>
            </a:r>
          </a:p>
          <a:p>
            <a:r>
              <a:rPr lang="en-IN" dirty="0"/>
              <a:t>Now, White pixels are Characters.</a:t>
            </a:r>
          </a:p>
          <a:p>
            <a:r>
              <a:rPr lang="en-IN" dirty="0"/>
              <a:t>Black pixels are Background.</a:t>
            </a:r>
          </a:p>
          <a:p>
            <a:r>
              <a:rPr lang="en-IN" dirty="0"/>
              <a:t>The Number of Pixels that represent Character is increased to more than 1000 pixels from less than 1000 pixels. This makes the prediction more accurate.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B8F10-919B-4EC4-9440-E167AA443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24" y="1415480"/>
            <a:ext cx="4359258" cy="30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54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2802</TotalTime>
  <Words>1089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Calibri-Light</vt:lpstr>
      <vt:lpstr>Calibri-LightItalic</vt:lpstr>
      <vt:lpstr>Century Gothic</vt:lpstr>
      <vt:lpstr>Wingdings 3</vt:lpstr>
      <vt:lpstr>Wisp</vt:lpstr>
      <vt:lpstr>Big Data Course Project</vt:lpstr>
      <vt:lpstr>Index</vt:lpstr>
      <vt:lpstr>Problem Statement</vt:lpstr>
      <vt:lpstr>Tech Stack</vt:lpstr>
      <vt:lpstr>What data do we have ? </vt:lpstr>
      <vt:lpstr>Visualize the Image Distribution</vt:lpstr>
      <vt:lpstr>Pre-processing Dataset (Excel file)</vt:lpstr>
      <vt:lpstr>Pre-process Image</vt:lpstr>
      <vt:lpstr>After Pre-processing, Histogram</vt:lpstr>
      <vt:lpstr>Pipeline of Model</vt:lpstr>
      <vt:lpstr>Summary of Model</vt:lpstr>
      <vt:lpstr>Convolution + Pooling Explained</vt:lpstr>
      <vt:lpstr>LSTM - RNN</vt:lpstr>
      <vt:lpstr>CTC Loss Output</vt:lpstr>
      <vt:lpstr>Evaluation of CRNN Model</vt:lpstr>
      <vt:lpstr>Classification Report (3000 Images)</vt:lpstr>
      <vt:lpstr>Similarity, Error Metrics</vt:lpstr>
      <vt:lpstr>Sample Predicted Output</vt:lpstr>
      <vt:lpstr>Comparison (RNN vs CNN vs CRNN)</vt:lpstr>
      <vt:lpstr>How do these models(CNN,RNN) look like ?</vt:lpstr>
      <vt:lpstr>How do the predictions look like?</vt:lpstr>
      <vt:lpstr>What have we found in the Comparison ?</vt:lpstr>
      <vt:lpstr>Confusion Matrix</vt:lpstr>
      <vt:lpstr>Loss &amp; Similarity</vt:lpstr>
      <vt:lpstr>Histogram of Similarity</vt:lpstr>
      <vt:lpstr>F1-score Plot</vt:lpstr>
      <vt:lpstr>Handwritten Image Recognizer (GUI)</vt:lpstr>
      <vt:lpstr>Handwriting Virtual Keyboard (GUI)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Course Project</dc:title>
  <dc:creator>Surya Narayanan S</dc:creator>
  <cp:lastModifiedBy>Surya Narayanan S</cp:lastModifiedBy>
  <cp:revision>104</cp:revision>
  <dcterms:created xsi:type="dcterms:W3CDTF">2020-11-11T10:40:36Z</dcterms:created>
  <dcterms:modified xsi:type="dcterms:W3CDTF">2020-12-05T18:18:51Z</dcterms:modified>
</cp:coreProperties>
</file>