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84" r:id="rId4"/>
    <p:sldId id="285" r:id="rId5"/>
    <p:sldId id="260" r:id="rId6"/>
    <p:sldId id="287" r:id="rId7"/>
    <p:sldId id="288" r:id="rId8"/>
    <p:sldId id="289" r:id="rId9"/>
    <p:sldId id="267" r:id="rId10"/>
  </p:sldIdLst>
  <p:sldSz cx="18288000" cy="10287000"/>
  <p:notesSz cx="6858000" cy="9144000"/>
  <p:embeddedFontLst>
    <p:embeddedFont>
      <p:font typeface="Alice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Palatino Linotype" panose="02040502050505030304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F0D9FC-670A-4234-9623-EA1020B4F34C}">
  <a:tblStyle styleId="{B5F0D9FC-670A-4234-9623-EA1020B4F3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9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912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5659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1689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353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170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2"/>
          <p:cNvSpPr txBox="1">
            <a:spLocks noGrp="1"/>
          </p:cNvSpPr>
          <p:nvPr>
            <p:ph type="title"/>
          </p:nvPr>
        </p:nvSpPr>
        <p:spPr>
          <a:xfrm rot="5400000">
            <a:off x="8817525" y="3907363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2"/>
          <p:cNvSpPr txBox="1">
            <a:spLocks noGrp="1"/>
          </p:cNvSpPr>
          <p:nvPr>
            <p:ph type="body" idx="1"/>
          </p:nvPr>
        </p:nvSpPr>
        <p:spPr>
          <a:xfrm rot="5400000">
            <a:off x="3843350" y="1926151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88" name="Google Shape;388;p12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389" name="Google Shape;389;p12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390" name="Google Shape;390;p12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2" name="Google Shape;392;p12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393" name="Google Shape;393;p12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5" name="Google Shape;395;p12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396" name="Google Shape;396;p12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8" name="Google Shape;398;p12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399" name="Google Shape;399;p12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1" name="Google Shape;401;p12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402" name="Google Shape;402;p12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4" name="Google Shape;404;p12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405" name="Google Shape;405;p12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2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7" name="Google Shape;407;p12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408" name="Google Shape;408;p12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12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411" name="Google Shape;411;p12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12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414" name="Google Shape;414;p12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6" name="Google Shape;416;p12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417" name="Google Shape;417;p12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9" name="Google Shape;419;p12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420" name="Google Shape;420;p12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2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423" name="Google Shape;423;p12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2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"/>
          <p:cNvGrpSpPr/>
          <p:nvPr/>
        </p:nvGrpSpPr>
        <p:grpSpPr>
          <a:xfrm>
            <a:off x="15024495" y="6273862"/>
            <a:ext cx="6527014" cy="10619048"/>
            <a:chOff x="5" y="9"/>
            <a:chExt cx="8702685" cy="14158731"/>
          </a:xfrm>
        </p:grpSpPr>
        <p:grpSp>
          <p:nvGrpSpPr>
            <p:cNvPr id="11" name="Google Shape;11;p3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12" name="Google Shape;12;p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3"/>
            <p:cNvGrpSpPr/>
            <p:nvPr/>
          </p:nvGrpSpPr>
          <p:grpSpPr>
            <a:xfrm rot="10800000">
              <a:off x="582569" y="663232"/>
              <a:ext cx="7537541" cy="12832253"/>
              <a:chOff x="0" y="0"/>
              <a:chExt cx="660400" cy="1124295"/>
            </a:xfrm>
          </p:grpSpPr>
          <p:sp>
            <p:nvSpPr>
              <p:cNvPr id="15" name="Google Shape;15;p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17;p3"/>
            <p:cNvGrpSpPr/>
            <p:nvPr/>
          </p:nvGrpSpPr>
          <p:grpSpPr>
            <a:xfrm rot="10800000">
              <a:off x="1233052" y="1433623"/>
              <a:ext cx="6236619" cy="11291549"/>
              <a:chOff x="0" y="0"/>
              <a:chExt cx="660400" cy="1195670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20;p3"/>
            <p:cNvGrpSpPr/>
            <p:nvPr/>
          </p:nvGrpSpPr>
          <p:grpSpPr>
            <a:xfrm rot="10800000">
              <a:off x="1893450" y="2197651"/>
              <a:ext cx="4915819" cy="9763499"/>
              <a:chOff x="0" y="0"/>
              <a:chExt cx="660400" cy="1311646"/>
            </a:xfrm>
          </p:grpSpPr>
          <p:sp>
            <p:nvSpPr>
              <p:cNvPr id="21" name="Google Shape;21;p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23;p3"/>
            <p:cNvGrpSpPr/>
            <p:nvPr/>
          </p:nvGrpSpPr>
          <p:grpSpPr>
            <a:xfrm rot="10800000">
              <a:off x="2448404" y="2822477"/>
              <a:ext cx="3805885" cy="8513789"/>
              <a:chOff x="0" y="0"/>
              <a:chExt cx="660400" cy="1477319"/>
            </a:xfrm>
          </p:grpSpPr>
          <p:sp>
            <p:nvSpPr>
              <p:cNvPr id="24" name="Google Shape;24;p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26;p3"/>
            <p:cNvGrpSpPr/>
            <p:nvPr/>
          </p:nvGrpSpPr>
          <p:grpSpPr>
            <a:xfrm rot="10800000">
              <a:off x="2930052" y="3419853"/>
              <a:ext cx="2842560" cy="7318971"/>
              <a:chOff x="0" y="0"/>
              <a:chExt cx="660400" cy="1700386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" name="Google Shape;29;p3"/>
          <p:cNvGrpSpPr/>
          <p:nvPr/>
        </p:nvGrpSpPr>
        <p:grpSpPr>
          <a:xfrm>
            <a:off x="-2780907" y="-3332313"/>
            <a:ext cx="6568142" cy="10644278"/>
            <a:chOff x="1" y="-1"/>
            <a:chExt cx="8757522" cy="14192370"/>
          </a:xfrm>
        </p:grpSpPr>
        <p:grpSp>
          <p:nvGrpSpPr>
            <p:cNvPr id="30" name="Google Shape;30;p3"/>
            <p:cNvGrpSpPr/>
            <p:nvPr/>
          </p:nvGrpSpPr>
          <p:grpSpPr>
            <a:xfrm rot="-13331">
              <a:off x="27420" y="16819"/>
              <a:ext cx="8702685" cy="14158730"/>
              <a:chOff x="0" y="0"/>
              <a:chExt cx="660400" cy="1074430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 rot="-13343">
              <a:off x="610023" y="680061"/>
              <a:ext cx="7537532" cy="12832238"/>
              <a:chOff x="0" y="0"/>
              <a:chExt cx="660400" cy="1124295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rot="-13323">
              <a:off x="1260427" y="1450394"/>
              <a:ext cx="6236666" cy="11291634"/>
              <a:chOff x="0" y="0"/>
              <a:chExt cx="660400" cy="1195670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9;p3"/>
            <p:cNvGrpSpPr/>
            <p:nvPr/>
          </p:nvGrpSpPr>
          <p:grpSpPr>
            <a:xfrm rot="-13347">
              <a:off x="1920864" y="2214399"/>
              <a:ext cx="4915857" cy="9763573"/>
              <a:chOff x="0" y="0"/>
              <a:chExt cx="660400" cy="1311646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 rot="-13302">
              <a:off x="2475786" y="2839309"/>
              <a:ext cx="3805914" cy="8513853"/>
              <a:chOff x="0" y="0"/>
              <a:chExt cx="660400" cy="1477319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5;p3"/>
            <p:cNvGrpSpPr/>
            <p:nvPr/>
          </p:nvGrpSpPr>
          <p:grpSpPr>
            <a:xfrm rot="-13338">
              <a:off x="2957506" y="3436733"/>
              <a:ext cx="2842515" cy="7318857"/>
              <a:chOff x="0" y="0"/>
              <a:chExt cx="660400" cy="1700386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" name="Google Shape;48;p3"/>
          <p:cNvGrpSpPr/>
          <p:nvPr/>
        </p:nvGrpSpPr>
        <p:grpSpPr>
          <a:xfrm>
            <a:off x="1028700" y="1028700"/>
            <a:ext cx="16230707" cy="8229655"/>
            <a:chOff x="0" y="0"/>
            <a:chExt cx="4274726" cy="2167467"/>
          </a:xfrm>
        </p:grpSpPr>
        <p:sp>
          <p:nvSpPr>
            <p:cNvPr id="49" name="Google Shape;49;p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0" name="Google Shape;50;p3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3"/>
          <p:cNvSpPr/>
          <p:nvPr/>
        </p:nvSpPr>
        <p:spPr>
          <a:xfrm>
            <a:off x="1509264" y="1566144"/>
            <a:ext cx="15312799" cy="7237795"/>
          </a:xfrm>
          <a:custGeom>
            <a:avLst/>
            <a:gdLst/>
            <a:ahLst/>
            <a:cxnLst/>
            <a:rect l="l" t="t" r="r" b="b"/>
            <a:pathLst>
              <a:path w="4032974" h="1906238" extrusionOk="0">
                <a:moveTo>
                  <a:pt x="0" y="0"/>
                </a:moveTo>
                <a:lnTo>
                  <a:pt x="4032974" y="0"/>
                </a:lnTo>
                <a:lnTo>
                  <a:pt x="4032974" y="1906238"/>
                </a:lnTo>
                <a:lnTo>
                  <a:pt x="0" y="190623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3506800" y="3259225"/>
            <a:ext cx="10760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ice"/>
              <a:buNone/>
              <a:defRPr sz="11000">
                <a:latin typeface="Alice"/>
                <a:ea typeface="Alice"/>
                <a:cs typeface="Alice"/>
                <a:sym typeface="Ali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5478900" y="60144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600"/>
              <a:buFont typeface="Open Sans"/>
              <a:buNone/>
              <a:defRPr sz="36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916425" y="1150150"/>
            <a:ext cx="13052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lice"/>
              <a:buNone/>
              <a:defRPr sz="7500">
                <a:solidFill>
                  <a:schemeClr val="lt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5807400" y="34871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•"/>
              <a:defRPr sz="30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–"/>
              <a:defRPr sz="30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•"/>
              <a:defRPr sz="30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–"/>
              <a:defRPr sz="30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»"/>
              <a:defRPr sz="30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•"/>
              <a:defRPr sz="30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•"/>
              <a:defRPr sz="30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•"/>
              <a:defRPr sz="30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•"/>
              <a:defRPr sz="3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 rot="10786707">
            <a:off x="15045066" y="-5690480"/>
            <a:ext cx="6527063" cy="10619128"/>
            <a:chOff x="5" y="9"/>
            <a:chExt cx="8702685" cy="14158731"/>
          </a:xfrm>
        </p:grpSpPr>
        <p:grpSp>
          <p:nvGrpSpPr>
            <p:cNvPr id="58" name="Google Shape;58;p4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67;p4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68" name="Google Shape;68;p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" name="Google Shape;76;p4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77" name="Google Shape;77;p4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" name="Google Shape;79;p4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80" name="Google Shape;80;p4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" name="Google Shape;82;p4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83" name="Google Shape;83;p4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85;p4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86" name="Google Shape;86;p4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4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89" name="Google Shape;89;p4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4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92" name="Google Shape;92;p4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745775" y="1099500"/>
            <a:ext cx="13716000" cy="12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6072538" y="64086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3000"/>
              <a:buNone/>
              <a:defRPr sz="3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3000"/>
              <a:buNone/>
              <a:defRPr sz="30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3000"/>
              <a:buNone/>
              <a:defRPr sz="30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97" name="Google Shape;97;p5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98" name="Google Shape;98;p5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99" name="Google Shape;99;p5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5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102" name="Google Shape;102;p5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5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105" name="Google Shape;105;p5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5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5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111" name="Google Shape;111;p5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" name="Google Shape;113;p5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" name="Google Shape;116;p5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117" name="Google Shape;117;p5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5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120" name="Google Shape;120;p5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123" name="Google Shape;123;p5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5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126" name="Google Shape;126;p5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5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129" name="Google Shape;129;p5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5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132" name="Google Shape;132;p5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976025" y="988025"/>
            <a:ext cx="1329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1"/>
          </p:nvPr>
        </p:nvSpPr>
        <p:spPr>
          <a:xfrm>
            <a:off x="3210225" y="309507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4191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419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4pPr>
            <a:lvl5pPr marL="2286000" lvl="4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/>
            </a:lvl5pPr>
            <a:lvl6pPr marL="2743200" lvl="5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marL="3200400" lvl="6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marL="3657600" lvl="7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marL="4114800" lvl="8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2"/>
          </p:nvPr>
        </p:nvSpPr>
        <p:spPr>
          <a:xfrm>
            <a:off x="9735850" y="309507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4191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419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marL="1828800" lvl="3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4pPr>
            <a:lvl5pPr marL="2286000" lvl="4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/>
            </a:lvl5pPr>
            <a:lvl6pPr marL="2743200" lvl="5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marL="3200400" lvl="6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marL="3657600" lvl="7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marL="4114800" lvl="8" indent="-419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>
            <a:endParaRPr/>
          </a:p>
        </p:txBody>
      </p:sp>
      <p:grpSp>
        <p:nvGrpSpPr>
          <p:cNvPr id="138" name="Google Shape;138;p6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139" name="Google Shape;139;p6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140" name="Google Shape;140;p6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6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143" name="Google Shape;143;p6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" name="Google Shape;145;p6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146" name="Google Shape;146;p6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6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p6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152" name="Google Shape;152;p6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6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155" name="Google Shape;155;p6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6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7" name="Google Shape;157;p6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158" name="Google Shape;158;p6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6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161" name="Google Shape;161;p6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6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164" name="Google Shape;164;p6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6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167" name="Google Shape;167;p6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6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170" name="Google Shape;170;p6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6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173" name="Google Shape;173;p6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976025" y="988025"/>
            <a:ext cx="1400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3" name="Google Shape;223;p8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224" name="Google Shape;224;p8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" name="Google Shape;227;p8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3" name="Google Shape;233;p8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8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237" name="Google Shape;237;p8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8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240" name="Google Shape;240;p8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8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2" name="Google Shape;242;p8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243" name="Google Shape;243;p8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8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246" name="Google Shape;246;p8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p8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249" name="Google Shape;249;p8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251;p8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252" name="Google Shape;252;p8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8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255" name="Google Shape;255;p8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8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258" name="Google Shape;258;p8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 txBox="1">
            <a:spLocks noGrp="1"/>
          </p:cNvSpPr>
          <p:nvPr>
            <p:ph type="title"/>
          </p:nvPr>
        </p:nvSpPr>
        <p:spPr>
          <a:xfrm>
            <a:off x="1217550" y="856725"/>
            <a:ext cx="158529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9"/>
          <p:cNvSpPr txBox="1">
            <a:spLocks noGrp="1"/>
          </p:cNvSpPr>
          <p:nvPr>
            <p:ph type="body" idx="1"/>
          </p:nvPr>
        </p:nvSpPr>
        <p:spPr>
          <a:xfrm>
            <a:off x="6006950" y="3353475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grpSp>
        <p:nvGrpSpPr>
          <p:cNvPr id="263" name="Google Shape;263;p9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264" name="Google Shape;264;p9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" name="Google Shape;267;p9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268" name="Google Shape;268;p9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" name="Google Shape;270;p9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271" name="Google Shape;271;p9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" name="Google Shape;273;p9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274" name="Google Shape;274;p9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9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277" name="Google Shape;277;p9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9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2" name="Google Shape;282;p9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283" name="Google Shape;283;p9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9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286" name="Google Shape;286;p9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9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289" name="Google Shape;289;p9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9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292" name="Google Shape;292;p9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p9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295" name="Google Shape;295;p9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" name="Google Shape;297;p9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298" name="Google Shape;298;p9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7DBFF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0"/>
          <p:cNvGrpSpPr/>
          <p:nvPr/>
        </p:nvGrpSpPr>
        <p:grpSpPr>
          <a:xfrm>
            <a:off x="12048932" y="0"/>
            <a:ext cx="6239108" cy="10287066"/>
            <a:chOff x="0" y="0"/>
            <a:chExt cx="1643211" cy="2709333"/>
          </a:xfrm>
        </p:grpSpPr>
        <p:sp>
          <p:nvSpPr>
            <p:cNvPr id="302" name="Google Shape;302;p10"/>
            <p:cNvSpPr/>
            <p:nvPr/>
          </p:nvSpPr>
          <p:spPr>
            <a:xfrm>
              <a:off x="0" y="0"/>
              <a:ext cx="1643211" cy="2709333"/>
            </a:xfrm>
            <a:custGeom>
              <a:avLst/>
              <a:gdLst/>
              <a:ahLst/>
              <a:cxnLst/>
              <a:rect l="l" t="t" r="r" b="b"/>
              <a:pathLst>
                <a:path w="1643211" h="2709333" extrusionOk="0">
                  <a:moveTo>
                    <a:pt x="0" y="0"/>
                  </a:moveTo>
                  <a:lnTo>
                    <a:pt x="1643211" y="0"/>
                  </a:lnTo>
                  <a:lnTo>
                    <a:pt x="16432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BFF8"/>
            </a:solidFill>
            <a:ln>
              <a:noFill/>
            </a:ln>
          </p:spPr>
        </p:sp>
        <p:sp>
          <p:nvSpPr>
            <p:cNvPr id="303" name="Google Shape;303;p10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Google Shape;304;p10"/>
          <p:cNvSpPr txBox="1">
            <a:spLocks noGrp="1"/>
          </p:cNvSpPr>
          <p:nvPr>
            <p:ph type="title"/>
          </p:nvPr>
        </p:nvSpPr>
        <p:spPr>
          <a:xfrm>
            <a:off x="775000" y="1421125"/>
            <a:ext cx="8985000" cy="14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Calibri"/>
              <a:buNone/>
              <a:defRPr sz="7500" b="1"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endParaRPr/>
          </a:p>
        </p:txBody>
      </p:sp>
      <p:sp>
        <p:nvSpPr>
          <p:cNvPr id="305" name="Google Shape;305;p10"/>
          <p:cNvSpPr txBox="1">
            <a:spLocks noGrp="1"/>
          </p:cNvSpPr>
          <p:nvPr>
            <p:ph type="body" idx="1"/>
          </p:nvPr>
        </p:nvSpPr>
        <p:spPr>
          <a:xfrm>
            <a:off x="1824713" y="3843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306" name="Google Shape;306;p10"/>
          <p:cNvGrpSpPr/>
          <p:nvPr/>
        </p:nvGrpSpPr>
        <p:grpSpPr>
          <a:xfrm rot="10786707">
            <a:off x="14650799" y="-4023126"/>
            <a:ext cx="6527063" cy="10619128"/>
            <a:chOff x="5" y="9"/>
            <a:chExt cx="8702685" cy="14158731"/>
          </a:xfrm>
        </p:grpSpPr>
        <p:grpSp>
          <p:nvGrpSpPr>
            <p:cNvPr id="307" name="Google Shape;307;p10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308" name="Google Shape;308;p10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" name="Google Shape;310;p10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311" name="Google Shape;311;p10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" name="Google Shape;313;p10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314" name="Google Shape;314;p10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6" name="Google Shape;316;p10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317" name="Google Shape;317;p10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9" name="Google Shape;319;p10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320" name="Google Shape;320;p10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10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323" name="Google Shape;323;p10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5" name="Google Shape;325;p10"/>
          <p:cNvGrpSpPr/>
          <p:nvPr/>
        </p:nvGrpSpPr>
        <p:grpSpPr>
          <a:xfrm>
            <a:off x="-2589058" y="7920014"/>
            <a:ext cx="4713027" cy="7667804"/>
            <a:chOff x="21" y="34"/>
            <a:chExt cx="6284036" cy="10223739"/>
          </a:xfrm>
        </p:grpSpPr>
        <p:grpSp>
          <p:nvGrpSpPr>
            <p:cNvPr id="326" name="Google Shape;326;p10"/>
            <p:cNvGrpSpPr/>
            <p:nvPr/>
          </p:nvGrpSpPr>
          <p:grpSpPr>
            <a:xfrm rot="10800000">
              <a:off x="21" y="34"/>
              <a:ext cx="6284036" cy="10223739"/>
              <a:chOff x="0" y="0"/>
              <a:chExt cx="660400" cy="1074430"/>
            </a:xfrm>
          </p:grpSpPr>
          <p:sp>
            <p:nvSpPr>
              <p:cNvPr id="327" name="Google Shape;327;p10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9" name="Google Shape;329;p10"/>
            <p:cNvGrpSpPr/>
            <p:nvPr/>
          </p:nvGrpSpPr>
          <p:grpSpPr>
            <a:xfrm rot="10800000">
              <a:off x="420699" y="422481"/>
              <a:ext cx="5442687" cy="9265877"/>
              <a:chOff x="0" y="0"/>
              <a:chExt cx="660400" cy="1124295"/>
            </a:xfrm>
          </p:grpSpPr>
          <p:sp>
            <p:nvSpPr>
              <p:cNvPr id="330" name="Google Shape;330;p10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10"/>
            <p:cNvGrpSpPr/>
            <p:nvPr/>
          </p:nvGrpSpPr>
          <p:grpSpPr>
            <a:xfrm rot="10800000">
              <a:off x="890316" y="945575"/>
              <a:ext cx="4503400" cy="8153513"/>
              <a:chOff x="0" y="0"/>
              <a:chExt cx="660400" cy="1195670"/>
            </a:xfrm>
          </p:grpSpPr>
          <p:sp>
            <p:nvSpPr>
              <p:cNvPr id="333" name="Google Shape;333;p10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5" name="Google Shape;335;p10"/>
            <p:cNvGrpSpPr/>
            <p:nvPr/>
          </p:nvGrpSpPr>
          <p:grpSpPr>
            <a:xfrm rot="10800000">
              <a:off x="1367201" y="1568078"/>
              <a:ext cx="3549650" cy="7050097"/>
              <a:chOff x="0" y="0"/>
              <a:chExt cx="660400" cy="1311646"/>
            </a:xfrm>
          </p:grpSpPr>
          <p:sp>
            <p:nvSpPr>
              <p:cNvPr id="336" name="Google Shape;336;p10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8" name="Google Shape;338;p10"/>
            <p:cNvGrpSpPr/>
            <p:nvPr/>
          </p:nvGrpSpPr>
          <p:grpSpPr>
            <a:xfrm rot="10800000">
              <a:off x="1767921" y="2017592"/>
              <a:ext cx="2748189" cy="6147715"/>
              <a:chOff x="0" y="0"/>
              <a:chExt cx="660400" cy="1477319"/>
            </a:xfrm>
          </p:grpSpPr>
          <p:sp>
            <p:nvSpPr>
              <p:cNvPr id="339" name="Google Shape;339;p10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1" name="Google Shape;341;p10"/>
            <p:cNvGrpSpPr/>
            <p:nvPr/>
          </p:nvGrpSpPr>
          <p:grpSpPr>
            <a:xfrm rot="10800000">
              <a:off x="2115777" y="2470624"/>
              <a:ext cx="2052523" cy="5284800"/>
              <a:chOff x="0" y="0"/>
              <a:chExt cx="660400" cy="1700386"/>
            </a:xfrm>
          </p:grpSpPr>
          <p:sp>
            <p:nvSpPr>
              <p:cNvPr id="342" name="Google Shape;342;p10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0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3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4" name="Google Shape;344;p10"/>
          <p:cNvSpPr>
            <a:spLocks noGrp="1"/>
          </p:cNvSpPr>
          <p:nvPr>
            <p:ph type="pic" idx="2"/>
          </p:nvPr>
        </p:nvSpPr>
        <p:spPr>
          <a:xfrm>
            <a:off x="9362131" y="1801525"/>
            <a:ext cx="8158200" cy="611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"/>
          <p:cNvSpPr txBox="1">
            <a:spLocks noGrp="1"/>
          </p:cNvSpPr>
          <p:nvPr>
            <p:ph type="title"/>
          </p:nvPr>
        </p:nvSpPr>
        <p:spPr>
          <a:xfrm>
            <a:off x="976025" y="988025"/>
            <a:ext cx="1478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1"/>
          <p:cNvSpPr txBox="1">
            <a:spLocks noGrp="1"/>
          </p:cNvSpPr>
          <p:nvPr>
            <p:ph type="body" idx="1"/>
          </p:nvPr>
        </p:nvSpPr>
        <p:spPr>
          <a:xfrm rot="5400000">
            <a:off x="5922800" y="3621700"/>
            <a:ext cx="4526100" cy="45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48" name="Google Shape;348;p11"/>
          <p:cNvGrpSpPr/>
          <p:nvPr/>
        </p:nvGrpSpPr>
        <p:grpSpPr>
          <a:xfrm rot="10786707">
            <a:off x="15095529" y="-7266473"/>
            <a:ext cx="6527063" cy="10619128"/>
            <a:chOff x="5" y="9"/>
            <a:chExt cx="8702685" cy="14158731"/>
          </a:xfrm>
        </p:grpSpPr>
        <p:grpSp>
          <p:nvGrpSpPr>
            <p:cNvPr id="349" name="Google Shape;349;p11"/>
            <p:cNvGrpSpPr/>
            <p:nvPr/>
          </p:nvGrpSpPr>
          <p:grpSpPr>
            <a:xfrm rot="10800000">
              <a:off x="5" y="9"/>
              <a:ext cx="8702685" cy="14158731"/>
              <a:chOff x="0" y="0"/>
              <a:chExt cx="660400" cy="1074430"/>
            </a:xfrm>
          </p:grpSpPr>
          <p:sp>
            <p:nvSpPr>
              <p:cNvPr id="350" name="Google Shape;350;p11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2" name="Google Shape;352;p11"/>
            <p:cNvGrpSpPr/>
            <p:nvPr/>
          </p:nvGrpSpPr>
          <p:grpSpPr>
            <a:xfrm rot="10800000">
              <a:off x="582569" y="585000"/>
              <a:ext cx="7537541" cy="12832253"/>
              <a:chOff x="0" y="0"/>
              <a:chExt cx="660400" cy="1124295"/>
            </a:xfrm>
          </p:grpSpPr>
          <p:sp>
            <p:nvSpPr>
              <p:cNvPr id="353" name="Google Shape;353;p11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11"/>
            <p:cNvGrpSpPr/>
            <p:nvPr/>
          </p:nvGrpSpPr>
          <p:grpSpPr>
            <a:xfrm rot="10800000">
              <a:off x="1233052" y="1309633"/>
              <a:ext cx="6236619" cy="11291549"/>
              <a:chOff x="0" y="0"/>
              <a:chExt cx="660400" cy="1195670"/>
            </a:xfrm>
          </p:grpSpPr>
          <p:sp>
            <p:nvSpPr>
              <p:cNvPr id="356" name="Google Shape;356;p11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8" name="Google Shape;358;p11"/>
            <p:cNvGrpSpPr/>
            <p:nvPr/>
          </p:nvGrpSpPr>
          <p:grpSpPr>
            <a:xfrm rot="10800000">
              <a:off x="1893450" y="2171675"/>
              <a:ext cx="4915819" cy="9763499"/>
              <a:chOff x="0" y="0"/>
              <a:chExt cx="660400" cy="1311646"/>
            </a:xfrm>
          </p:grpSpPr>
          <p:sp>
            <p:nvSpPr>
              <p:cNvPr id="359" name="Google Shape;359;p11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1" name="Google Shape;361;p11"/>
            <p:cNvGrpSpPr/>
            <p:nvPr/>
          </p:nvGrpSpPr>
          <p:grpSpPr>
            <a:xfrm rot="10800000">
              <a:off x="2448404" y="2794214"/>
              <a:ext cx="3805885" cy="8513789"/>
              <a:chOff x="0" y="0"/>
              <a:chExt cx="660400" cy="1477319"/>
            </a:xfrm>
          </p:grpSpPr>
          <p:sp>
            <p:nvSpPr>
              <p:cNvPr id="362" name="Google Shape;362;p11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4" name="Google Shape;364;p11"/>
            <p:cNvGrpSpPr/>
            <p:nvPr/>
          </p:nvGrpSpPr>
          <p:grpSpPr>
            <a:xfrm rot="10800000">
              <a:off x="2930052" y="3421392"/>
              <a:ext cx="2842560" cy="7318971"/>
              <a:chOff x="0" y="0"/>
              <a:chExt cx="660400" cy="1700386"/>
            </a:xfrm>
          </p:grpSpPr>
          <p:sp>
            <p:nvSpPr>
              <p:cNvPr id="365" name="Google Shape;365;p11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1"/>
              <p:cNvSpPr txBox="1"/>
              <p:nvPr/>
            </p:nvSpPr>
            <p:spPr>
              <a:xfrm>
                <a:off x="0" y="0"/>
                <a:ext cx="660300" cy="6858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7" name="Google Shape;367;p11"/>
          <p:cNvGrpSpPr/>
          <p:nvPr/>
        </p:nvGrpSpPr>
        <p:grpSpPr>
          <a:xfrm rot="10800000">
            <a:off x="-3774272" y="7182334"/>
            <a:ext cx="6526997" cy="10619021"/>
            <a:chOff x="0" y="0"/>
            <a:chExt cx="660400" cy="1074430"/>
          </a:xfrm>
        </p:grpSpPr>
        <p:sp>
          <p:nvSpPr>
            <p:cNvPr id="368" name="Google Shape;368;p11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11"/>
          <p:cNvGrpSpPr/>
          <p:nvPr/>
        </p:nvGrpSpPr>
        <p:grpSpPr>
          <a:xfrm rot="10800000">
            <a:off x="-3337366" y="7621049"/>
            <a:ext cx="5653156" cy="9624190"/>
            <a:chOff x="0" y="0"/>
            <a:chExt cx="660400" cy="1124295"/>
          </a:xfrm>
        </p:grpSpPr>
        <p:sp>
          <p:nvSpPr>
            <p:cNvPr id="371" name="Google Shape;371;p11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11"/>
          <p:cNvGrpSpPr/>
          <p:nvPr/>
        </p:nvGrpSpPr>
        <p:grpSpPr>
          <a:xfrm rot="10800000">
            <a:off x="-2849520" y="8164496"/>
            <a:ext cx="4677481" cy="8468691"/>
            <a:chOff x="0" y="0"/>
            <a:chExt cx="660400" cy="1195670"/>
          </a:xfrm>
        </p:grpSpPr>
        <p:sp>
          <p:nvSpPr>
            <p:cNvPr id="374" name="Google Shape;374;p11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6" name="Google Shape;376;p11"/>
          <p:cNvGrpSpPr/>
          <p:nvPr/>
        </p:nvGrpSpPr>
        <p:grpSpPr>
          <a:xfrm rot="10800000">
            <a:off x="-2354222" y="8737513"/>
            <a:ext cx="3686881" cy="7322657"/>
            <a:chOff x="0" y="0"/>
            <a:chExt cx="660400" cy="1311646"/>
          </a:xfrm>
        </p:grpSpPr>
        <p:sp>
          <p:nvSpPr>
            <p:cNvPr id="377" name="Google Shape;377;p11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" name="Google Shape;379;p11"/>
          <p:cNvGrpSpPr/>
          <p:nvPr/>
        </p:nvGrpSpPr>
        <p:grpSpPr>
          <a:xfrm rot="10800000">
            <a:off x="-1938023" y="9277886"/>
            <a:ext cx="2854447" cy="6385416"/>
            <a:chOff x="0" y="0"/>
            <a:chExt cx="660400" cy="1477319"/>
          </a:xfrm>
        </p:grpSpPr>
        <p:sp>
          <p:nvSpPr>
            <p:cNvPr id="380" name="Google Shape;380;p11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" name="Google Shape;382;p11"/>
          <p:cNvGrpSpPr/>
          <p:nvPr/>
        </p:nvGrpSpPr>
        <p:grpSpPr>
          <a:xfrm rot="10800000">
            <a:off x="-1576736" y="9748386"/>
            <a:ext cx="2131903" cy="5489186"/>
            <a:chOff x="0" y="0"/>
            <a:chExt cx="660400" cy="1700386"/>
          </a:xfrm>
        </p:grpSpPr>
        <p:sp>
          <p:nvSpPr>
            <p:cNvPr id="383" name="Google Shape;383;p11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1"/>
            <p:cNvSpPr txBox="1"/>
            <p:nvPr/>
          </p:nvSpPr>
          <p:spPr>
            <a:xfrm>
              <a:off x="0" y="0"/>
              <a:ext cx="660300" cy="6858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6025" y="9880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ice"/>
              <a:buNone/>
              <a:defRPr sz="4400" i="0" u="none" strike="noStrike" cap="none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64600" y="34808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Char char="•"/>
              <a:defRPr sz="32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Char char="–"/>
              <a:defRPr sz="2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  <a:defRPr sz="24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–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»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ryanegara2200018293/penugasan-ds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13"/>
          <p:cNvGrpSpPr/>
          <p:nvPr/>
        </p:nvGrpSpPr>
        <p:grpSpPr>
          <a:xfrm>
            <a:off x="-2780907" y="-3332311"/>
            <a:ext cx="6568145" cy="10644284"/>
            <a:chOff x="1" y="1"/>
            <a:chExt cx="8757526" cy="14192379"/>
          </a:xfrm>
        </p:grpSpPr>
        <p:grpSp>
          <p:nvGrpSpPr>
            <p:cNvPr id="430" name="Google Shape;430;p13"/>
            <p:cNvGrpSpPr/>
            <p:nvPr/>
          </p:nvGrpSpPr>
          <p:grpSpPr>
            <a:xfrm rot="-13330">
              <a:off x="27419" y="16820"/>
              <a:ext cx="8702690" cy="14158740"/>
              <a:chOff x="0" y="0"/>
              <a:chExt cx="660400" cy="1074430"/>
            </a:xfrm>
          </p:grpSpPr>
          <p:sp>
            <p:nvSpPr>
              <p:cNvPr id="431" name="Google Shape;431;p1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3" name="Google Shape;433;p13"/>
            <p:cNvGrpSpPr/>
            <p:nvPr/>
          </p:nvGrpSpPr>
          <p:grpSpPr>
            <a:xfrm rot="-13330">
              <a:off x="609999" y="680075"/>
              <a:ext cx="7537530" cy="12832230"/>
              <a:chOff x="0" y="0"/>
              <a:chExt cx="660400" cy="1124295"/>
            </a:xfrm>
          </p:grpSpPr>
          <p:sp>
            <p:nvSpPr>
              <p:cNvPr id="434" name="Google Shape;434;p1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6" name="Google Shape;436;p13"/>
            <p:cNvGrpSpPr/>
            <p:nvPr/>
          </p:nvGrpSpPr>
          <p:grpSpPr>
            <a:xfrm rot="-13330">
              <a:off x="1260438" y="1450388"/>
              <a:ext cx="6236652" cy="11291604"/>
              <a:chOff x="0" y="0"/>
              <a:chExt cx="660400" cy="1195670"/>
            </a:xfrm>
          </p:grpSpPr>
          <p:sp>
            <p:nvSpPr>
              <p:cNvPr id="437" name="Google Shape;437;p1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9" name="Google Shape;439;p13"/>
            <p:cNvGrpSpPr/>
            <p:nvPr/>
          </p:nvGrpSpPr>
          <p:grpSpPr>
            <a:xfrm rot="-13330">
              <a:off x="1920840" y="2214411"/>
              <a:ext cx="4915848" cy="9763559"/>
              <a:chOff x="0" y="0"/>
              <a:chExt cx="660400" cy="1311646"/>
            </a:xfrm>
          </p:grpSpPr>
          <p:sp>
            <p:nvSpPr>
              <p:cNvPr id="440" name="Google Shape;440;p1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13"/>
            <p:cNvGrpSpPr/>
            <p:nvPr/>
          </p:nvGrpSpPr>
          <p:grpSpPr>
            <a:xfrm rot="-13330">
              <a:off x="2475820" y="2839294"/>
              <a:ext cx="3805887" cy="8513792"/>
              <a:chOff x="0" y="0"/>
              <a:chExt cx="660400" cy="1477319"/>
            </a:xfrm>
          </p:grpSpPr>
          <p:sp>
            <p:nvSpPr>
              <p:cNvPr id="443" name="Google Shape;443;p1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5" name="Google Shape;445;p13"/>
            <p:cNvGrpSpPr/>
            <p:nvPr/>
          </p:nvGrpSpPr>
          <p:grpSpPr>
            <a:xfrm rot="-13330">
              <a:off x="2957497" y="3436736"/>
              <a:ext cx="2842534" cy="7318907"/>
              <a:chOff x="0" y="0"/>
              <a:chExt cx="660400" cy="1700386"/>
            </a:xfrm>
          </p:grpSpPr>
          <p:sp>
            <p:nvSpPr>
              <p:cNvPr id="446" name="Google Shape;446;p1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" name="Google Shape;448;p13"/>
          <p:cNvGrpSpPr/>
          <p:nvPr/>
        </p:nvGrpSpPr>
        <p:grpSpPr>
          <a:xfrm>
            <a:off x="15024491" y="6273855"/>
            <a:ext cx="6527018" cy="10619055"/>
            <a:chOff x="0" y="0"/>
            <a:chExt cx="8702690" cy="14158740"/>
          </a:xfrm>
        </p:grpSpPr>
        <p:grpSp>
          <p:nvGrpSpPr>
            <p:cNvPr id="449" name="Google Shape;449;p13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450" name="Google Shape;450;p13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3"/>
            <p:cNvGrpSpPr/>
            <p:nvPr/>
          </p:nvGrpSpPr>
          <p:grpSpPr>
            <a:xfrm rot="10800000">
              <a:off x="582580" y="663255"/>
              <a:ext cx="7537530" cy="12832230"/>
              <a:chOff x="0" y="0"/>
              <a:chExt cx="660400" cy="1124295"/>
            </a:xfrm>
          </p:grpSpPr>
          <p:sp>
            <p:nvSpPr>
              <p:cNvPr id="453" name="Google Shape;453;p13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5" name="Google Shape;455;p13"/>
            <p:cNvGrpSpPr/>
            <p:nvPr/>
          </p:nvGrpSpPr>
          <p:grpSpPr>
            <a:xfrm rot="10800000">
              <a:off x="1233019" y="1433568"/>
              <a:ext cx="6236652" cy="11291604"/>
              <a:chOff x="0" y="0"/>
              <a:chExt cx="660400" cy="1195670"/>
            </a:xfrm>
          </p:grpSpPr>
          <p:sp>
            <p:nvSpPr>
              <p:cNvPr id="456" name="Google Shape;456;p13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13"/>
            <p:cNvGrpSpPr/>
            <p:nvPr/>
          </p:nvGrpSpPr>
          <p:grpSpPr>
            <a:xfrm rot="10800000">
              <a:off x="1893421" y="2197591"/>
              <a:ext cx="4915848" cy="9763559"/>
              <a:chOff x="0" y="0"/>
              <a:chExt cx="660400" cy="1311646"/>
            </a:xfrm>
          </p:grpSpPr>
          <p:sp>
            <p:nvSpPr>
              <p:cNvPr id="459" name="Google Shape;459;p13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1" name="Google Shape;461;p13"/>
            <p:cNvGrpSpPr/>
            <p:nvPr/>
          </p:nvGrpSpPr>
          <p:grpSpPr>
            <a:xfrm rot="10800000">
              <a:off x="2448402" y="2822474"/>
              <a:ext cx="3805887" cy="8513792"/>
              <a:chOff x="0" y="0"/>
              <a:chExt cx="660400" cy="1477319"/>
            </a:xfrm>
          </p:grpSpPr>
          <p:sp>
            <p:nvSpPr>
              <p:cNvPr id="462" name="Google Shape;462;p13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4" name="Google Shape;464;p13"/>
            <p:cNvGrpSpPr/>
            <p:nvPr/>
          </p:nvGrpSpPr>
          <p:grpSpPr>
            <a:xfrm rot="10800000">
              <a:off x="2930078" y="3419917"/>
              <a:ext cx="2842534" cy="7318907"/>
              <a:chOff x="0" y="0"/>
              <a:chExt cx="660400" cy="1700386"/>
            </a:xfrm>
          </p:grpSpPr>
          <p:sp>
            <p:nvSpPr>
              <p:cNvPr id="465" name="Google Shape;465;p13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3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725" tIns="95725" rIns="95725" bIns="957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67" name="Google Shape;467;p1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68" name="Google Shape;468;p1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69" name="Google Shape;469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13"/>
          <p:cNvGrpSpPr/>
          <p:nvPr/>
        </p:nvGrpSpPr>
        <p:grpSpPr>
          <a:xfrm>
            <a:off x="1438435" y="1480380"/>
            <a:ext cx="15351529" cy="7340616"/>
            <a:chOff x="0" y="0"/>
            <a:chExt cx="4032974" cy="1906238"/>
          </a:xfrm>
        </p:grpSpPr>
        <p:sp>
          <p:nvSpPr>
            <p:cNvPr id="471" name="Google Shape;471;p13"/>
            <p:cNvSpPr/>
            <p:nvPr/>
          </p:nvSpPr>
          <p:spPr>
            <a:xfrm>
              <a:off x="0" y="0"/>
              <a:ext cx="4032974" cy="1906238"/>
            </a:xfrm>
            <a:custGeom>
              <a:avLst/>
              <a:gdLst/>
              <a:ahLst/>
              <a:cxnLst/>
              <a:rect l="l" t="t" r="r" b="b"/>
              <a:pathLst>
                <a:path w="4032974" h="1906238" extrusionOk="0">
                  <a:moveTo>
                    <a:pt x="0" y="0"/>
                  </a:moveTo>
                  <a:lnTo>
                    <a:pt x="4032974" y="0"/>
                  </a:lnTo>
                  <a:lnTo>
                    <a:pt x="4032974" y="1906238"/>
                  </a:lnTo>
                  <a:lnTo>
                    <a:pt x="0" y="19062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B89D4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2" name="Google Shape;472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3" name="Google Shape;473;p13"/>
          <p:cNvCxnSpPr/>
          <p:nvPr/>
        </p:nvCxnSpPr>
        <p:spPr>
          <a:xfrm>
            <a:off x="4488113" y="5680382"/>
            <a:ext cx="9387565" cy="0"/>
          </a:xfrm>
          <a:prstGeom prst="straightConnector1">
            <a:avLst/>
          </a:prstGeom>
          <a:noFill/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4" name="Google Shape;474;p13"/>
          <p:cNvSpPr txBox="1"/>
          <p:nvPr/>
        </p:nvSpPr>
        <p:spPr>
          <a:xfrm>
            <a:off x="5133150" y="1734840"/>
            <a:ext cx="802170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191919"/>
                </a:solidFill>
                <a:latin typeface="Alice"/>
                <a:ea typeface="Alice"/>
                <a:cs typeface="Alice"/>
                <a:sym typeface="Alice"/>
              </a:rPr>
              <a:t>PROGRAM PENGURANGAN SEDERHANA </a:t>
            </a:r>
            <a:endParaRPr sz="8000" dirty="0"/>
          </a:p>
        </p:txBody>
      </p:sp>
      <p:sp>
        <p:nvSpPr>
          <p:cNvPr id="475" name="Google Shape;475;p13"/>
          <p:cNvSpPr txBox="1"/>
          <p:nvPr/>
        </p:nvSpPr>
        <p:spPr>
          <a:xfrm>
            <a:off x="5123645" y="5982503"/>
            <a:ext cx="8116500" cy="273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NAMA		: AHMAD BARROQ SURYANEGARA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NIM		: 2200018293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Open Sans"/>
                <a:ea typeface="Open Sans"/>
                <a:cs typeface="Open Sans"/>
                <a:sym typeface="Open Sans"/>
              </a:rPr>
              <a:t>KELAS		: G</a:t>
            </a:r>
            <a:endParaRPr lang="en-US" sz="2400" dirty="0">
              <a:latin typeface="Open Sans"/>
              <a:ea typeface="Open Sans"/>
              <a:cs typeface="Open Sans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https://github.com/suryanegara2200018293/penugasan-dsk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4"/>
          <p:cNvSpPr txBox="1"/>
          <p:nvPr/>
        </p:nvSpPr>
        <p:spPr>
          <a:xfrm>
            <a:off x="1028700" y="1019175"/>
            <a:ext cx="93861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FFFFFF"/>
                </a:solidFill>
                <a:latin typeface="Alice"/>
                <a:ea typeface="Alice"/>
                <a:sym typeface="Alice"/>
              </a:rPr>
              <a:t>DESKRIPSI APLIKASI</a:t>
            </a:r>
            <a:endParaRPr dirty="0"/>
          </a:p>
        </p:txBody>
      </p:sp>
      <p:grpSp>
        <p:nvGrpSpPr>
          <p:cNvPr id="481" name="Google Shape;481;p14"/>
          <p:cNvGrpSpPr/>
          <p:nvPr/>
        </p:nvGrpSpPr>
        <p:grpSpPr>
          <a:xfrm>
            <a:off x="5278" y="4227005"/>
            <a:ext cx="18287996" cy="6197239"/>
            <a:chOff x="-1909" y="0"/>
            <a:chExt cx="4816592" cy="1632195"/>
          </a:xfrm>
        </p:grpSpPr>
        <p:sp>
          <p:nvSpPr>
            <p:cNvPr id="482" name="Google Shape;482;p14"/>
            <p:cNvSpPr/>
            <p:nvPr/>
          </p:nvSpPr>
          <p:spPr>
            <a:xfrm>
              <a:off x="-1909" y="0"/>
              <a:ext cx="4816592" cy="1632195"/>
            </a:xfrm>
            <a:custGeom>
              <a:avLst/>
              <a:gdLst/>
              <a:ahLst/>
              <a:cxnLst/>
              <a:rect l="l" t="t" r="r" b="b"/>
              <a:pathLst>
                <a:path w="4816592" h="1632195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632195"/>
                  </a:lnTo>
                  <a:lnTo>
                    <a:pt x="0" y="1632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83" name="Google Shape;483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14"/>
          <p:cNvSpPr txBox="1"/>
          <p:nvPr/>
        </p:nvSpPr>
        <p:spPr>
          <a:xfrm>
            <a:off x="1313399" y="5770054"/>
            <a:ext cx="15671753" cy="283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9749" marR="0" lvl="1" indent="-250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•"/>
            </a:pP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Aplikasi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ini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merupakan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sebuah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aplikasi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pengurangan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sederhana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menggunakan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Bahasa assembly</a:t>
            </a:r>
            <a:endParaRPr sz="3200" dirty="0">
              <a:latin typeface="Palatino Linotype" panose="02040502050505030304" pitchFamily="18" charset="0"/>
              <a:ea typeface="Open Sans"/>
              <a:cs typeface="Open Sans"/>
              <a:sym typeface="Open Sans"/>
            </a:endParaRPr>
          </a:p>
          <a:p>
            <a:pPr marL="539749" marR="0" lvl="1" indent="-250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•"/>
            </a:pP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Saat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menjalankan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aplikasi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pengguna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dipersilahkan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untuk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menginputkan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2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nilai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endParaRPr sz="3200" dirty="0">
              <a:latin typeface="Palatino Linotype" panose="02040502050505030304" pitchFamily="18" charset="0"/>
              <a:ea typeface="Open Sans"/>
              <a:cs typeface="Open Sans"/>
              <a:sym typeface="Open Sans"/>
            </a:endParaRPr>
          </a:p>
          <a:p>
            <a:pPr marL="539749" marR="0" lvl="1" indent="-250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•"/>
            </a:pP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Kemudian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program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akan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menghitungnya,lalu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menampilkan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hasil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pengurangan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dari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2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nilai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yang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telah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diinputkan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oleh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pengguna</a:t>
            </a:r>
            <a:endParaRPr sz="3200" dirty="0">
              <a:latin typeface="Palatino Linotype" panose="02040502050505030304" pitchFamily="18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85" name="Google Shape;485;p14"/>
          <p:cNvSpPr txBox="1"/>
          <p:nvPr/>
        </p:nvSpPr>
        <p:spPr>
          <a:xfrm>
            <a:off x="2080989" y="4623416"/>
            <a:ext cx="13626790" cy="64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Open Sans"/>
                <a:ea typeface="Open Sans"/>
                <a:cs typeface="Open Sans"/>
                <a:sym typeface="Open Sans"/>
              </a:rPr>
              <a:t>PROGRAM PENGURANGAN SEDERHANA BAHASA ASSEMBLY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90" name="Google Shape;490;p14"/>
          <p:cNvGrpSpPr/>
          <p:nvPr/>
        </p:nvGrpSpPr>
        <p:grpSpPr>
          <a:xfrm>
            <a:off x="15090154" y="-7197119"/>
            <a:ext cx="6395693" cy="10364811"/>
            <a:chOff x="1" y="0"/>
            <a:chExt cx="8527591" cy="13819748"/>
          </a:xfrm>
        </p:grpSpPr>
        <p:grpSp>
          <p:nvGrpSpPr>
            <p:cNvPr id="491" name="Google Shape;491;p14"/>
            <p:cNvGrpSpPr/>
            <p:nvPr/>
          </p:nvGrpSpPr>
          <p:grpSpPr>
            <a:xfrm rot="-13330">
              <a:off x="26699" y="16378"/>
              <a:ext cx="8474195" cy="13786993"/>
              <a:chOff x="0" y="0"/>
              <a:chExt cx="660400" cy="1074430"/>
            </a:xfrm>
          </p:grpSpPr>
          <p:sp>
            <p:nvSpPr>
              <p:cNvPr id="492" name="Google Shape;492;p1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4" name="Google Shape;494;p14"/>
            <p:cNvGrpSpPr/>
            <p:nvPr/>
          </p:nvGrpSpPr>
          <p:grpSpPr>
            <a:xfrm rot="-13330">
              <a:off x="593983" y="662219"/>
              <a:ext cx="7339627" cy="12495311"/>
              <a:chOff x="0" y="0"/>
              <a:chExt cx="660400" cy="1124295"/>
            </a:xfrm>
          </p:grpSpPr>
          <p:sp>
            <p:nvSpPr>
              <p:cNvPr id="495" name="Google Shape;495;p1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7" name="Google Shape;497;p14"/>
            <p:cNvGrpSpPr/>
            <p:nvPr/>
          </p:nvGrpSpPr>
          <p:grpSpPr>
            <a:xfrm rot="-13330">
              <a:off x="1227344" y="1412307"/>
              <a:ext cx="6072904" cy="10995136"/>
              <a:chOff x="0" y="0"/>
              <a:chExt cx="660400" cy="1195670"/>
            </a:xfrm>
          </p:grpSpPr>
          <p:sp>
            <p:nvSpPr>
              <p:cNvPr id="498" name="Google Shape;498;p1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0" name="Google Shape;500;p14"/>
            <p:cNvGrpSpPr/>
            <p:nvPr/>
          </p:nvGrpSpPr>
          <p:grpSpPr>
            <a:xfrm rot="-13330">
              <a:off x="1870407" y="2156270"/>
              <a:ext cx="4786779" cy="9507210"/>
              <a:chOff x="0" y="0"/>
              <a:chExt cx="660400" cy="1311646"/>
            </a:xfrm>
          </p:grpSpPr>
          <p:sp>
            <p:nvSpPr>
              <p:cNvPr id="501" name="Google Shape;501;p1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14"/>
            <p:cNvGrpSpPr/>
            <p:nvPr/>
          </p:nvGrpSpPr>
          <p:grpSpPr>
            <a:xfrm rot="-13330">
              <a:off x="2410816" y="2764747"/>
              <a:ext cx="3705961" cy="8290256"/>
              <a:chOff x="0" y="0"/>
              <a:chExt cx="660400" cy="1477319"/>
            </a:xfrm>
          </p:grpSpPr>
          <p:sp>
            <p:nvSpPr>
              <p:cNvPr id="504" name="Google Shape;504;p1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14"/>
            <p:cNvGrpSpPr/>
            <p:nvPr/>
          </p:nvGrpSpPr>
          <p:grpSpPr>
            <a:xfrm rot="-13330">
              <a:off x="2879846" y="3346503"/>
              <a:ext cx="2767901" cy="7126744"/>
              <a:chOff x="0" y="0"/>
              <a:chExt cx="660400" cy="1700386"/>
            </a:xfrm>
          </p:grpSpPr>
          <p:sp>
            <p:nvSpPr>
              <p:cNvPr id="507" name="Google Shape;507;p14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9" name="Google Shape;509;p14"/>
          <p:cNvSpPr/>
          <p:nvPr/>
        </p:nvSpPr>
        <p:spPr>
          <a:xfrm>
            <a:off x="-5075" y="3997600"/>
            <a:ext cx="18287797" cy="229405"/>
          </a:xfrm>
          <a:custGeom>
            <a:avLst/>
            <a:gdLst/>
            <a:ahLst/>
            <a:cxnLst/>
            <a:rect l="l" t="t" r="r" b="b"/>
            <a:pathLst>
              <a:path w="5151492" h="45203" extrusionOk="0">
                <a:moveTo>
                  <a:pt x="0" y="0"/>
                </a:moveTo>
                <a:lnTo>
                  <a:pt x="5151492" y="0"/>
                </a:lnTo>
                <a:lnTo>
                  <a:pt x="5151492" y="45203"/>
                </a:lnTo>
                <a:lnTo>
                  <a:pt x="0" y="45203"/>
                </a:lnTo>
                <a:close/>
              </a:path>
            </a:pathLst>
          </a:custGeom>
          <a:solidFill>
            <a:srgbClr val="B89D40"/>
          </a:solidFill>
          <a:ln>
            <a:noFill/>
          </a:ln>
        </p:spPr>
      </p:sp>
      <p:grpSp>
        <p:nvGrpSpPr>
          <p:cNvPr id="510" name="Google Shape;510;p14"/>
          <p:cNvGrpSpPr/>
          <p:nvPr/>
        </p:nvGrpSpPr>
        <p:grpSpPr>
          <a:xfrm>
            <a:off x="1297238" y="4693100"/>
            <a:ext cx="602776" cy="602776"/>
            <a:chOff x="0" y="0"/>
            <a:chExt cx="812800" cy="812800"/>
          </a:xfrm>
        </p:grpSpPr>
        <p:sp>
          <p:nvSpPr>
            <p:cNvPr id="511" name="Google Shape;51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89D40"/>
            </a:solidFill>
            <a:ln>
              <a:noFill/>
            </a:ln>
          </p:spPr>
        </p:sp>
        <p:sp>
          <p:nvSpPr>
            <p:cNvPr id="512" name="Google Shape;512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4"/>
          <p:cNvSpPr txBox="1"/>
          <p:nvPr/>
        </p:nvSpPr>
        <p:spPr>
          <a:xfrm>
            <a:off x="1028700" y="1019175"/>
            <a:ext cx="93861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FFFFFF"/>
                </a:solidFill>
                <a:latin typeface="Alice"/>
                <a:ea typeface="Alice"/>
                <a:sym typeface="Alice"/>
              </a:rPr>
              <a:t>FITUR – FITUR APLIKASI</a:t>
            </a:r>
            <a:endParaRPr dirty="0"/>
          </a:p>
        </p:txBody>
      </p:sp>
      <p:grpSp>
        <p:nvGrpSpPr>
          <p:cNvPr id="481" name="Google Shape;481;p14"/>
          <p:cNvGrpSpPr/>
          <p:nvPr/>
        </p:nvGrpSpPr>
        <p:grpSpPr>
          <a:xfrm>
            <a:off x="5278" y="4227005"/>
            <a:ext cx="18287996" cy="6197239"/>
            <a:chOff x="-1909" y="0"/>
            <a:chExt cx="4816592" cy="1632195"/>
          </a:xfrm>
        </p:grpSpPr>
        <p:sp>
          <p:nvSpPr>
            <p:cNvPr id="482" name="Google Shape;482;p14"/>
            <p:cNvSpPr/>
            <p:nvPr/>
          </p:nvSpPr>
          <p:spPr>
            <a:xfrm>
              <a:off x="-1909" y="0"/>
              <a:ext cx="4816592" cy="1632195"/>
            </a:xfrm>
            <a:custGeom>
              <a:avLst/>
              <a:gdLst/>
              <a:ahLst/>
              <a:cxnLst/>
              <a:rect l="l" t="t" r="r" b="b"/>
              <a:pathLst>
                <a:path w="4816592" h="1632195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632195"/>
                  </a:lnTo>
                  <a:lnTo>
                    <a:pt x="0" y="1632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83" name="Google Shape;483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14"/>
          <p:cNvSpPr txBox="1"/>
          <p:nvPr/>
        </p:nvSpPr>
        <p:spPr>
          <a:xfrm>
            <a:off x="1313399" y="5770054"/>
            <a:ext cx="15671753" cy="453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9749" marR="0" lvl="1" indent="-250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•"/>
            </a:pP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Fitur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pertama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aplikasi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ini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yaitu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pengguna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dapat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menginputkan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2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angka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yg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akan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di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hitung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oleh program</a:t>
            </a:r>
            <a:endParaRPr sz="3200" dirty="0">
              <a:latin typeface="Palatino Linotype" panose="02040502050505030304" pitchFamily="18" charset="0"/>
              <a:ea typeface="Open Sans"/>
              <a:cs typeface="Open Sans"/>
              <a:sym typeface="Open Sans"/>
            </a:endParaRPr>
          </a:p>
          <a:p>
            <a:pPr marL="539749" marR="0" lvl="1" indent="-250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•"/>
            </a:pP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Setelah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menginputkan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2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nilai,hasil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dari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pengurangan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2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nilai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tersebut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akan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langsung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muncul,dan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pengguna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tidak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membutuhkan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waktub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banyak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untuk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menunggu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hasilnya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endParaRPr sz="3200" dirty="0">
              <a:latin typeface="Palatino Linotype" panose="02040502050505030304" pitchFamily="18" charset="0"/>
              <a:ea typeface="Open Sans"/>
              <a:cs typeface="Open Sans"/>
              <a:sym typeface="Open Sans"/>
            </a:endParaRPr>
          </a:p>
          <a:p>
            <a:pPr marL="539749" marR="0" lvl="1" indent="-2508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pen Sans"/>
              <a:buChar char="•"/>
            </a:pP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Program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ini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meskipun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sederhana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namun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cukup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membantu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bagi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para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pengguna,dikarenakan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prosesnya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yg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simple dan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tidak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memperlukan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waktu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banyak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dalam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menunggu</a:t>
            </a:r>
            <a:r>
              <a:rPr lang="en-US" sz="3200" dirty="0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latin typeface="Palatino Linotype" panose="02040502050505030304" pitchFamily="18" charset="0"/>
                <a:ea typeface="Open Sans"/>
                <a:cs typeface="Open Sans"/>
                <a:sym typeface="Open Sans"/>
              </a:rPr>
              <a:t>hasil</a:t>
            </a:r>
            <a:endParaRPr sz="3200" dirty="0">
              <a:latin typeface="Palatino Linotype" panose="02040502050505030304" pitchFamily="18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485" name="Google Shape;485;p14"/>
          <p:cNvSpPr txBox="1"/>
          <p:nvPr/>
        </p:nvSpPr>
        <p:spPr>
          <a:xfrm>
            <a:off x="2080989" y="4623416"/>
            <a:ext cx="13626790" cy="64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Open Sans"/>
                <a:ea typeface="Open Sans"/>
                <a:cs typeface="Open Sans"/>
                <a:sym typeface="Open Sans"/>
              </a:rPr>
              <a:t>PROGRAM PENGURANGAN SEDERHANA BAHASA ASSEMBLY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90" name="Google Shape;490;p14"/>
          <p:cNvGrpSpPr/>
          <p:nvPr/>
        </p:nvGrpSpPr>
        <p:grpSpPr>
          <a:xfrm>
            <a:off x="15090154" y="-7197119"/>
            <a:ext cx="6395693" cy="10364811"/>
            <a:chOff x="1" y="0"/>
            <a:chExt cx="8527591" cy="13819748"/>
          </a:xfrm>
        </p:grpSpPr>
        <p:grpSp>
          <p:nvGrpSpPr>
            <p:cNvPr id="491" name="Google Shape;491;p14"/>
            <p:cNvGrpSpPr/>
            <p:nvPr/>
          </p:nvGrpSpPr>
          <p:grpSpPr>
            <a:xfrm rot="-13330">
              <a:off x="26699" y="16378"/>
              <a:ext cx="8474195" cy="13786993"/>
              <a:chOff x="0" y="0"/>
              <a:chExt cx="660400" cy="1074430"/>
            </a:xfrm>
          </p:grpSpPr>
          <p:sp>
            <p:nvSpPr>
              <p:cNvPr id="492" name="Google Shape;492;p1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4" name="Google Shape;494;p14"/>
            <p:cNvGrpSpPr/>
            <p:nvPr/>
          </p:nvGrpSpPr>
          <p:grpSpPr>
            <a:xfrm rot="-13330">
              <a:off x="593983" y="662219"/>
              <a:ext cx="7339627" cy="12495311"/>
              <a:chOff x="0" y="0"/>
              <a:chExt cx="660400" cy="1124295"/>
            </a:xfrm>
          </p:grpSpPr>
          <p:sp>
            <p:nvSpPr>
              <p:cNvPr id="495" name="Google Shape;495;p1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7" name="Google Shape;497;p14"/>
            <p:cNvGrpSpPr/>
            <p:nvPr/>
          </p:nvGrpSpPr>
          <p:grpSpPr>
            <a:xfrm rot="-13330">
              <a:off x="1227344" y="1412307"/>
              <a:ext cx="6072904" cy="10995136"/>
              <a:chOff x="0" y="0"/>
              <a:chExt cx="660400" cy="1195670"/>
            </a:xfrm>
          </p:grpSpPr>
          <p:sp>
            <p:nvSpPr>
              <p:cNvPr id="498" name="Google Shape;498;p1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0" name="Google Shape;500;p14"/>
            <p:cNvGrpSpPr/>
            <p:nvPr/>
          </p:nvGrpSpPr>
          <p:grpSpPr>
            <a:xfrm rot="-13330">
              <a:off x="1870407" y="2156270"/>
              <a:ext cx="4786779" cy="9507210"/>
              <a:chOff x="0" y="0"/>
              <a:chExt cx="660400" cy="1311646"/>
            </a:xfrm>
          </p:grpSpPr>
          <p:sp>
            <p:nvSpPr>
              <p:cNvPr id="501" name="Google Shape;501;p1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14"/>
            <p:cNvGrpSpPr/>
            <p:nvPr/>
          </p:nvGrpSpPr>
          <p:grpSpPr>
            <a:xfrm rot="-13330">
              <a:off x="2410816" y="2764747"/>
              <a:ext cx="3705961" cy="8290256"/>
              <a:chOff x="0" y="0"/>
              <a:chExt cx="660400" cy="1477319"/>
            </a:xfrm>
          </p:grpSpPr>
          <p:sp>
            <p:nvSpPr>
              <p:cNvPr id="504" name="Google Shape;504;p1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14"/>
            <p:cNvGrpSpPr/>
            <p:nvPr/>
          </p:nvGrpSpPr>
          <p:grpSpPr>
            <a:xfrm rot="-13330">
              <a:off x="2879846" y="3346503"/>
              <a:ext cx="2767901" cy="7126744"/>
              <a:chOff x="0" y="0"/>
              <a:chExt cx="660400" cy="1700386"/>
            </a:xfrm>
          </p:grpSpPr>
          <p:sp>
            <p:nvSpPr>
              <p:cNvPr id="507" name="Google Shape;507;p14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9" name="Google Shape;509;p14"/>
          <p:cNvSpPr/>
          <p:nvPr/>
        </p:nvSpPr>
        <p:spPr>
          <a:xfrm>
            <a:off x="-5075" y="3997600"/>
            <a:ext cx="18287797" cy="229405"/>
          </a:xfrm>
          <a:custGeom>
            <a:avLst/>
            <a:gdLst/>
            <a:ahLst/>
            <a:cxnLst/>
            <a:rect l="l" t="t" r="r" b="b"/>
            <a:pathLst>
              <a:path w="5151492" h="45203" extrusionOk="0">
                <a:moveTo>
                  <a:pt x="0" y="0"/>
                </a:moveTo>
                <a:lnTo>
                  <a:pt x="5151492" y="0"/>
                </a:lnTo>
                <a:lnTo>
                  <a:pt x="5151492" y="45203"/>
                </a:lnTo>
                <a:lnTo>
                  <a:pt x="0" y="45203"/>
                </a:lnTo>
                <a:close/>
              </a:path>
            </a:pathLst>
          </a:custGeom>
          <a:solidFill>
            <a:srgbClr val="B89D40"/>
          </a:solidFill>
          <a:ln>
            <a:noFill/>
          </a:ln>
        </p:spPr>
      </p:sp>
      <p:grpSp>
        <p:nvGrpSpPr>
          <p:cNvPr id="510" name="Google Shape;510;p14"/>
          <p:cNvGrpSpPr/>
          <p:nvPr/>
        </p:nvGrpSpPr>
        <p:grpSpPr>
          <a:xfrm>
            <a:off x="1297238" y="4693100"/>
            <a:ext cx="602776" cy="602776"/>
            <a:chOff x="0" y="0"/>
            <a:chExt cx="812800" cy="812800"/>
          </a:xfrm>
        </p:grpSpPr>
        <p:sp>
          <p:nvSpPr>
            <p:cNvPr id="511" name="Google Shape;51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89D40"/>
            </a:solidFill>
            <a:ln>
              <a:noFill/>
            </a:ln>
          </p:spPr>
        </p:sp>
        <p:sp>
          <p:nvSpPr>
            <p:cNvPr id="512" name="Google Shape;512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7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4"/>
          <p:cNvSpPr txBox="1"/>
          <p:nvPr/>
        </p:nvSpPr>
        <p:spPr>
          <a:xfrm>
            <a:off x="1028700" y="1019175"/>
            <a:ext cx="93861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FFFFFF"/>
                </a:solidFill>
                <a:latin typeface="Alice"/>
                <a:ea typeface="Alice"/>
                <a:sym typeface="Alice"/>
              </a:rPr>
              <a:t>Flowchart </a:t>
            </a:r>
            <a:r>
              <a:rPr lang="en-US" sz="9000" dirty="0" err="1">
                <a:solidFill>
                  <a:srgbClr val="FFFFFF"/>
                </a:solidFill>
                <a:latin typeface="Alice"/>
                <a:ea typeface="Alice"/>
                <a:sym typeface="Alice"/>
              </a:rPr>
              <a:t>atau</a:t>
            </a:r>
            <a:r>
              <a:rPr lang="en-US" sz="9000" dirty="0">
                <a:solidFill>
                  <a:srgbClr val="FFFFFF"/>
                </a:solidFill>
                <a:latin typeface="Alice"/>
                <a:ea typeface="Alice"/>
                <a:sym typeface="Alice"/>
              </a:rPr>
              <a:t> </a:t>
            </a:r>
            <a:r>
              <a:rPr lang="en-US" sz="9000" dirty="0" err="1">
                <a:solidFill>
                  <a:srgbClr val="FFFFFF"/>
                </a:solidFill>
                <a:latin typeface="Alice"/>
                <a:ea typeface="Alice"/>
                <a:sym typeface="Alice"/>
              </a:rPr>
              <a:t>alur</a:t>
            </a:r>
            <a:r>
              <a:rPr lang="en-US" sz="9000" dirty="0">
                <a:solidFill>
                  <a:srgbClr val="FFFFFF"/>
                </a:solidFill>
                <a:latin typeface="Alice"/>
                <a:ea typeface="Alice"/>
                <a:sym typeface="Alice"/>
              </a:rPr>
              <a:t> </a:t>
            </a:r>
            <a:r>
              <a:rPr lang="en-US" sz="9000" dirty="0" err="1">
                <a:solidFill>
                  <a:srgbClr val="FFFFFF"/>
                </a:solidFill>
                <a:latin typeface="Alice"/>
                <a:ea typeface="Alice"/>
                <a:sym typeface="Alice"/>
              </a:rPr>
              <a:t>kerja</a:t>
            </a:r>
            <a:endParaRPr dirty="0"/>
          </a:p>
        </p:txBody>
      </p:sp>
      <p:grpSp>
        <p:nvGrpSpPr>
          <p:cNvPr id="481" name="Google Shape;481;p14"/>
          <p:cNvGrpSpPr/>
          <p:nvPr/>
        </p:nvGrpSpPr>
        <p:grpSpPr>
          <a:xfrm>
            <a:off x="5278" y="4227005"/>
            <a:ext cx="18287996" cy="6197239"/>
            <a:chOff x="-1909" y="0"/>
            <a:chExt cx="4816592" cy="1632195"/>
          </a:xfrm>
        </p:grpSpPr>
        <p:sp>
          <p:nvSpPr>
            <p:cNvPr id="482" name="Google Shape;482;p14"/>
            <p:cNvSpPr/>
            <p:nvPr/>
          </p:nvSpPr>
          <p:spPr>
            <a:xfrm>
              <a:off x="-1909" y="0"/>
              <a:ext cx="4816592" cy="1632195"/>
            </a:xfrm>
            <a:custGeom>
              <a:avLst/>
              <a:gdLst/>
              <a:ahLst/>
              <a:cxnLst/>
              <a:rect l="l" t="t" r="r" b="b"/>
              <a:pathLst>
                <a:path w="4816592" h="1632195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632195"/>
                  </a:lnTo>
                  <a:lnTo>
                    <a:pt x="0" y="1632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83" name="Google Shape;483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5" name="Google Shape;485;p14"/>
          <p:cNvSpPr txBox="1"/>
          <p:nvPr/>
        </p:nvSpPr>
        <p:spPr>
          <a:xfrm>
            <a:off x="2080989" y="4623416"/>
            <a:ext cx="13626790" cy="64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Open Sans"/>
                <a:ea typeface="Open Sans"/>
                <a:cs typeface="Open Sans"/>
                <a:sym typeface="Open Sans"/>
              </a:rPr>
              <a:t>PROGRAM PENGURANGAN SEDERHANA BAHASA ASSEMBLY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90" name="Google Shape;490;p14"/>
          <p:cNvGrpSpPr/>
          <p:nvPr/>
        </p:nvGrpSpPr>
        <p:grpSpPr>
          <a:xfrm>
            <a:off x="15090154" y="-7197119"/>
            <a:ext cx="6395693" cy="10364811"/>
            <a:chOff x="1" y="0"/>
            <a:chExt cx="8527591" cy="13819748"/>
          </a:xfrm>
        </p:grpSpPr>
        <p:grpSp>
          <p:nvGrpSpPr>
            <p:cNvPr id="491" name="Google Shape;491;p14"/>
            <p:cNvGrpSpPr/>
            <p:nvPr/>
          </p:nvGrpSpPr>
          <p:grpSpPr>
            <a:xfrm rot="-13330">
              <a:off x="26699" y="16378"/>
              <a:ext cx="8474195" cy="13786993"/>
              <a:chOff x="0" y="0"/>
              <a:chExt cx="660400" cy="1074430"/>
            </a:xfrm>
          </p:grpSpPr>
          <p:sp>
            <p:nvSpPr>
              <p:cNvPr id="492" name="Google Shape;492;p1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4" name="Google Shape;494;p14"/>
            <p:cNvGrpSpPr/>
            <p:nvPr/>
          </p:nvGrpSpPr>
          <p:grpSpPr>
            <a:xfrm rot="-13330">
              <a:off x="593983" y="662219"/>
              <a:ext cx="7339627" cy="12495311"/>
              <a:chOff x="0" y="0"/>
              <a:chExt cx="660400" cy="1124295"/>
            </a:xfrm>
          </p:grpSpPr>
          <p:sp>
            <p:nvSpPr>
              <p:cNvPr id="495" name="Google Shape;495;p1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7" name="Google Shape;497;p14"/>
            <p:cNvGrpSpPr/>
            <p:nvPr/>
          </p:nvGrpSpPr>
          <p:grpSpPr>
            <a:xfrm rot="-13330">
              <a:off x="1227344" y="1412307"/>
              <a:ext cx="6072904" cy="10995136"/>
              <a:chOff x="0" y="0"/>
              <a:chExt cx="660400" cy="1195670"/>
            </a:xfrm>
          </p:grpSpPr>
          <p:sp>
            <p:nvSpPr>
              <p:cNvPr id="498" name="Google Shape;498;p1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0" name="Google Shape;500;p14"/>
            <p:cNvGrpSpPr/>
            <p:nvPr/>
          </p:nvGrpSpPr>
          <p:grpSpPr>
            <a:xfrm rot="-13330">
              <a:off x="1870407" y="2156270"/>
              <a:ext cx="4786779" cy="9507210"/>
              <a:chOff x="0" y="0"/>
              <a:chExt cx="660400" cy="1311646"/>
            </a:xfrm>
          </p:grpSpPr>
          <p:sp>
            <p:nvSpPr>
              <p:cNvPr id="501" name="Google Shape;501;p1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14"/>
            <p:cNvGrpSpPr/>
            <p:nvPr/>
          </p:nvGrpSpPr>
          <p:grpSpPr>
            <a:xfrm rot="-13330">
              <a:off x="2410816" y="2764747"/>
              <a:ext cx="3705961" cy="8290256"/>
              <a:chOff x="0" y="0"/>
              <a:chExt cx="660400" cy="1477319"/>
            </a:xfrm>
          </p:grpSpPr>
          <p:sp>
            <p:nvSpPr>
              <p:cNvPr id="504" name="Google Shape;504;p1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14"/>
            <p:cNvGrpSpPr/>
            <p:nvPr/>
          </p:nvGrpSpPr>
          <p:grpSpPr>
            <a:xfrm rot="-13330">
              <a:off x="2879846" y="3346503"/>
              <a:ext cx="2767901" cy="7126744"/>
              <a:chOff x="0" y="0"/>
              <a:chExt cx="660400" cy="1700386"/>
            </a:xfrm>
          </p:grpSpPr>
          <p:sp>
            <p:nvSpPr>
              <p:cNvPr id="507" name="Google Shape;507;p14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4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200" tIns="93200" rIns="93200" bIns="932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8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9" name="Google Shape;509;p14"/>
          <p:cNvSpPr/>
          <p:nvPr/>
        </p:nvSpPr>
        <p:spPr>
          <a:xfrm>
            <a:off x="-5075" y="3997600"/>
            <a:ext cx="18287797" cy="229405"/>
          </a:xfrm>
          <a:custGeom>
            <a:avLst/>
            <a:gdLst/>
            <a:ahLst/>
            <a:cxnLst/>
            <a:rect l="l" t="t" r="r" b="b"/>
            <a:pathLst>
              <a:path w="5151492" h="45203" extrusionOk="0">
                <a:moveTo>
                  <a:pt x="0" y="0"/>
                </a:moveTo>
                <a:lnTo>
                  <a:pt x="5151492" y="0"/>
                </a:lnTo>
                <a:lnTo>
                  <a:pt x="5151492" y="45203"/>
                </a:lnTo>
                <a:lnTo>
                  <a:pt x="0" y="45203"/>
                </a:lnTo>
                <a:close/>
              </a:path>
            </a:pathLst>
          </a:custGeom>
          <a:solidFill>
            <a:srgbClr val="B89D40"/>
          </a:solidFill>
          <a:ln>
            <a:noFill/>
          </a:ln>
        </p:spPr>
      </p:sp>
      <p:grpSp>
        <p:nvGrpSpPr>
          <p:cNvPr id="510" name="Google Shape;510;p14"/>
          <p:cNvGrpSpPr/>
          <p:nvPr/>
        </p:nvGrpSpPr>
        <p:grpSpPr>
          <a:xfrm>
            <a:off x="1297238" y="4693100"/>
            <a:ext cx="602776" cy="602776"/>
            <a:chOff x="0" y="0"/>
            <a:chExt cx="812800" cy="812800"/>
          </a:xfrm>
        </p:grpSpPr>
        <p:sp>
          <p:nvSpPr>
            <p:cNvPr id="511" name="Google Shape;511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89D40"/>
            </a:solidFill>
            <a:ln>
              <a:noFill/>
            </a:ln>
          </p:spPr>
        </p:sp>
        <p:sp>
          <p:nvSpPr>
            <p:cNvPr id="512" name="Google Shape;512;p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2B6B9D5-6ECA-28CC-100A-513AC7243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61" y="5295876"/>
            <a:ext cx="11814878" cy="668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1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7"/>
          <p:cNvSpPr txBox="1"/>
          <p:nvPr/>
        </p:nvSpPr>
        <p:spPr>
          <a:xfrm>
            <a:off x="190417" y="-9032"/>
            <a:ext cx="1620327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FFFFFF"/>
                </a:solidFill>
                <a:latin typeface="Alice"/>
                <a:ea typeface="Alice"/>
                <a:sym typeface="Alice"/>
              </a:rPr>
              <a:t>SKETSA APLIKASI</a:t>
            </a:r>
            <a:endParaRPr lang="en-US" sz="9600" dirty="0"/>
          </a:p>
        </p:txBody>
      </p:sp>
      <p:grpSp>
        <p:nvGrpSpPr>
          <p:cNvPr id="684" name="Google Shape;684;p17"/>
          <p:cNvGrpSpPr/>
          <p:nvPr/>
        </p:nvGrpSpPr>
        <p:grpSpPr>
          <a:xfrm rot="10786669">
            <a:off x="15045055" y="-5690364"/>
            <a:ext cx="6527018" cy="10619055"/>
            <a:chOff x="0" y="0"/>
            <a:chExt cx="8702690" cy="14158740"/>
          </a:xfrm>
        </p:grpSpPr>
        <p:grpSp>
          <p:nvGrpSpPr>
            <p:cNvPr id="685" name="Google Shape;685;p17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686" name="Google Shape;686;p17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17"/>
            <p:cNvGrpSpPr/>
            <p:nvPr/>
          </p:nvGrpSpPr>
          <p:grpSpPr>
            <a:xfrm rot="10800000">
              <a:off x="582580" y="585023"/>
              <a:ext cx="7537530" cy="12832230"/>
              <a:chOff x="0" y="0"/>
              <a:chExt cx="660400" cy="1124295"/>
            </a:xfrm>
          </p:grpSpPr>
          <p:sp>
            <p:nvSpPr>
              <p:cNvPr id="689" name="Google Shape;689;p17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1" name="Google Shape;691;p17"/>
            <p:cNvGrpSpPr/>
            <p:nvPr/>
          </p:nvGrpSpPr>
          <p:grpSpPr>
            <a:xfrm rot="10800000">
              <a:off x="1233019" y="1309578"/>
              <a:ext cx="6236652" cy="11291604"/>
              <a:chOff x="0" y="0"/>
              <a:chExt cx="660400" cy="1195670"/>
            </a:xfrm>
          </p:grpSpPr>
          <p:sp>
            <p:nvSpPr>
              <p:cNvPr id="692" name="Google Shape;692;p17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4" name="Google Shape;694;p17"/>
            <p:cNvGrpSpPr/>
            <p:nvPr/>
          </p:nvGrpSpPr>
          <p:grpSpPr>
            <a:xfrm rot="10800000">
              <a:off x="1893421" y="2171615"/>
              <a:ext cx="4915848" cy="9763559"/>
              <a:chOff x="0" y="0"/>
              <a:chExt cx="660400" cy="1311646"/>
            </a:xfrm>
          </p:grpSpPr>
          <p:sp>
            <p:nvSpPr>
              <p:cNvPr id="695" name="Google Shape;695;p17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7" name="Google Shape;697;p17"/>
            <p:cNvGrpSpPr/>
            <p:nvPr/>
          </p:nvGrpSpPr>
          <p:grpSpPr>
            <a:xfrm rot="10800000">
              <a:off x="2448402" y="2794211"/>
              <a:ext cx="3805887" cy="8513792"/>
              <a:chOff x="0" y="0"/>
              <a:chExt cx="660400" cy="1477319"/>
            </a:xfrm>
          </p:grpSpPr>
          <p:sp>
            <p:nvSpPr>
              <p:cNvPr id="698" name="Google Shape;698;p17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0" name="Google Shape;700;p17"/>
            <p:cNvGrpSpPr/>
            <p:nvPr/>
          </p:nvGrpSpPr>
          <p:grpSpPr>
            <a:xfrm rot="10800000">
              <a:off x="2930078" y="3421456"/>
              <a:ext cx="2842534" cy="7318907"/>
              <a:chOff x="0" y="0"/>
              <a:chExt cx="660400" cy="1700386"/>
            </a:xfrm>
          </p:grpSpPr>
          <p:sp>
            <p:nvSpPr>
              <p:cNvPr id="701" name="Google Shape;701;p17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3" name="Google Shape;703;p17"/>
          <p:cNvGrpSpPr/>
          <p:nvPr/>
        </p:nvGrpSpPr>
        <p:grpSpPr>
          <a:xfrm rot="10800000">
            <a:off x="-3774293" y="7182300"/>
            <a:ext cx="6527018" cy="10619055"/>
            <a:chOff x="0" y="0"/>
            <a:chExt cx="660400" cy="1074430"/>
          </a:xfrm>
        </p:grpSpPr>
        <p:sp>
          <p:nvSpPr>
            <p:cNvPr id="704" name="Google Shape;704;p17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6" name="Google Shape;706;p17"/>
          <p:cNvGrpSpPr/>
          <p:nvPr/>
        </p:nvGrpSpPr>
        <p:grpSpPr>
          <a:xfrm rot="10800000">
            <a:off x="-3337357" y="7621067"/>
            <a:ext cx="5653147" cy="9624172"/>
            <a:chOff x="0" y="0"/>
            <a:chExt cx="660400" cy="1124295"/>
          </a:xfrm>
        </p:grpSpPr>
        <p:sp>
          <p:nvSpPr>
            <p:cNvPr id="707" name="Google Shape;707;p17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9" name="Google Shape;709;p17"/>
          <p:cNvGrpSpPr/>
          <p:nvPr/>
        </p:nvGrpSpPr>
        <p:grpSpPr>
          <a:xfrm rot="10800000">
            <a:off x="-2849528" y="8164484"/>
            <a:ext cx="4677489" cy="8468703"/>
            <a:chOff x="0" y="0"/>
            <a:chExt cx="660400" cy="1195670"/>
          </a:xfrm>
        </p:grpSpPr>
        <p:sp>
          <p:nvSpPr>
            <p:cNvPr id="710" name="Google Shape;710;p17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2" name="Google Shape;712;p17"/>
          <p:cNvGrpSpPr/>
          <p:nvPr/>
        </p:nvGrpSpPr>
        <p:grpSpPr>
          <a:xfrm rot="10800000">
            <a:off x="-2354227" y="8737501"/>
            <a:ext cx="3686886" cy="7322669"/>
            <a:chOff x="0" y="0"/>
            <a:chExt cx="660400" cy="1311646"/>
          </a:xfrm>
        </p:grpSpPr>
        <p:sp>
          <p:nvSpPr>
            <p:cNvPr id="713" name="Google Shape;713;p17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5" name="Google Shape;715;p17"/>
          <p:cNvGrpSpPr/>
          <p:nvPr/>
        </p:nvGrpSpPr>
        <p:grpSpPr>
          <a:xfrm rot="10800000">
            <a:off x="-1937991" y="9277958"/>
            <a:ext cx="2854415" cy="6385344"/>
            <a:chOff x="0" y="0"/>
            <a:chExt cx="660400" cy="1477319"/>
          </a:xfrm>
        </p:grpSpPr>
        <p:sp>
          <p:nvSpPr>
            <p:cNvPr id="716" name="Google Shape;716;p17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17"/>
          <p:cNvGrpSpPr/>
          <p:nvPr/>
        </p:nvGrpSpPr>
        <p:grpSpPr>
          <a:xfrm rot="10800000">
            <a:off x="-1576734" y="9748392"/>
            <a:ext cx="2131901" cy="5489180"/>
            <a:chOff x="0" y="0"/>
            <a:chExt cx="660400" cy="1700386"/>
          </a:xfrm>
        </p:grpSpPr>
        <p:sp>
          <p:nvSpPr>
            <p:cNvPr id="719" name="Google Shape;719;p17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 descr="A piece of paper with writing&#10;&#10;Description automatically generated with medium confidence">
            <a:extLst>
              <a:ext uri="{FF2B5EF4-FFF2-40B4-BE49-F238E27FC236}">
                <a16:creationId xmlns:a16="http://schemas.microsoft.com/office/drawing/2014/main" id="{D630B3F0-B1A4-01BA-93D4-953741779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828" y="1727965"/>
            <a:ext cx="10546343" cy="83403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7"/>
          <p:cNvSpPr txBox="1"/>
          <p:nvPr/>
        </p:nvSpPr>
        <p:spPr>
          <a:xfrm>
            <a:off x="227163" y="-99967"/>
            <a:ext cx="16203273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FFFFFF"/>
                </a:solidFill>
                <a:latin typeface="Alice"/>
                <a:ea typeface="Alice"/>
                <a:sym typeface="Alice"/>
              </a:rPr>
              <a:t>SCREANSHOOT CODINGAN</a:t>
            </a:r>
            <a:endParaRPr dirty="0"/>
          </a:p>
        </p:txBody>
      </p:sp>
      <p:grpSp>
        <p:nvGrpSpPr>
          <p:cNvPr id="684" name="Google Shape;684;p17"/>
          <p:cNvGrpSpPr/>
          <p:nvPr/>
        </p:nvGrpSpPr>
        <p:grpSpPr>
          <a:xfrm rot="10786669">
            <a:off x="15045055" y="-5690364"/>
            <a:ext cx="6527018" cy="10619055"/>
            <a:chOff x="0" y="0"/>
            <a:chExt cx="8702690" cy="14158740"/>
          </a:xfrm>
        </p:grpSpPr>
        <p:grpSp>
          <p:nvGrpSpPr>
            <p:cNvPr id="685" name="Google Shape;685;p17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686" name="Google Shape;686;p17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17"/>
            <p:cNvGrpSpPr/>
            <p:nvPr/>
          </p:nvGrpSpPr>
          <p:grpSpPr>
            <a:xfrm rot="10800000">
              <a:off x="582580" y="585023"/>
              <a:ext cx="7537530" cy="12832230"/>
              <a:chOff x="0" y="0"/>
              <a:chExt cx="660400" cy="1124295"/>
            </a:xfrm>
          </p:grpSpPr>
          <p:sp>
            <p:nvSpPr>
              <p:cNvPr id="689" name="Google Shape;689;p17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1" name="Google Shape;691;p17"/>
            <p:cNvGrpSpPr/>
            <p:nvPr/>
          </p:nvGrpSpPr>
          <p:grpSpPr>
            <a:xfrm rot="10800000">
              <a:off x="1233019" y="1309578"/>
              <a:ext cx="6236652" cy="11291604"/>
              <a:chOff x="0" y="0"/>
              <a:chExt cx="660400" cy="1195670"/>
            </a:xfrm>
          </p:grpSpPr>
          <p:sp>
            <p:nvSpPr>
              <p:cNvPr id="692" name="Google Shape;692;p17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4" name="Google Shape;694;p17"/>
            <p:cNvGrpSpPr/>
            <p:nvPr/>
          </p:nvGrpSpPr>
          <p:grpSpPr>
            <a:xfrm rot="10800000">
              <a:off x="1893421" y="2171615"/>
              <a:ext cx="4915848" cy="9763559"/>
              <a:chOff x="0" y="0"/>
              <a:chExt cx="660400" cy="1311646"/>
            </a:xfrm>
          </p:grpSpPr>
          <p:sp>
            <p:nvSpPr>
              <p:cNvPr id="695" name="Google Shape;695;p17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7" name="Google Shape;697;p17"/>
            <p:cNvGrpSpPr/>
            <p:nvPr/>
          </p:nvGrpSpPr>
          <p:grpSpPr>
            <a:xfrm rot="10800000">
              <a:off x="2448402" y="2794211"/>
              <a:ext cx="3805887" cy="8513792"/>
              <a:chOff x="0" y="0"/>
              <a:chExt cx="660400" cy="1477319"/>
            </a:xfrm>
          </p:grpSpPr>
          <p:sp>
            <p:nvSpPr>
              <p:cNvPr id="698" name="Google Shape;698;p17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0" name="Google Shape;700;p17"/>
            <p:cNvGrpSpPr/>
            <p:nvPr/>
          </p:nvGrpSpPr>
          <p:grpSpPr>
            <a:xfrm rot="10800000">
              <a:off x="2930078" y="3421456"/>
              <a:ext cx="2842534" cy="7318907"/>
              <a:chOff x="0" y="0"/>
              <a:chExt cx="660400" cy="1700386"/>
            </a:xfrm>
          </p:grpSpPr>
          <p:sp>
            <p:nvSpPr>
              <p:cNvPr id="701" name="Google Shape;701;p17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3" name="Google Shape;703;p17"/>
          <p:cNvGrpSpPr/>
          <p:nvPr/>
        </p:nvGrpSpPr>
        <p:grpSpPr>
          <a:xfrm rot="10800000">
            <a:off x="-3774293" y="7182300"/>
            <a:ext cx="6527018" cy="10619055"/>
            <a:chOff x="0" y="0"/>
            <a:chExt cx="660400" cy="1074430"/>
          </a:xfrm>
        </p:grpSpPr>
        <p:sp>
          <p:nvSpPr>
            <p:cNvPr id="704" name="Google Shape;704;p17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6" name="Google Shape;706;p17"/>
          <p:cNvGrpSpPr/>
          <p:nvPr/>
        </p:nvGrpSpPr>
        <p:grpSpPr>
          <a:xfrm rot="10800000">
            <a:off x="-3337357" y="7621067"/>
            <a:ext cx="5653147" cy="9624172"/>
            <a:chOff x="0" y="0"/>
            <a:chExt cx="660400" cy="1124295"/>
          </a:xfrm>
        </p:grpSpPr>
        <p:sp>
          <p:nvSpPr>
            <p:cNvPr id="707" name="Google Shape;707;p17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9" name="Google Shape;709;p17"/>
          <p:cNvGrpSpPr/>
          <p:nvPr/>
        </p:nvGrpSpPr>
        <p:grpSpPr>
          <a:xfrm rot="10800000">
            <a:off x="-2849528" y="8164484"/>
            <a:ext cx="4677489" cy="8468703"/>
            <a:chOff x="0" y="0"/>
            <a:chExt cx="660400" cy="1195670"/>
          </a:xfrm>
        </p:grpSpPr>
        <p:sp>
          <p:nvSpPr>
            <p:cNvPr id="710" name="Google Shape;710;p17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2" name="Google Shape;712;p17"/>
          <p:cNvGrpSpPr/>
          <p:nvPr/>
        </p:nvGrpSpPr>
        <p:grpSpPr>
          <a:xfrm rot="10800000">
            <a:off x="-2354227" y="8737501"/>
            <a:ext cx="3686886" cy="7322669"/>
            <a:chOff x="0" y="0"/>
            <a:chExt cx="660400" cy="1311646"/>
          </a:xfrm>
        </p:grpSpPr>
        <p:sp>
          <p:nvSpPr>
            <p:cNvPr id="713" name="Google Shape;713;p17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5" name="Google Shape;715;p17"/>
          <p:cNvGrpSpPr/>
          <p:nvPr/>
        </p:nvGrpSpPr>
        <p:grpSpPr>
          <a:xfrm rot="10800000">
            <a:off x="-1937991" y="9277958"/>
            <a:ext cx="2854415" cy="6385344"/>
            <a:chOff x="0" y="0"/>
            <a:chExt cx="660400" cy="1477319"/>
          </a:xfrm>
        </p:grpSpPr>
        <p:sp>
          <p:nvSpPr>
            <p:cNvPr id="716" name="Google Shape;716;p17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17"/>
          <p:cNvGrpSpPr/>
          <p:nvPr/>
        </p:nvGrpSpPr>
        <p:grpSpPr>
          <a:xfrm rot="10800000">
            <a:off x="-1576734" y="9748392"/>
            <a:ext cx="2131901" cy="5489180"/>
            <a:chOff x="0" y="0"/>
            <a:chExt cx="660400" cy="1700386"/>
          </a:xfrm>
        </p:grpSpPr>
        <p:sp>
          <p:nvSpPr>
            <p:cNvPr id="719" name="Google Shape;719;p17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317D19-EA4F-5FA7-5CB7-4F0232F99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73" y="1508370"/>
            <a:ext cx="15281323" cy="859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6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7"/>
          <p:cNvSpPr txBox="1"/>
          <p:nvPr/>
        </p:nvSpPr>
        <p:spPr>
          <a:xfrm>
            <a:off x="446251" y="53720"/>
            <a:ext cx="16203273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FFFFFF"/>
                </a:solidFill>
                <a:latin typeface="Alice"/>
                <a:ea typeface="Alice"/>
                <a:sym typeface="Alice"/>
              </a:rPr>
              <a:t>TAMPILAN LUAR APLIKASI</a:t>
            </a:r>
            <a:endParaRPr dirty="0"/>
          </a:p>
        </p:txBody>
      </p:sp>
      <p:grpSp>
        <p:nvGrpSpPr>
          <p:cNvPr id="684" name="Google Shape;684;p17"/>
          <p:cNvGrpSpPr/>
          <p:nvPr/>
        </p:nvGrpSpPr>
        <p:grpSpPr>
          <a:xfrm rot="10786669">
            <a:off x="15045055" y="-5690364"/>
            <a:ext cx="6527018" cy="10619055"/>
            <a:chOff x="0" y="0"/>
            <a:chExt cx="8702690" cy="14158740"/>
          </a:xfrm>
        </p:grpSpPr>
        <p:grpSp>
          <p:nvGrpSpPr>
            <p:cNvPr id="685" name="Google Shape;685;p17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686" name="Google Shape;686;p17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17"/>
            <p:cNvGrpSpPr/>
            <p:nvPr/>
          </p:nvGrpSpPr>
          <p:grpSpPr>
            <a:xfrm rot="10800000">
              <a:off x="582580" y="585023"/>
              <a:ext cx="7537530" cy="12832230"/>
              <a:chOff x="0" y="0"/>
              <a:chExt cx="660400" cy="1124295"/>
            </a:xfrm>
          </p:grpSpPr>
          <p:sp>
            <p:nvSpPr>
              <p:cNvPr id="689" name="Google Shape;689;p17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1" name="Google Shape;691;p17"/>
            <p:cNvGrpSpPr/>
            <p:nvPr/>
          </p:nvGrpSpPr>
          <p:grpSpPr>
            <a:xfrm rot="10800000">
              <a:off x="1233019" y="1309578"/>
              <a:ext cx="6236652" cy="11291604"/>
              <a:chOff x="0" y="0"/>
              <a:chExt cx="660400" cy="1195670"/>
            </a:xfrm>
          </p:grpSpPr>
          <p:sp>
            <p:nvSpPr>
              <p:cNvPr id="692" name="Google Shape;692;p17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4" name="Google Shape;694;p17"/>
            <p:cNvGrpSpPr/>
            <p:nvPr/>
          </p:nvGrpSpPr>
          <p:grpSpPr>
            <a:xfrm rot="10800000">
              <a:off x="1893421" y="2171615"/>
              <a:ext cx="4915848" cy="9763559"/>
              <a:chOff x="0" y="0"/>
              <a:chExt cx="660400" cy="1311646"/>
            </a:xfrm>
          </p:grpSpPr>
          <p:sp>
            <p:nvSpPr>
              <p:cNvPr id="695" name="Google Shape;695;p17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7" name="Google Shape;697;p17"/>
            <p:cNvGrpSpPr/>
            <p:nvPr/>
          </p:nvGrpSpPr>
          <p:grpSpPr>
            <a:xfrm rot="10800000">
              <a:off x="2448402" y="2794211"/>
              <a:ext cx="3805887" cy="8513792"/>
              <a:chOff x="0" y="0"/>
              <a:chExt cx="660400" cy="1477319"/>
            </a:xfrm>
          </p:grpSpPr>
          <p:sp>
            <p:nvSpPr>
              <p:cNvPr id="698" name="Google Shape;698;p17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0" name="Google Shape;700;p17"/>
            <p:cNvGrpSpPr/>
            <p:nvPr/>
          </p:nvGrpSpPr>
          <p:grpSpPr>
            <a:xfrm rot="10800000">
              <a:off x="2930078" y="3421456"/>
              <a:ext cx="2842534" cy="7318907"/>
              <a:chOff x="0" y="0"/>
              <a:chExt cx="660400" cy="1700386"/>
            </a:xfrm>
          </p:grpSpPr>
          <p:sp>
            <p:nvSpPr>
              <p:cNvPr id="701" name="Google Shape;701;p17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3" name="Google Shape;703;p17"/>
          <p:cNvGrpSpPr/>
          <p:nvPr/>
        </p:nvGrpSpPr>
        <p:grpSpPr>
          <a:xfrm rot="10800000">
            <a:off x="-3774293" y="7182300"/>
            <a:ext cx="6527018" cy="10619055"/>
            <a:chOff x="0" y="0"/>
            <a:chExt cx="660400" cy="1074430"/>
          </a:xfrm>
        </p:grpSpPr>
        <p:sp>
          <p:nvSpPr>
            <p:cNvPr id="704" name="Google Shape;704;p17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6" name="Google Shape;706;p17"/>
          <p:cNvGrpSpPr/>
          <p:nvPr/>
        </p:nvGrpSpPr>
        <p:grpSpPr>
          <a:xfrm rot="10800000">
            <a:off x="-3337357" y="7621067"/>
            <a:ext cx="5653147" cy="9624172"/>
            <a:chOff x="0" y="0"/>
            <a:chExt cx="660400" cy="1124295"/>
          </a:xfrm>
        </p:grpSpPr>
        <p:sp>
          <p:nvSpPr>
            <p:cNvPr id="707" name="Google Shape;707;p17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9" name="Google Shape;709;p17"/>
          <p:cNvGrpSpPr/>
          <p:nvPr/>
        </p:nvGrpSpPr>
        <p:grpSpPr>
          <a:xfrm rot="10800000">
            <a:off x="-2849528" y="8164484"/>
            <a:ext cx="4677489" cy="8468703"/>
            <a:chOff x="0" y="0"/>
            <a:chExt cx="660400" cy="1195670"/>
          </a:xfrm>
        </p:grpSpPr>
        <p:sp>
          <p:nvSpPr>
            <p:cNvPr id="710" name="Google Shape;710;p17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2" name="Google Shape;712;p17"/>
          <p:cNvGrpSpPr/>
          <p:nvPr/>
        </p:nvGrpSpPr>
        <p:grpSpPr>
          <a:xfrm rot="10800000">
            <a:off x="-2354227" y="8737501"/>
            <a:ext cx="3686886" cy="7322669"/>
            <a:chOff x="0" y="0"/>
            <a:chExt cx="660400" cy="1311646"/>
          </a:xfrm>
        </p:grpSpPr>
        <p:sp>
          <p:nvSpPr>
            <p:cNvPr id="713" name="Google Shape;713;p17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5" name="Google Shape;715;p17"/>
          <p:cNvGrpSpPr/>
          <p:nvPr/>
        </p:nvGrpSpPr>
        <p:grpSpPr>
          <a:xfrm rot="10800000">
            <a:off x="-1937991" y="9277958"/>
            <a:ext cx="2854415" cy="6385344"/>
            <a:chOff x="0" y="0"/>
            <a:chExt cx="660400" cy="1477319"/>
          </a:xfrm>
        </p:grpSpPr>
        <p:sp>
          <p:nvSpPr>
            <p:cNvPr id="716" name="Google Shape;716;p17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17"/>
          <p:cNvGrpSpPr/>
          <p:nvPr/>
        </p:nvGrpSpPr>
        <p:grpSpPr>
          <a:xfrm rot="10800000">
            <a:off x="-1576734" y="9748392"/>
            <a:ext cx="2131901" cy="5489180"/>
            <a:chOff x="0" y="0"/>
            <a:chExt cx="660400" cy="1700386"/>
          </a:xfrm>
        </p:grpSpPr>
        <p:sp>
          <p:nvSpPr>
            <p:cNvPr id="719" name="Google Shape;719;p17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1F1BDB1-386B-933C-9668-48887520C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181" y="1785524"/>
            <a:ext cx="13217588" cy="832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0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7"/>
          <p:cNvSpPr txBox="1"/>
          <p:nvPr/>
        </p:nvSpPr>
        <p:spPr>
          <a:xfrm>
            <a:off x="516027" y="-162514"/>
            <a:ext cx="16203273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FFFFFF"/>
                </a:solidFill>
                <a:latin typeface="Alice"/>
                <a:ea typeface="Alice"/>
                <a:sym typeface="Alice"/>
              </a:rPr>
              <a:t>SCREENSHOOT GITHUB</a:t>
            </a:r>
            <a:endParaRPr lang="en-US" dirty="0"/>
          </a:p>
        </p:txBody>
      </p:sp>
      <p:grpSp>
        <p:nvGrpSpPr>
          <p:cNvPr id="684" name="Google Shape;684;p17"/>
          <p:cNvGrpSpPr/>
          <p:nvPr/>
        </p:nvGrpSpPr>
        <p:grpSpPr>
          <a:xfrm rot="10786669">
            <a:off x="15045055" y="-5690364"/>
            <a:ext cx="6527018" cy="10619055"/>
            <a:chOff x="0" y="0"/>
            <a:chExt cx="8702690" cy="14158740"/>
          </a:xfrm>
        </p:grpSpPr>
        <p:grpSp>
          <p:nvGrpSpPr>
            <p:cNvPr id="685" name="Google Shape;685;p17"/>
            <p:cNvGrpSpPr/>
            <p:nvPr/>
          </p:nvGrpSpPr>
          <p:grpSpPr>
            <a:xfrm rot="10800000">
              <a:off x="0" y="0"/>
              <a:ext cx="8702690" cy="14158740"/>
              <a:chOff x="0" y="0"/>
              <a:chExt cx="660400" cy="1074430"/>
            </a:xfrm>
          </p:grpSpPr>
          <p:sp>
            <p:nvSpPr>
              <p:cNvPr id="686" name="Google Shape;686;p17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17"/>
            <p:cNvGrpSpPr/>
            <p:nvPr/>
          </p:nvGrpSpPr>
          <p:grpSpPr>
            <a:xfrm rot="10800000">
              <a:off x="582580" y="585023"/>
              <a:ext cx="7537530" cy="12832230"/>
              <a:chOff x="0" y="0"/>
              <a:chExt cx="660400" cy="1124295"/>
            </a:xfrm>
          </p:grpSpPr>
          <p:sp>
            <p:nvSpPr>
              <p:cNvPr id="689" name="Google Shape;689;p17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1" name="Google Shape;691;p17"/>
            <p:cNvGrpSpPr/>
            <p:nvPr/>
          </p:nvGrpSpPr>
          <p:grpSpPr>
            <a:xfrm rot="10800000">
              <a:off x="1233019" y="1309578"/>
              <a:ext cx="6236652" cy="11291604"/>
              <a:chOff x="0" y="0"/>
              <a:chExt cx="660400" cy="1195670"/>
            </a:xfrm>
          </p:grpSpPr>
          <p:sp>
            <p:nvSpPr>
              <p:cNvPr id="692" name="Google Shape;692;p17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4" name="Google Shape;694;p17"/>
            <p:cNvGrpSpPr/>
            <p:nvPr/>
          </p:nvGrpSpPr>
          <p:grpSpPr>
            <a:xfrm rot="10800000">
              <a:off x="1893421" y="2171615"/>
              <a:ext cx="4915848" cy="9763559"/>
              <a:chOff x="0" y="0"/>
              <a:chExt cx="660400" cy="1311646"/>
            </a:xfrm>
          </p:grpSpPr>
          <p:sp>
            <p:nvSpPr>
              <p:cNvPr id="695" name="Google Shape;695;p17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7" name="Google Shape;697;p17"/>
            <p:cNvGrpSpPr/>
            <p:nvPr/>
          </p:nvGrpSpPr>
          <p:grpSpPr>
            <a:xfrm rot="10800000">
              <a:off x="2448402" y="2794211"/>
              <a:ext cx="3805887" cy="8513792"/>
              <a:chOff x="0" y="0"/>
              <a:chExt cx="660400" cy="1477319"/>
            </a:xfrm>
          </p:grpSpPr>
          <p:sp>
            <p:nvSpPr>
              <p:cNvPr id="698" name="Google Shape;698;p17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0" name="Google Shape;700;p17"/>
            <p:cNvGrpSpPr/>
            <p:nvPr/>
          </p:nvGrpSpPr>
          <p:grpSpPr>
            <a:xfrm rot="10800000">
              <a:off x="2930078" y="3421456"/>
              <a:ext cx="2842534" cy="7318907"/>
              <a:chOff x="0" y="0"/>
              <a:chExt cx="660400" cy="1700386"/>
            </a:xfrm>
          </p:grpSpPr>
          <p:sp>
            <p:nvSpPr>
              <p:cNvPr id="701" name="Google Shape;701;p17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7"/>
              <p:cNvSpPr txBox="1"/>
              <p:nvPr/>
            </p:nvSpPr>
            <p:spPr>
              <a:xfrm>
                <a:off x="0" y="0"/>
                <a:ext cx="6604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3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3" name="Google Shape;703;p17"/>
          <p:cNvGrpSpPr/>
          <p:nvPr/>
        </p:nvGrpSpPr>
        <p:grpSpPr>
          <a:xfrm rot="10800000">
            <a:off x="-3774293" y="7182300"/>
            <a:ext cx="6527018" cy="10619055"/>
            <a:chOff x="0" y="0"/>
            <a:chExt cx="660400" cy="1074430"/>
          </a:xfrm>
        </p:grpSpPr>
        <p:sp>
          <p:nvSpPr>
            <p:cNvPr id="704" name="Google Shape;704;p17"/>
            <p:cNvSpPr/>
            <p:nvPr/>
          </p:nvSpPr>
          <p:spPr>
            <a:xfrm>
              <a:off x="0" y="0"/>
              <a:ext cx="660400" cy="1074430"/>
            </a:xfrm>
            <a:custGeom>
              <a:avLst/>
              <a:gdLst/>
              <a:ahLst/>
              <a:cxnLst/>
              <a:rect l="l" t="t" r="r" b="b"/>
              <a:pathLst>
                <a:path w="660400" h="1074430" extrusionOk="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6" name="Google Shape;706;p17"/>
          <p:cNvGrpSpPr/>
          <p:nvPr/>
        </p:nvGrpSpPr>
        <p:grpSpPr>
          <a:xfrm rot="10800000">
            <a:off x="-3337357" y="7621067"/>
            <a:ext cx="5653147" cy="9624172"/>
            <a:chOff x="0" y="0"/>
            <a:chExt cx="660400" cy="1124295"/>
          </a:xfrm>
        </p:grpSpPr>
        <p:sp>
          <p:nvSpPr>
            <p:cNvPr id="707" name="Google Shape;707;p17"/>
            <p:cNvSpPr/>
            <p:nvPr/>
          </p:nvSpPr>
          <p:spPr>
            <a:xfrm>
              <a:off x="0" y="0"/>
              <a:ext cx="660400" cy="1124295"/>
            </a:xfrm>
            <a:custGeom>
              <a:avLst/>
              <a:gdLst/>
              <a:ahLst/>
              <a:cxnLst/>
              <a:rect l="l" t="t" r="r" b="b"/>
              <a:pathLst>
                <a:path w="660400" h="1124295" extrusionOk="0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9" name="Google Shape;709;p17"/>
          <p:cNvGrpSpPr/>
          <p:nvPr/>
        </p:nvGrpSpPr>
        <p:grpSpPr>
          <a:xfrm rot="10800000">
            <a:off x="-2849528" y="8164484"/>
            <a:ext cx="4677489" cy="8468703"/>
            <a:chOff x="0" y="0"/>
            <a:chExt cx="660400" cy="1195670"/>
          </a:xfrm>
        </p:grpSpPr>
        <p:sp>
          <p:nvSpPr>
            <p:cNvPr id="710" name="Google Shape;710;p17"/>
            <p:cNvSpPr/>
            <p:nvPr/>
          </p:nvSpPr>
          <p:spPr>
            <a:xfrm>
              <a:off x="0" y="0"/>
              <a:ext cx="660400" cy="1195670"/>
            </a:xfrm>
            <a:custGeom>
              <a:avLst/>
              <a:gdLst/>
              <a:ahLst/>
              <a:cxnLst/>
              <a:rect l="l" t="t" r="r" b="b"/>
              <a:pathLst>
                <a:path w="660400" h="1195670" extrusionOk="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2" name="Google Shape;712;p17"/>
          <p:cNvGrpSpPr/>
          <p:nvPr/>
        </p:nvGrpSpPr>
        <p:grpSpPr>
          <a:xfrm rot="10800000">
            <a:off x="-2354227" y="8737501"/>
            <a:ext cx="3686886" cy="7322669"/>
            <a:chOff x="0" y="0"/>
            <a:chExt cx="660400" cy="1311646"/>
          </a:xfrm>
        </p:grpSpPr>
        <p:sp>
          <p:nvSpPr>
            <p:cNvPr id="713" name="Google Shape;713;p17"/>
            <p:cNvSpPr/>
            <p:nvPr/>
          </p:nvSpPr>
          <p:spPr>
            <a:xfrm>
              <a:off x="0" y="0"/>
              <a:ext cx="660400" cy="1311646"/>
            </a:xfrm>
            <a:custGeom>
              <a:avLst/>
              <a:gdLst/>
              <a:ahLst/>
              <a:cxnLst/>
              <a:rect l="l" t="t" r="r" b="b"/>
              <a:pathLst>
                <a:path w="660400" h="1311646" extrusionOk="0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5" name="Google Shape;715;p17"/>
          <p:cNvGrpSpPr/>
          <p:nvPr/>
        </p:nvGrpSpPr>
        <p:grpSpPr>
          <a:xfrm rot="10800000">
            <a:off x="-1937991" y="9277958"/>
            <a:ext cx="2854415" cy="6385344"/>
            <a:chOff x="0" y="0"/>
            <a:chExt cx="660400" cy="1477319"/>
          </a:xfrm>
        </p:grpSpPr>
        <p:sp>
          <p:nvSpPr>
            <p:cNvPr id="716" name="Google Shape;716;p17"/>
            <p:cNvSpPr/>
            <p:nvPr/>
          </p:nvSpPr>
          <p:spPr>
            <a:xfrm>
              <a:off x="0" y="0"/>
              <a:ext cx="660400" cy="1477319"/>
            </a:xfrm>
            <a:custGeom>
              <a:avLst/>
              <a:gdLst/>
              <a:ahLst/>
              <a:cxnLst/>
              <a:rect l="l" t="t" r="r" b="b"/>
              <a:pathLst>
                <a:path w="660400" h="1477319" extrusionOk="0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17"/>
          <p:cNvGrpSpPr/>
          <p:nvPr/>
        </p:nvGrpSpPr>
        <p:grpSpPr>
          <a:xfrm rot="10800000">
            <a:off x="-1576734" y="9748392"/>
            <a:ext cx="2131901" cy="5489180"/>
            <a:chOff x="0" y="0"/>
            <a:chExt cx="660400" cy="1700386"/>
          </a:xfrm>
        </p:grpSpPr>
        <p:sp>
          <p:nvSpPr>
            <p:cNvPr id="719" name="Google Shape;719;p17"/>
            <p:cNvSpPr/>
            <p:nvPr/>
          </p:nvSpPr>
          <p:spPr>
            <a:xfrm>
              <a:off x="0" y="0"/>
              <a:ext cx="660400" cy="1700386"/>
            </a:xfrm>
            <a:custGeom>
              <a:avLst/>
              <a:gdLst/>
              <a:ahLst/>
              <a:cxnLst/>
              <a:rect l="l" t="t" r="r" b="b"/>
              <a:pathLst>
                <a:path w="660400" h="1700386" extrusionOk="0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7"/>
            <p:cNvSpPr txBox="1"/>
            <p:nvPr/>
          </p:nvSpPr>
          <p:spPr>
            <a:xfrm>
              <a:off x="0" y="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725" tIns="95725" rIns="95725" bIns="95725" anchor="ctr" anchorCtr="0">
              <a:noAutofit/>
            </a:bodyPr>
            <a:lstStyle/>
            <a:p>
              <a:pPr marL="0" marR="0" lvl="0" indent="0" algn="ctr" rtl="0">
                <a:lnSpc>
                  <a:spcPct val="18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BAB7307-FC0B-CD02-35F3-BC91B17DF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706" y="1438971"/>
            <a:ext cx="15008333" cy="843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6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Google Shape;1018;p24"/>
          <p:cNvGrpSpPr/>
          <p:nvPr/>
        </p:nvGrpSpPr>
        <p:grpSpPr>
          <a:xfrm rot="10786669">
            <a:off x="-3939761" y="-3272842"/>
            <a:ext cx="26199918" cy="16380060"/>
            <a:chOff x="0" y="-148852"/>
            <a:chExt cx="34933224" cy="21840079"/>
          </a:xfrm>
        </p:grpSpPr>
        <p:grpSp>
          <p:nvGrpSpPr>
            <p:cNvPr id="1019" name="Google Shape;1019;p24"/>
            <p:cNvGrpSpPr/>
            <p:nvPr/>
          </p:nvGrpSpPr>
          <p:grpSpPr>
            <a:xfrm rot="10800000">
              <a:off x="24612673" y="4751473"/>
              <a:ext cx="10320551" cy="16939754"/>
              <a:chOff x="0" y="-9525"/>
              <a:chExt cx="660400" cy="1083955"/>
            </a:xfrm>
          </p:grpSpPr>
          <p:sp>
            <p:nvSpPr>
              <p:cNvPr id="1020" name="Google Shape;1020;p2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2" name="Google Shape;1022;p24"/>
            <p:cNvGrpSpPr/>
            <p:nvPr/>
          </p:nvGrpSpPr>
          <p:grpSpPr>
            <a:xfrm rot="10800000">
              <a:off x="25303557" y="5445253"/>
              <a:ext cx="8938783" cy="15346712"/>
              <a:chOff x="0" y="-9525"/>
              <a:chExt cx="660400" cy="1133820"/>
            </a:xfrm>
          </p:grpSpPr>
          <p:sp>
            <p:nvSpPr>
              <p:cNvPr id="1023" name="Google Shape;1023;p2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5" name="Google Shape;1025;p24"/>
            <p:cNvGrpSpPr/>
            <p:nvPr/>
          </p:nvGrpSpPr>
          <p:grpSpPr>
            <a:xfrm rot="10800000">
              <a:off x="26074915" y="6304506"/>
              <a:ext cx="7396067" cy="13497427"/>
              <a:chOff x="0" y="-9525"/>
              <a:chExt cx="660400" cy="1205195"/>
            </a:xfrm>
          </p:grpSpPr>
          <p:sp>
            <p:nvSpPr>
              <p:cNvPr id="1026" name="Google Shape;1026;p2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8" name="Google Shape;1028;p24"/>
            <p:cNvGrpSpPr/>
            <p:nvPr/>
          </p:nvGrpSpPr>
          <p:grpSpPr>
            <a:xfrm rot="10800000">
              <a:off x="26858088" y="7326798"/>
              <a:ext cx="5829722" cy="11662722"/>
              <a:chOff x="0" y="-9525"/>
              <a:chExt cx="660400" cy="1321171"/>
            </a:xfrm>
          </p:grpSpPr>
          <p:sp>
            <p:nvSpPr>
              <p:cNvPr id="1029" name="Google Shape;1029;p2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1" name="Google Shape;1031;p24"/>
            <p:cNvGrpSpPr/>
            <p:nvPr/>
          </p:nvGrpSpPr>
          <p:grpSpPr>
            <a:xfrm rot="10800000">
              <a:off x="27516241" y="8065137"/>
              <a:ext cx="4513415" cy="10161633"/>
              <a:chOff x="0" y="-9525"/>
              <a:chExt cx="660400" cy="1486844"/>
            </a:xfrm>
          </p:grpSpPr>
          <p:sp>
            <p:nvSpPr>
              <p:cNvPr id="1032" name="Google Shape;1032;p2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4" name="Google Shape;1034;p24"/>
            <p:cNvGrpSpPr/>
            <p:nvPr/>
          </p:nvGrpSpPr>
          <p:grpSpPr>
            <a:xfrm rot="10800000">
              <a:off x="28087463" y="8808989"/>
              <a:ext cx="3370971" cy="8728138"/>
              <a:chOff x="0" y="-9525"/>
              <a:chExt cx="660400" cy="1709911"/>
            </a:xfrm>
          </p:grpSpPr>
          <p:sp>
            <p:nvSpPr>
              <p:cNvPr id="1035" name="Google Shape;1035;p24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7" name="Google Shape;1037;p24"/>
            <p:cNvGrpSpPr/>
            <p:nvPr/>
          </p:nvGrpSpPr>
          <p:grpSpPr>
            <a:xfrm rot="13330">
              <a:off x="12589052" y="-128907"/>
              <a:ext cx="10320551" cy="16939754"/>
              <a:chOff x="0" y="-9525"/>
              <a:chExt cx="660400" cy="1083955"/>
            </a:xfrm>
          </p:grpSpPr>
          <p:sp>
            <p:nvSpPr>
              <p:cNvPr id="1038" name="Google Shape;1038;p2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0" name="Google Shape;1040;p24"/>
            <p:cNvGrpSpPr/>
            <p:nvPr/>
          </p:nvGrpSpPr>
          <p:grpSpPr>
            <a:xfrm rot="13330">
              <a:off x="13279537" y="770355"/>
              <a:ext cx="8938783" cy="15346712"/>
              <a:chOff x="0" y="-9525"/>
              <a:chExt cx="660400" cy="1133820"/>
            </a:xfrm>
          </p:grpSpPr>
          <p:sp>
            <p:nvSpPr>
              <p:cNvPr id="1041" name="Google Shape;1041;p2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3" name="Google Shape;1043;p24"/>
            <p:cNvGrpSpPr/>
            <p:nvPr/>
          </p:nvGrpSpPr>
          <p:grpSpPr>
            <a:xfrm rot="13330">
              <a:off x="14050642" y="1760385"/>
              <a:ext cx="7396067" cy="13497427"/>
              <a:chOff x="0" y="-9525"/>
              <a:chExt cx="660400" cy="1205195"/>
            </a:xfrm>
          </p:grpSpPr>
          <p:sp>
            <p:nvSpPr>
              <p:cNvPr id="1044" name="Google Shape;1044;p2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6" name="Google Shape;1046;p24"/>
            <p:cNvGrpSpPr/>
            <p:nvPr/>
          </p:nvGrpSpPr>
          <p:grpSpPr>
            <a:xfrm rot="13330">
              <a:off x="14834221" y="2572800"/>
              <a:ext cx="5829722" cy="11662722"/>
              <a:chOff x="0" y="-9525"/>
              <a:chExt cx="660400" cy="1321171"/>
            </a:xfrm>
          </p:grpSpPr>
          <p:sp>
            <p:nvSpPr>
              <p:cNvPr id="1047" name="Google Shape;1047;p2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9" name="Google Shape;1049;p24"/>
            <p:cNvGrpSpPr/>
            <p:nvPr/>
          </p:nvGrpSpPr>
          <p:grpSpPr>
            <a:xfrm rot="13330">
              <a:off x="15492327" y="3335550"/>
              <a:ext cx="4513415" cy="10161633"/>
              <a:chOff x="0" y="-9525"/>
              <a:chExt cx="660400" cy="1486844"/>
            </a:xfrm>
          </p:grpSpPr>
          <p:sp>
            <p:nvSpPr>
              <p:cNvPr id="1050" name="Google Shape;1050;p2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2" name="Google Shape;1052;p24"/>
            <p:cNvGrpSpPr/>
            <p:nvPr/>
          </p:nvGrpSpPr>
          <p:grpSpPr>
            <a:xfrm rot="13330">
              <a:off x="16066401" y="2608268"/>
              <a:ext cx="3370971" cy="10145068"/>
              <a:chOff x="0" y="-9525"/>
              <a:chExt cx="660400" cy="1987499"/>
            </a:xfrm>
          </p:grpSpPr>
          <p:sp>
            <p:nvSpPr>
              <p:cNvPr id="1053" name="Google Shape;1053;p24"/>
              <p:cNvSpPr/>
              <p:nvPr/>
            </p:nvSpPr>
            <p:spPr>
              <a:xfrm>
                <a:off x="0" y="0"/>
                <a:ext cx="660400" cy="1977974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977974" extrusionOk="0">
                    <a:moveTo>
                      <a:pt x="220252" y="1958905"/>
                    </a:moveTo>
                    <a:cubicBezTo>
                      <a:pt x="254109" y="1970419"/>
                      <a:pt x="292600" y="1977974"/>
                      <a:pt x="330378" y="1977974"/>
                    </a:cubicBezTo>
                    <a:cubicBezTo>
                      <a:pt x="368157" y="1977974"/>
                      <a:pt x="404509" y="1971497"/>
                      <a:pt x="438009" y="1959983"/>
                    </a:cubicBezTo>
                    <a:cubicBezTo>
                      <a:pt x="438723" y="1959624"/>
                      <a:pt x="439435" y="1959624"/>
                      <a:pt x="440148" y="1959265"/>
                    </a:cubicBezTo>
                    <a:cubicBezTo>
                      <a:pt x="565955" y="1913209"/>
                      <a:pt x="658618" y="1791595"/>
                      <a:pt x="660400" y="1623590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622385"/>
                    </a:lnTo>
                    <a:cubicBezTo>
                      <a:pt x="1782" y="1792314"/>
                      <a:pt x="93019" y="1913929"/>
                      <a:pt x="220252" y="1958905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5" name="Google Shape;1055;p24"/>
            <p:cNvGrpSpPr/>
            <p:nvPr/>
          </p:nvGrpSpPr>
          <p:grpSpPr>
            <a:xfrm rot="10800000">
              <a:off x="0" y="4656032"/>
              <a:ext cx="10320551" cy="16939754"/>
              <a:chOff x="0" y="-9525"/>
              <a:chExt cx="660400" cy="1083955"/>
            </a:xfrm>
          </p:grpSpPr>
          <p:sp>
            <p:nvSpPr>
              <p:cNvPr id="1056" name="Google Shape;1056;p24"/>
              <p:cNvSpPr/>
              <p:nvPr/>
            </p:nvSpPr>
            <p:spPr>
              <a:xfrm>
                <a:off x="0" y="0"/>
                <a:ext cx="660400" cy="107443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 extrusionOk="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8" name="Google Shape;1058;p24"/>
            <p:cNvGrpSpPr/>
            <p:nvPr/>
          </p:nvGrpSpPr>
          <p:grpSpPr>
            <a:xfrm rot="10800000">
              <a:off x="690884" y="5349813"/>
              <a:ext cx="8938783" cy="15346712"/>
              <a:chOff x="0" y="-9525"/>
              <a:chExt cx="660400" cy="1133820"/>
            </a:xfrm>
          </p:grpSpPr>
          <p:sp>
            <p:nvSpPr>
              <p:cNvPr id="1059" name="Google Shape;1059;p24"/>
              <p:cNvSpPr/>
              <p:nvPr/>
            </p:nvSpPr>
            <p:spPr>
              <a:xfrm>
                <a:off x="0" y="0"/>
                <a:ext cx="660400" cy="11242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 extrusionOk="0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1" name="Google Shape;1061;p24"/>
            <p:cNvGrpSpPr/>
            <p:nvPr/>
          </p:nvGrpSpPr>
          <p:grpSpPr>
            <a:xfrm rot="10800000">
              <a:off x="1462242" y="6209066"/>
              <a:ext cx="7396067" cy="13497427"/>
              <a:chOff x="0" y="-9525"/>
              <a:chExt cx="660400" cy="1205195"/>
            </a:xfrm>
          </p:grpSpPr>
          <p:sp>
            <p:nvSpPr>
              <p:cNvPr id="1062" name="Google Shape;1062;p24"/>
              <p:cNvSpPr/>
              <p:nvPr/>
            </p:nvSpPr>
            <p:spPr>
              <a:xfrm>
                <a:off x="0" y="0"/>
                <a:ext cx="660400" cy="119567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 extrusionOk="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4" name="Google Shape;1064;p24"/>
            <p:cNvGrpSpPr/>
            <p:nvPr/>
          </p:nvGrpSpPr>
          <p:grpSpPr>
            <a:xfrm rot="10800000">
              <a:off x="2245415" y="7231358"/>
              <a:ext cx="5829722" cy="11662722"/>
              <a:chOff x="0" y="-9525"/>
              <a:chExt cx="660400" cy="1321171"/>
            </a:xfrm>
          </p:grpSpPr>
          <p:sp>
            <p:nvSpPr>
              <p:cNvPr id="1065" name="Google Shape;1065;p24"/>
              <p:cNvSpPr/>
              <p:nvPr/>
            </p:nvSpPr>
            <p:spPr>
              <a:xfrm>
                <a:off x="0" y="0"/>
                <a:ext cx="660400" cy="131164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 extrusionOk="0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7" name="Google Shape;1067;p24"/>
            <p:cNvGrpSpPr/>
            <p:nvPr/>
          </p:nvGrpSpPr>
          <p:grpSpPr>
            <a:xfrm rot="10800000">
              <a:off x="2903568" y="7969697"/>
              <a:ext cx="4513415" cy="10161633"/>
              <a:chOff x="0" y="-9525"/>
              <a:chExt cx="660400" cy="1486844"/>
            </a:xfrm>
          </p:grpSpPr>
          <p:sp>
            <p:nvSpPr>
              <p:cNvPr id="1068" name="Google Shape;1068;p24"/>
              <p:cNvSpPr/>
              <p:nvPr/>
            </p:nvSpPr>
            <p:spPr>
              <a:xfrm>
                <a:off x="0" y="0"/>
                <a:ext cx="660400" cy="147731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 extrusionOk="0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0" name="Google Shape;1070;p24"/>
            <p:cNvGrpSpPr/>
            <p:nvPr/>
          </p:nvGrpSpPr>
          <p:grpSpPr>
            <a:xfrm rot="10800000">
              <a:off x="3474790" y="8713549"/>
              <a:ext cx="3370971" cy="8728138"/>
              <a:chOff x="0" y="-9525"/>
              <a:chExt cx="660400" cy="1709911"/>
            </a:xfrm>
          </p:grpSpPr>
          <p:sp>
            <p:nvSpPr>
              <p:cNvPr id="1071" name="Google Shape;1071;p24"/>
              <p:cNvSpPr/>
              <p:nvPr/>
            </p:nvSpPr>
            <p:spPr>
              <a:xfrm>
                <a:off x="0" y="0"/>
                <a:ext cx="660400" cy="170038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 extrusionOk="0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flat" cmpd="sng">
                <a:solidFill>
                  <a:srgbClr val="7DBFF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 txBox="1"/>
              <p:nvPr/>
            </p:nvSpPr>
            <p:spPr>
              <a:xfrm>
                <a:off x="0" y="-9525"/>
                <a:ext cx="660400" cy="695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21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3" name="Google Shape;1073;p24"/>
          <p:cNvGrpSpPr/>
          <p:nvPr/>
        </p:nvGrpSpPr>
        <p:grpSpPr>
          <a:xfrm>
            <a:off x="1028700" y="1028700"/>
            <a:ext cx="16230600" cy="8229600"/>
            <a:chOff x="0" y="0"/>
            <a:chExt cx="21640800" cy="10972800"/>
          </a:xfrm>
        </p:grpSpPr>
        <p:grpSp>
          <p:nvGrpSpPr>
            <p:cNvPr id="1074" name="Google Shape;1074;p24"/>
            <p:cNvGrpSpPr/>
            <p:nvPr/>
          </p:nvGrpSpPr>
          <p:grpSpPr>
            <a:xfrm>
              <a:off x="0" y="0"/>
              <a:ext cx="21640800" cy="10972800"/>
              <a:chOff x="0" y="0"/>
              <a:chExt cx="4274726" cy="2167467"/>
            </a:xfrm>
          </p:grpSpPr>
          <p:sp>
            <p:nvSpPr>
              <p:cNvPr id="1075" name="Google Shape;1075;p24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 extrusionOk="0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B89D40"/>
              </a:solidFill>
              <a:ln w="47625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76" name="Google Shape;1076;p24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7" name="Google Shape;1077;p24"/>
            <p:cNvGrpSpPr/>
            <p:nvPr/>
          </p:nvGrpSpPr>
          <p:grpSpPr>
            <a:xfrm>
              <a:off x="640752" y="716591"/>
              <a:ext cx="20416929" cy="9650328"/>
              <a:chOff x="0" y="0"/>
              <a:chExt cx="4032974" cy="1906238"/>
            </a:xfrm>
          </p:grpSpPr>
          <p:sp>
            <p:nvSpPr>
              <p:cNvPr id="1078" name="Google Shape;1078;p24"/>
              <p:cNvSpPr/>
              <p:nvPr/>
            </p:nvSpPr>
            <p:spPr>
              <a:xfrm>
                <a:off x="0" y="0"/>
                <a:ext cx="4032974" cy="1906238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 extrusionOk="0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FFFFFF"/>
              </a:solidFill>
              <a:ln w="57150" cap="flat" cmpd="sng">
                <a:solidFill>
                  <a:srgbClr val="B89D4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1079" name="Google Shape;1079;p24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80" name="Google Shape;1080;p24"/>
          <p:cNvSpPr txBox="1"/>
          <p:nvPr/>
        </p:nvSpPr>
        <p:spPr>
          <a:xfrm>
            <a:off x="2785272" y="2999088"/>
            <a:ext cx="128049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latin typeface="Alice"/>
                <a:ea typeface="Alice"/>
                <a:sym typeface="Alice"/>
              </a:rPr>
              <a:t>CUKUP SEKIAN DAN TERIMA KASIH</a:t>
            </a:r>
            <a:endParaRPr dirty="0"/>
          </a:p>
        </p:txBody>
      </p:sp>
      <p:cxnSp>
        <p:nvCxnSpPr>
          <p:cNvPr id="1082" name="Google Shape;1082;p24"/>
          <p:cNvCxnSpPr/>
          <p:nvPr/>
        </p:nvCxnSpPr>
        <p:spPr>
          <a:xfrm>
            <a:off x="6181704" y="5896379"/>
            <a:ext cx="5002654" cy="0"/>
          </a:xfrm>
          <a:prstGeom prst="straightConnector1">
            <a:avLst/>
          </a:prstGeom>
          <a:noFill/>
          <a:ln w="57150" cap="flat" cmpd="sng">
            <a:solidFill>
              <a:srgbClr val="B89D4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lue and Gold Minimalistic Newsletter Presentation ">
  <a:themeElements>
    <a:clrScheme name="Office">
      <a:dk1>
        <a:srgbClr val="191919"/>
      </a:dk1>
      <a:lt1>
        <a:srgbClr val="FFFFFF"/>
      </a:lt1>
      <a:dk2>
        <a:srgbClr val="7DBFF8"/>
      </a:dk2>
      <a:lt2>
        <a:srgbClr val="EEECE1"/>
      </a:lt2>
      <a:accent1>
        <a:srgbClr val="7DBFF8"/>
      </a:accent1>
      <a:accent2>
        <a:srgbClr val="B89D40"/>
      </a:accent2>
      <a:accent3>
        <a:srgbClr val="666666"/>
      </a:accent3>
      <a:accent4>
        <a:srgbClr val="C0C0C0"/>
      </a:accent4>
      <a:accent5>
        <a:srgbClr val="EDECED"/>
      </a:accent5>
      <a:accent6>
        <a:srgbClr val="F4F4F4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Custom</PresentationFormat>
  <Paragraphs>22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Palatino Linotype</vt:lpstr>
      <vt:lpstr>Alice</vt:lpstr>
      <vt:lpstr>Blue and Gold Minimalistic Newsletter Presentation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</dc:creator>
  <cp:lastModifiedBy>Ahmad</cp:lastModifiedBy>
  <cp:revision>1</cp:revision>
  <dcterms:modified xsi:type="dcterms:W3CDTF">2023-01-08T09:30:46Z</dcterms:modified>
</cp:coreProperties>
</file>