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896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1593"/>
                </a:moveTo>
                <a:lnTo>
                  <a:pt x="9143981" y="3431593"/>
                </a:lnTo>
                <a:lnTo>
                  <a:pt x="9143981" y="0"/>
                </a:lnTo>
                <a:lnTo>
                  <a:pt x="0" y="0"/>
                </a:lnTo>
                <a:lnTo>
                  <a:pt x="0" y="3431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9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3981" y="1711796"/>
                </a:moveTo>
                <a:lnTo>
                  <a:pt x="0" y="1711796"/>
                </a:lnTo>
                <a:lnTo>
                  <a:pt x="0" y="0"/>
                </a:lnTo>
                <a:lnTo>
                  <a:pt x="9143981" y="0"/>
                </a:lnTo>
                <a:lnTo>
                  <a:pt x="9143981" y="1711796"/>
                </a:lnTo>
                <a:close/>
              </a:path>
            </a:pathLst>
          </a:custGeom>
          <a:solidFill>
            <a:srgbClr val="26A5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41933" y="3597492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9" y="0"/>
                </a:lnTo>
              </a:path>
            </a:pathLst>
          </a:custGeom>
          <a:ln w="28574">
            <a:solidFill>
              <a:srgbClr val="FFFB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FFB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26A5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504129"/>
            <a:ext cx="2698750" cy="443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130834"/>
            <a:ext cx="8371840" cy="290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jpeg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905" y="2038350"/>
            <a:ext cx="5698490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2325" algn="l"/>
                <a:tab pos="3825240" algn="l"/>
              </a:tabLst>
            </a:pPr>
            <a:r>
              <a:rPr sz="4200" b="0" spc="-10" dirty="0">
                <a:solidFill>
                  <a:srgbClr val="FFFBEF"/>
                </a:solidFill>
                <a:latin typeface="Old Standard TT"/>
                <a:cs typeface="Old Standard TT"/>
              </a:rPr>
              <a:t>H</a:t>
            </a:r>
            <a:r>
              <a:rPr lang="en-US" sz="4200" b="0" spc="-10" dirty="0">
                <a:solidFill>
                  <a:srgbClr val="FFFBEF"/>
                </a:solidFill>
                <a:latin typeface="Old Standard TT"/>
                <a:cs typeface="Old Standard TT"/>
              </a:rPr>
              <a:t>ealth on Hands </a:t>
            </a:r>
            <a:endParaRPr lang="en-US" sz="4200" b="0" spc="-10" dirty="0">
              <a:solidFill>
                <a:srgbClr val="FFFBEF"/>
              </a:solidFill>
              <a:latin typeface="Old Standard TT"/>
              <a:cs typeface="Old Standard TT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486401" y="2495550"/>
            <a:ext cx="3505200" cy="198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Times New Roman" panose="02020603050405020304"/>
                <a:ea typeface="+mj-ea"/>
                <a:cs typeface="Times New Roman" panose="02020603050405020304"/>
              </a:defRPr>
            </a:lvl1pPr>
          </a:lstStyle>
          <a:p>
            <a:pPr marL="12700">
              <a:spcBef>
                <a:spcPts val="100"/>
              </a:spcBef>
              <a:tabLst>
                <a:tab pos="2092325" algn="l"/>
                <a:tab pos="3825240" algn="l"/>
              </a:tabLst>
            </a:pPr>
            <a:endParaRPr lang="en-US" sz="2500" spc="-10" dirty="0">
              <a:solidFill>
                <a:srgbClr val="FFFB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0"/>
              </a:spcBef>
              <a:tabLst>
                <a:tab pos="2092325" algn="l"/>
                <a:tab pos="3825240" algn="l"/>
              </a:tabLst>
            </a:pPr>
            <a:r>
              <a:rPr lang="en-US" sz="2500" spc="-10" dirty="0">
                <a:solidFill>
                  <a:srgbClr val="FFFB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  <a:endParaRPr lang="en-US" sz="2500" spc="-10" dirty="0">
              <a:solidFill>
                <a:srgbClr val="FFFB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0"/>
              </a:spcBef>
              <a:tabLst>
                <a:tab pos="2092325" algn="l"/>
                <a:tab pos="3825240" algn="l"/>
              </a:tabLst>
            </a:pPr>
            <a:r>
              <a:rPr lang="en-US" sz="2500" b="0" spc="-10" dirty="0" err="1">
                <a:solidFill>
                  <a:srgbClr val="FFFB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Nithyananda</a:t>
            </a:r>
            <a:r>
              <a:rPr lang="en-US" sz="2500" b="0" spc="-10" dirty="0">
                <a:solidFill>
                  <a:srgbClr val="FFFB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Reddy Marri</a:t>
            </a:r>
            <a:endParaRPr lang="en-US" sz="2500" b="0" spc="-10" dirty="0">
              <a:solidFill>
                <a:srgbClr val="FFFB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0"/>
              </a:spcBef>
              <a:tabLst>
                <a:tab pos="2092325" algn="l"/>
                <a:tab pos="3825240" algn="l"/>
              </a:tabLst>
            </a:pPr>
            <a:r>
              <a:rPr lang="en-US" sz="2500" b="0" spc="-10" dirty="0">
                <a:solidFill>
                  <a:srgbClr val="FFFB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Surya Prakash </a:t>
            </a:r>
            <a:r>
              <a:rPr lang="en-US" sz="2500" b="0" spc="-10" dirty="0" err="1">
                <a:solidFill>
                  <a:srgbClr val="FFFB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Nellutla</a:t>
            </a:r>
            <a:endParaRPr lang="en-US" sz="2500" b="0" spc="-10" dirty="0">
              <a:solidFill>
                <a:srgbClr val="FFFB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0"/>
              </a:spcBef>
              <a:tabLst>
                <a:tab pos="2092325" algn="l"/>
                <a:tab pos="3825240" algn="l"/>
              </a:tabLst>
            </a:pPr>
            <a:r>
              <a:rPr lang="en-US" sz="2500" b="0" spc="-10" dirty="0">
                <a:solidFill>
                  <a:srgbClr val="FFFB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Satya Jayanth </a:t>
            </a:r>
            <a:r>
              <a:rPr lang="en-US" sz="2500" b="0" spc="-10" dirty="0" err="1">
                <a:solidFill>
                  <a:srgbClr val="FFFB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Tamire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5404"/>
            <a:ext cx="18554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Add</a:t>
            </a:r>
            <a:r>
              <a:rPr sz="15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Doctor</a:t>
            </a:r>
            <a:r>
              <a:rPr sz="15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Details</a:t>
            </a:r>
            <a:r>
              <a:rPr sz="15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52393" y="0"/>
            <a:ext cx="2863944" cy="4887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4897"/>
            <a:ext cx="2041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 panose="020B0604020202020204"/>
                <a:cs typeface="Arial" panose="020B0604020202020204"/>
              </a:rPr>
              <a:t>View</a:t>
            </a:r>
            <a:r>
              <a:rPr sz="16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Doctor</a:t>
            </a:r>
            <a:r>
              <a:rPr sz="16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Details</a:t>
            </a:r>
            <a:r>
              <a:rPr sz="16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0" dirty="0">
                <a:latin typeface="Arial" panose="020B0604020202020204"/>
                <a:cs typeface="Arial" panose="020B0604020202020204"/>
              </a:rPr>
              <a:t>: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9394" y="431099"/>
            <a:ext cx="4486265" cy="31146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5404"/>
            <a:ext cx="17564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View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Doctor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Slots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 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7797" y="567898"/>
            <a:ext cx="6754886" cy="1142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24" y="2122800"/>
            <a:ext cx="18338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Doctor</a:t>
            </a:r>
            <a:r>
              <a:rPr sz="15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Login</a:t>
            </a:r>
            <a:r>
              <a:rPr sz="15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Page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 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2393" y="1863296"/>
            <a:ext cx="3914767" cy="29622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5404"/>
            <a:ext cx="18453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Doctor</a:t>
            </a:r>
            <a:r>
              <a:rPr sz="15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Home</a:t>
            </a:r>
            <a:r>
              <a:rPr sz="15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Page</a:t>
            </a:r>
            <a:r>
              <a:rPr sz="15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7797" y="567898"/>
            <a:ext cx="5734038" cy="266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1849" y="1545348"/>
            <a:ext cx="20815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Doctor</a:t>
            </a:r>
            <a:r>
              <a:rPr sz="1500" b="1" spc="27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10" dirty="0">
                <a:latin typeface="Arial" panose="020B0604020202020204"/>
                <a:cs typeface="Arial" panose="020B0604020202020204"/>
              </a:rPr>
              <a:t>Appointments: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196" y="2244295"/>
            <a:ext cx="6372762" cy="15232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5404"/>
            <a:ext cx="18554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Patient</a:t>
            </a:r>
            <a:r>
              <a:rPr sz="15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Login</a:t>
            </a:r>
            <a:r>
              <a:rPr sz="15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Page</a:t>
            </a:r>
            <a:r>
              <a:rPr sz="15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6396" y="567898"/>
            <a:ext cx="3867142" cy="31908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5404"/>
            <a:ext cx="24472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Patient</a:t>
            </a:r>
            <a:r>
              <a:rPr sz="15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Registration</a:t>
            </a:r>
            <a:r>
              <a:rPr sz="15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Page</a:t>
            </a:r>
            <a:r>
              <a:rPr sz="15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8796" y="567898"/>
            <a:ext cx="3914767" cy="42671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6499" y="65404"/>
            <a:ext cx="1866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Patient</a:t>
            </a:r>
            <a:r>
              <a:rPr sz="15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Home</a:t>
            </a:r>
            <a:r>
              <a:rPr sz="15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Page</a:t>
            </a:r>
            <a:r>
              <a:rPr sz="15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398" y="567898"/>
            <a:ext cx="7037610" cy="295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900" y="1208402"/>
            <a:ext cx="26638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Book</a:t>
            </a:r>
            <a:r>
              <a:rPr sz="15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Vaccine</a:t>
            </a:r>
            <a:r>
              <a:rPr sz="1500" b="1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10" dirty="0">
                <a:latin typeface="Arial" panose="020B0604020202020204"/>
                <a:cs typeface="Arial" panose="020B0604020202020204"/>
              </a:rPr>
              <a:t>Appointment:-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7" y="1710896"/>
            <a:ext cx="5734038" cy="32003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024" y="332104"/>
            <a:ext cx="25044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Book</a:t>
            </a:r>
            <a:r>
              <a:rPr sz="15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10" dirty="0">
                <a:latin typeface="Arial" panose="020B0604020202020204"/>
                <a:cs typeface="Arial" panose="020B0604020202020204"/>
              </a:rPr>
              <a:t>Doctor</a:t>
            </a:r>
            <a:r>
              <a:rPr sz="15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Appointment</a:t>
            </a:r>
            <a:r>
              <a:rPr sz="15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6797" y="1066797"/>
            <a:ext cx="5734038" cy="32099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4" y="65404"/>
            <a:ext cx="13696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Select</a:t>
            </a:r>
            <a:r>
              <a:rPr sz="15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Doctor</a:t>
            </a:r>
            <a:r>
              <a:rPr sz="15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0598" y="796498"/>
            <a:ext cx="5734038" cy="34956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4" y="65404"/>
            <a:ext cx="25044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Book</a:t>
            </a:r>
            <a:r>
              <a:rPr sz="15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10" dirty="0">
                <a:latin typeface="Arial" panose="020B0604020202020204"/>
                <a:cs typeface="Arial" panose="020B0604020202020204"/>
              </a:rPr>
              <a:t>Doctor</a:t>
            </a:r>
            <a:r>
              <a:rPr sz="15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Appointment</a:t>
            </a:r>
            <a:r>
              <a:rPr sz="15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1998" y="743798"/>
            <a:ext cx="5734038" cy="31292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700" spc="-10" dirty="0">
                <a:latin typeface="Arial" panose="020B0604020202020204"/>
                <a:cs typeface="Arial" panose="020B0604020202020204"/>
              </a:rPr>
              <a:t>Introduction:-</a:t>
            </a:r>
            <a:endParaRPr sz="2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05509"/>
            <a:ext cx="8279765" cy="287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9690">
              <a:lnSpc>
                <a:spcPct val="115000"/>
              </a:lnSpc>
              <a:spcBef>
                <a:spcPts val="100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Health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Hands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platform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that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works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multispecialty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hospital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where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patients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can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easily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book </a:t>
            </a:r>
            <a:r>
              <a:rPr sz="1400" dirty="0">
                <a:latin typeface="Arial" panose="020B0604020202020204"/>
                <a:cs typeface="Arial" panose="020B0604020202020204"/>
              </a:rPr>
              <a:t>appointments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online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based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vaccination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doctor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they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need,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which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simplifies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scheduling </a:t>
            </a:r>
            <a:r>
              <a:rPr sz="1400" dirty="0">
                <a:latin typeface="Arial" panose="020B0604020202020204"/>
                <a:cs typeface="Arial" panose="020B0604020202020204"/>
              </a:rPr>
              <a:t>procedure.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User-friendly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interfaces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make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it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simple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patients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select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their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preferred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time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based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on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1400" dirty="0">
                <a:latin typeface="Arial" panose="020B0604020202020204"/>
                <a:cs typeface="Arial" panose="020B0604020202020204"/>
              </a:rPr>
              <a:t>doctor’s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schedule.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All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things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considered;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our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platform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improves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overall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patient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satisfaction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all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fields </a:t>
            </a:r>
            <a:r>
              <a:rPr sz="1400" dirty="0">
                <a:latin typeface="Arial" panose="020B0604020202020204"/>
                <a:cs typeface="Arial" panose="020B0604020202020204"/>
              </a:rPr>
              <a:t>related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hospitals.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5000"/>
              </a:lnSpc>
              <a:spcBef>
                <a:spcPts val="1200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our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application,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have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three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modules: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hospital,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doctor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patient.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Here,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hospital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will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add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and </a:t>
            </a:r>
            <a:r>
              <a:rPr sz="1400" dirty="0">
                <a:latin typeface="Arial" panose="020B0604020202020204"/>
                <a:cs typeface="Arial" panose="020B0604020202020204"/>
              </a:rPr>
              <a:t>view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doctors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also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nurses.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hospital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will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add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vaccinations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assign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doctor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nurse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to </a:t>
            </a:r>
            <a:r>
              <a:rPr sz="1400" dirty="0">
                <a:latin typeface="Arial" panose="020B0604020202020204"/>
                <a:cs typeface="Arial" panose="020B0604020202020204"/>
              </a:rPr>
              <a:t>that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vaccination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our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application.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Then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doctor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will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login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application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can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add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timings </a:t>
            </a:r>
            <a:r>
              <a:rPr sz="1400" dirty="0">
                <a:latin typeface="Arial" panose="020B0604020202020204"/>
                <a:cs typeface="Arial" panose="020B0604020202020204"/>
              </a:rPr>
              <a:t>according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his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availability. </a:t>
            </a:r>
            <a:r>
              <a:rPr sz="1400" dirty="0">
                <a:latin typeface="Arial" panose="020B0604020202020204"/>
                <a:cs typeface="Arial" panose="020B0604020202020204"/>
              </a:rPr>
              <a:t>For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example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if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doctor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adds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timings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from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10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am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12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pm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then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slots </a:t>
            </a:r>
            <a:r>
              <a:rPr sz="1400" dirty="0">
                <a:latin typeface="Arial" panose="020B0604020202020204"/>
                <a:cs typeface="Arial" panose="020B0604020202020204"/>
              </a:rPr>
              <a:t>divide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automatically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with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15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mins.</a:t>
            </a:r>
            <a:r>
              <a:rPr sz="1400" spc="3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Now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patient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will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register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by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giving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basic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details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patient; </a:t>
            </a:r>
            <a:r>
              <a:rPr sz="1400" dirty="0">
                <a:latin typeface="Arial" panose="020B0604020202020204"/>
                <a:cs typeface="Arial" panose="020B0604020202020204"/>
              </a:rPr>
              <a:t>after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that,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with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registered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email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password,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patient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will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login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to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the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application.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625" y="65404"/>
            <a:ext cx="32200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View</a:t>
            </a:r>
            <a:r>
              <a:rPr sz="1500" b="1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Appointment</a:t>
            </a:r>
            <a:r>
              <a:rPr sz="15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Booked</a:t>
            </a:r>
            <a:r>
              <a:rPr sz="15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Details</a:t>
            </a:r>
            <a:r>
              <a:rPr sz="15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2873" y="567898"/>
            <a:ext cx="6996635" cy="9697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993" y="1755422"/>
            <a:ext cx="17919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Enter</a:t>
            </a:r>
            <a:r>
              <a:rPr sz="15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Card</a:t>
            </a:r>
            <a:r>
              <a:rPr sz="15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Details</a:t>
            </a:r>
            <a:r>
              <a:rPr sz="15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8593" y="1690021"/>
            <a:ext cx="4589465" cy="33010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4" y="65404"/>
            <a:ext cx="24726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VIew</a:t>
            </a:r>
            <a:r>
              <a:rPr sz="15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Appointment</a:t>
            </a:r>
            <a:r>
              <a:rPr sz="15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Details</a:t>
            </a:r>
            <a:r>
              <a:rPr sz="15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398" y="644098"/>
            <a:ext cx="5734038" cy="309561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4" y="217804"/>
            <a:ext cx="20961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View</a:t>
            </a:r>
            <a:r>
              <a:rPr sz="15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Payment</a:t>
            </a:r>
            <a:r>
              <a:rPr sz="15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Details</a:t>
            </a:r>
            <a:r>
              <a:rPr sz="15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197" y="948898"/>
            <a:ext cx="5734038" cy="290511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24" y="217804"/>
            <a:ext cx="26212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Doctor</a:t>
            </a:r>
            <a:r>
              <a:rPr sz="1500" b="1" spc="36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10" dirty="0">
                <a:latin typeface="Arial" panose="020B0604020202020204"/>
                <a:cs typeface="Arial" panose="020B0604020202020204"/>
              </a:rPr>
              <a:t>check</a:t>
            </a:r>
            <a:r>
              <a:rPr sz="15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Appointment</a:t>
            </a:r>
            <a:r>
              <a:rPr sz="15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57592" y="110699"/>
            <a:ext cx="2952743" cy="15335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393" y="1796621"/>
            <a:ext cx="5734038" cy="30860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1625" y="1437002"/>
            <a:ext cx="32353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Doctor</a:t>
            </a:r>
            <a:r>
              <a:rPr sz="15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views</a:t>
            </a:r>
            <a:r>
              <a:rPr sz="15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Patient</a:t>
            </a:r>
            <a:r>
              <a:rPr sz="15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Appointment</a:t>
            </a:r>
            <a:r>
              <a:rPr sz="15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024" y="903602"/>
            <a:ext cx="20764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Doctor’s</a:t>
            </a:r>
            <a:r>
              <a:rPr sz="15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Prescription</a:t>
            </a:r>
            <a:r>
              <a:rPr sz="15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3996" y="2015695"/>
            <a:ext cx="5734038" cy="19430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624" y="522603"/>
            <a:ext cx="18383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Book</a:t>
            </a:r>
            <a:r>
              <a:rPr sz="15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Appointment</a:t>
            </a:r>
            <a:r>
              <a:rPr sz="15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0196" y="1451697"/>
            <a:ext cx="5734038" cy="326706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624" y="218821"/>
            <a:ext cx="15963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Arial" panose="020B0604020202020204"/>
                <a:cs typeface="Arial" panose="020B0604020202020204"/>
              </a:rPr>
              <a:t>Book</a:t>
            </a:r>
            <a:r>
              <a:rPr sz="13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latin typeface="Arial" panose="020B0604020202020204"/>
                <a:cs typeface="Arial" panose="020B0604020202020204"/>
              </a:rPr>
              <a:t>Appointment</a:t>
            </a:r>
            <a:r>
              <a:rPr sz="13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300" b="1" spc="-50" dirty="0">
                <a:latin typeface="Arial" panose="020B0604020202020204"/>
                <a:cs typeface="Arial" panose="020B0604020202020204"/>
              </a:rPr>
              <a:t>: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7797" y="689698"/>
            <a:ext cx="5734038" cy="7905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6424" y="1658997"/>
            <a:ext cx="15011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Arial" panose="020B0604020202020204"/>
                <a:cs typeface="Arial" panose="020B0604020202020204"/>
              </a:rPr>
              <a:t>Assigning</a:t>
            </a:r>
            <a:r>
              <a:rPr sz="13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300" b="1" dirty="0">
                <a:latin typeface="Arial" panose="020B0604020202020204"/>
                <a:cs typeface="Arial" panose="020B0604020202020204"/>
              </a:rPr>
              <a:t>Officer</a:t>
            </a:r>
            <a:r>
              <a:rPr sz="1300" b="1" spc="-50" dirty="0">
                <a:latin typeface="Arial" panose="020B0604020202020204"/>
                <a:cs typeface="Arial" panose="020B0604020202020204"/>
              </a:rPr>
              <a:t> :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0395" y="1556471"/>
            <a:ext cx="5305789" cy="335799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4799" y="152399"/>
            <a:ext cx="8505632" cy="47919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-135" dirty="0"/>
              <a:t> </a:t>
            </a:r>
            <a:r>
              <a:rPr spc="-10" dirty="0"/>
              <a:t>description</a:t>
            </a:r>
            <a:r>
              <a:rPr sz="1500" b="0" spc="-10" dirty="0">
                <a:latin typeface="Times New Roman" panose="02020603050405020304"/>
                <a:cs typeface="Times New Roman" panose="02020603050405020304"/>
              </a:rPr>
              <a:t>: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40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database</a:t>
            </a:r>
            <a:r>
              <a:rPr spc="254" dirty="0"/>
              <a:t> </a:t>
            </a:r>
            <a:r>
              <a:rPr dirty="0"/>
              <a:t>Description</a:t>
            </a:r>
            <a:r>
              <a:rPr spc="-50" dirty="0"/>
              <a:t> </a:t>
            </a:r>
            <a:r>
              <a:rPr dirty="0"/>
              <a:t>contains</a:t>
            </a:r>
            <a:r>
              <a:rPr spc="-50" dirty="0"/>
              <a:t> </a:t>
            </a:r>
            <a:r>
              <a:rPr dirty="0"/>
              <a:t>nine</a:t>
            </a:r>
            <a:r>
              <a:rPr spc="-50" dirty="0"/>
              <a:t> </a:t>
            </a:r>
            <a:r>
              <a:rPr spc="-10" dirty="0"/>
              <a:t>collections:</a:t>
            </a:r>
            <a:endParaRPr spc="-10" dirty="0"/>
          </a:p>
          <a:p>
            <a:pPr marL="12700" marR="38100" algn="just">
              <a:lnSpc>
                <a:spcPct val="150000"/>
              </a:lnSpc>
            </a:pPr>
            <a:r>
              <a:rPr dirty="0"/>
              <a:t>Admin,</a:t>
            </a:r>
            <a:r>
              <a:rPr spc="335" dirty="0"/>
              <a:t> </a:t>
            </a:r>
            <a:r>
              <a:rPr dirty="0"/>
              <a:t>vaccines,</a:t>
            </a:r>
            <a:r>
              <a:rPr spc="340" dirty="0"/>
              <a:t> </a:t>
            </a:r>
            <a:r>
              <a:rPr dirty="0"/>
              <a:t>doctor,</a:t>
            </a:r>
            <a:r>
              <a:rPr spc="335" dirty="0"/>
              <a:t> </a:t>
            </a:r>
            <a:r>
              <a:rPr dirty="0"/>
              <a:t>patient,</a:t>
            </a:r>
            <a:r>
              <a:rPr spc="340" dirty="0"/>
              <a:t> </a:t>
            </a:r>
            <a:r>
              <a:rPr dirty="0"/>
              <a:t>officer,</a:t>
            </a:r>
            <a:r>
              <a:rPr spc="315" dirty="0"/>
              <a:t> </a:t>
            </a:r>
            <a:r>
              <a:rPr spc="-25" dirty="0"/>
              <a:t>Time-</a:t>
            </a:r>
            <a:r>
              <a:rPr dirty="0"/>
              <a:t>slots,</a:t>
            </a:r>
            <a:r>
              <a:rPr spc="335" dirty="0"/>
              <a:t> </a:t>
            </a:r>
            <a:r>
              <a:rPr dirty="0"/>
              <a:t>appointment,</a:t>
            </a:r>
            <a:r>
              <a:rPr spc="340" dirty="0"/>
              <a:t> </a:t>
            </a:r>
            <a:r>
              <a:rPr dirty="0"/>
              <a:t>payment,Prescription.The</a:t>
            </a:r>
            <a:r>
              <a:rPr spc="265" dirty="0"/>
              <a:t> </a:t>
            </a:r>
            <a:r>
              <a:rPr dirty="0"/>
              <a:t>Admin</a:t>
            </a:r>
            <a:r>
              <a:rPr spc="335" dirty="0"/>
              <a:t> </a:t>
            </a:r>
            <a:r>
              <a:rPr spc="-10" dirty="0"/>
              <a:t>collection </a:t>
            </a:r>
            <a:r>
              <a:rPr dirty="0"/>
              <a:t>contains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user_name,password.</a:t>
            </a:r>
            <a:endParaRPr spc="-10" dirty="0"/>
          </a:p>
          <a:p>
            <a:pPr marL="12700" marR="8255" algn="just">
              <a:lnSpc>
                <a:spcPct val="150000"/>
              </a:lnSpc>
            </a:pPr>
            <a:r>
              <a:rPr dirty="0"/>
              <a:t>And</a:t>
            </a:r>
            <a:r>
              <a:rPr spc="254" dirty="0"/>
              <a:t> </a:t>
            </a:r>
            <a:r>
              <a:rPr dirty="0"/>
              <a:t>the</a:t>
            </a:r>
            <a:r>
              <a:rPr spc="260" dirty="0"/>
              <a:t> </a:t>
            </a:r>
            <a:r>
              <a:rPr dirty="0"/>
              <a:t>admin</a:t>
            </a:r>
            <a:r>
              <a:rPr spc="254" dirty="0"/>
              <a:t> </a:t>
            </a:r>
            <a:r>
              <a:rPr dirty="0"/>
              <a:t>can</a:t>
            </a:r>
            <a:r>
              <a:rPr spc="260" dirty="0"/>
              <a:t> </a:t>
            </a:r>
            <a:r>
              <a:rPr dirty="0"/>
              <a:t>add</a:t>
            </a:r>
            <a:r>
              <a:rPr spc="254" dirty="0"/>
              <a:t> </a:t>
            </a:r>
            <a:r>
              <a:rPr dirty="0"/>
              <a:t>the</a:t>
            </a:r>
            <a:r>
              <a:rPr spc="260" dirty="0"/>
              <a:t> </a:t>
            </a:r>
            <a:r>
              <a:rPr dirty="0"/>
              <a:t>vaccines,</a:t>
            </a:r>
            <a:r>
              <a:rPr spc="260" dirty="0"/>
              <a:t> </a:t>
            </a:r>
            <a:r>
              <a:rPr dirty="0"/>
              <a:t>officer</a:t>
            </a:r>
            <a:r>
              <a:rPr spc="254" dirty="0"/>
              <a:t> </a:t>
            </a:r>
            <a:r>
              <a:rPr dirty="0"/>
              <a:t>and</a:t>
            </a:r>
            <a:r>
              <a:rPr spc="260" dirty="0"/>
              <a:t> </a:t>
            </a:r>
            <a:r>
              <a:rPr dirty="0"/>
              <a:t>doctor.</a:t>
            </a:r>
            <a:r>
              <a:rPr spc="245" dirty="0"/>
              <a:t>  </a:t>
            </a:r>
            <a:r>
              <a:rPr dirty="0"/>
              <a:t>The</a:t>
            </a:r>
            <a:r>
              <a:rPr spc="265" dirty="0"/>
              <a:t> </a:t>
            </a:r>
            <a:r>
              <a:rPr dirty="0"/>
              <a:t>vaccines</a:t>
            </a:r>
            <a:r>
              <a:rPr spc="254" dirty="0"/>
              <a:t> </a:t>
            </a:r>
            <a:r>
              <a:rPr dirty="0"/>
              <a:t>collection</a:t>
            </a:r>
            <a:r>
              <a:rPr spc="260" dirty="0"/>
              <a:t> </a:t>
            </a:r>
            <a:r>
              <a:rPr dirty="0"/>
              <a:t>contains</a:t>
            </a:r>
            <a:r>
              <a:rPr spc="254" dirty="0"/>
              <a:t> </a:t>
            </a:r>
            <a:r>
              <a:rPr dirty="0"/>
              <a:t>the</a:t>
            </a:r>
            <a:r>
              <a:rPr spc="260" dirty="0"/>
              <a:t> </a:t>
            </a:r>
            <a:r>
              <a:rPr spc="-10" dirty="0"/>
              <a:t>vaccine_name, about-</a:t>
            </a:r>
            <a:r>
              <a:rPr dirty="0"/>
              <a:t>vaccine,</a:t>
            </a:r>
            <a:r>
              <a:rPr spc="80" dirty="0"/>
              <a:t> </a:t>
            </a:r>
            <a:r>
              <a:rPr dirty="0"/>
              <a:t>is</a:t>
            </a:r>
            <a:r>
              <a:rPr spc="80" dirty="0"/>
              <a:t> </a:t>
            </a:r>
            <a:r>
              <a:rPr dirty="0"/>
              <a:t>prescription</a:t>
            </a:r>
            <a:r>
              <a:rPr spc="80" dirty="0"/>
              <a:t> </a:t>
            </a:r>
            <a:r>
              <a:rPr dirty="0"/>
              <a:t>needed,</a:t>
            </a:r>
            <a:r>
              <a:rPr spc="85" dirty="0"/>
              <a:t> </a:t>
            </a:r>
            <a:r>
              <a:rPr dirty="0"/>
              <a:t>picture,</a:t>
            </a:r>
            <a:r>
              <a:rPr spc="80" dirty="0"/>
              <a:t> </a:t>
            </a:r>
            <a:r>
              <a:rPr dirty="0"/>
              <a:t>start-time,</a:t>
            </a:r>
            <a:r>
              <a:rPr spc="80" dirty="0"/>
              <a:t> </a:t>
            </a:r>
            <a:r>
              <a:rPr dirty="0"/>
              <a:t>end_time</a:t>
            </a:r>
            <a:r>
              <a:rPr spc="85" dirty="0"/>
              <a:t> </a:t>
            </a:r>
            <a:r>
              <a:rPr dirty="0"/>
              <a:t>and</a:t>
            </a:r>
            <a:r>
              <a:rPr spc="80" dirty="0"/>
              <a:t>  </a:t>
            </a:r>
            <a:r>
              <a:rPr dirty="0"/>
              <a:t>price.</a:t>
            </a:r>
            <a:r>
              <a:rPr spc="65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dirty="0"/>
              <a:t>admin</a:t>
            </a:r>
            <a:r>
              <a:rPr spc="80" dirty="0"/>
              <a:t> </a:t>
            </a:r>
            <a:r>
              <a:rPr dirty="0"/>
              <a:t>will</a:t>
            </a:r>
            <a:r>
              <a:rPr spc="85" dirty="0"/>
              <a:t> </a:t>
            </a:r>
            <a:r>
              <a:rPr dirty="0"/>
              <a:t>add</a:t>
            </a:r>
            <a:r>
              <a:rPr spc="80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dirty="0"/>
              <a:t>officers</a:t>
            </a:r>
            <a:r>
              <a:rPr spc="85" dirty="0"/>
              <a:t> </a:t>
            </a:r>
            <a:r>
              <a:rPr spc="-25" dirty="0"/>
              <a:t>and </a:t>
            </a:r>
            <a:r>
              <a:rPr dirty="0"/>
              <a:t>doctors.</a:t>
            </a:r>
            <a:r>
              <a:rPr spc="80" dirty="0"/>
              <a:t>  </a:t>
            </a:r>
            <a:r>
              <a:rPr dirty="0"/>
              <a:t>The</a:t>
            </a:r>
            <a:r>
              <a:rPr spc="95" dirty="0"/>
              <a:t> </a:t>
            </a:r>
            <a:r>
              <a:rPr dirty="0"/>
              <a:t>officer</a:t>
            </a:r>
            <a:r>
              <a:rPr spc="90" dirty="0"/>
              <a:t> </a:t>
            </a:r>
            <a:r>
              <a:rPr dirty="0"/>
              <a:t>collection</a:t>
            </a:r>
            <a:r>
              <a:rPr spc="95" dirty="0"/>
              <a:t> </a:t>
            </a:r>
            <a:r>
              <a:rPr dirty="0"/>
              <a:t>contains</a:t>
            </a:r>
            <a:r>
              <a:rPr spc="95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dirty="0"/>
              <a:t>officer_name</a:t>
            </a:r>
            <a:r>
              <a:rPr spc="90" dirty="0"/>
              <a:t> </a:t>
            </a:r>
            <a:r>
              <a:rPr dirty="0"/>
              <a:t>.</a:t>
            </a:r>
            <a:r>
              <a:rPr spc="70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dirty="0"/>
              <a:t>doctor</a:t>
            </a:r>
            <a:r>
              <a:rPr spc="95" dirty="0"/>
              <a:t> </a:t>
            </a:r>
            <a:r>
              <a:rPr dirty="0"/>
              <a:t>collection</a:t>
            </a:r>
            <a:r>
              <a:rPr spc="95" dirty="0"/>
              <a:t> </a:t>
            </a:r>
            <a:r>
              <a:rPr dirty="0"/>
              <a:t>contains</a:t>
            </a:r>
            <a:r>
              <a:rPr spc="95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dirty="0"/>
              <a:t>name,</a:t>
            </a:r>
            <a:r>
              <a:rPr spc="90" dirty="0"/>
              <a:t> </a:t>
            </a:r>
            <a:r>
              <a:rPr dirty="0"/>
              <a:t>email</a:t>
            </a:r>
            <a:r>
              <a:rPr spc="90" dirty="0"/>
              <a:t> </a:t>
            </a:r>
            <a:r>
              <a:rPr spc="-10" dirty="0"/>
              <a:t>,phone</a:t>
            </a:r>
            <a:endParaRPr spc="-10" dirty="0"/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dirty="0"/>
              <a:t>,password,</a:t>
            </a:r>
            <a:r>
              <a:rPr spc="-55" dirty="0"/>
              <a:t> </a:t>
            </a:r>
            <a:r>
              <a:rPr dirty="0"/>
              <a:t>specialisation,</a:t>
            </a:r>
            <a:r>
              <a:rPr spc="-50" dirty="0"/>
              <a:t> </a:t>
            </a:r>
            <a:r>
              <a:rPr dirty="0"/>
              <a:t>designations,</a:t>
            </a:r>
            <a:r>
              <a:rPr spc="-55" dirty="0"/>
              <a:t> </a:t>
            </a:r>
            <a:r>
              <a:rPr dirty="0"/>
              <a:t>experience,</a:t>
            </a:r>
            <a:r>
              <a:rPr spc="-50" dirty="0"/>
              <a:t> </a:t>
            </a:r>
            <a:r>
              <a:rPr dirty="0"/>
              <a:t>about_doctor,</a:t>
            </a:r>
            <a:r>
              <a:rPr spc="-50" dirty="0"/>
              <a:t> </a:t>
            </a:r>
            <a:r>
              <a:rPr dirty="0"/>
              <a:t>picture,</a:t>
            </a:r>
            <a:r>
              <a:rPr spc="-55" dirty="0"/>
              <a:t> </a:t>
            </a:r>
            <a:r>
              <a:rPr dirty="0"/>
              <a:t>start_time,</a:t>
            </a:r>
            <a:r>
              <a:rPr spc="-50" dirty="0"/>
              <a:t> </a:t>
            </a:r>
            <a:r>
              <a:rPr spc="-10" dirty="0"/>
              <a:t>end_time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price.</a:t>
            </a:r>
            <a:endParaRPr spc="-10" dirty="0"/>
          </a:p>
          <a:p>
            <a:pPr marL="12700" marR="5080" indent="457200" algn="just">
              <a:lnSpc>
                <a:spcPct val="150000"/>
              </a:lnSpc>
            </a:pPr>
            <a:r>
              <a:rPr dirty="0"/>
              <a:t>The</a:t>
            </a:r>
            <a:r>
              <a:rPr spc="250" dirty="0"/>
              <a:t> </a:t>
            </a:r>
            <a:r>
              <a:rPr dirty="0"/>
              <a:t>patient</a:t>
            </a:r>
            <a:r>
              <a:rPr spc="254" dirty="0"/>
              <a:t> </a:t>
            </a:r>
            <a:r>
              <a:rPr dirty="0"/>
              <a:t>will</a:t>
            </a:r>
            <a:r>
              <a:rPr spc="254" dirty="0"/>
              <a:t> </a:t>
            </a:r>
            <a:r>
              <a:rPr dirty="0"/>
              <a:t>register</a:t>
            </a:r>
            <a:r>
              <a:rPr spc="254" dirty="0"/>
              <a:t> </a:t>
            </a:r>
            <a:r>
              <a:rPr dirty="0"/>
              <a:t>into</a:t>
            </a:r>
            <a:r>
              <a:rPr spc="260" dirty="0"/>
              <a:t> </a:t>
            </a:r>
            <a:r>
              <a:rPr dirty="0"/>
              <a:t>the</a:t>
            </a:r>
            <a:r>
              <a:rPr spc="250" dirty="0"/>
              <a:t> </a:t>
            </a:r>
            <a:r>
              <a:rPr dirty="0"/>
              <a:t>website</a:t>
            </a:r>
            <a:r>
              <a:rPr spc="254" dirty="0"/>
              <a:t> </a:t>
            </a:r>
            <a:r>
              <a:rPr dirty="0"/>
              <a:t>with</a:t>
            </a:r>
            <a:r>
              <a:rPr spc="260" dirty="0"/>
              <a:t> </a:t>
            </a:r>
            <a:r>
              <a:rPr dirty="0"/>
              <a:t>their</a:t>
            </a:r>
            <a:r>
              <a:rPr spc="254" dirty="0"/>
              <a:t> </a:t>
            </a:r>
            <a:r>
              <a:rPr dirty="0"/>
              <a:t>valid</a:t>
            </a:r>
            <a:r>
              <a:rPr spc="260" dirty="0"/>
              <a:t> </a:t>
            </a:r>
            <a:r>
              <a:rPr dirty="0"/>
              <a:t>details</a:t>
            </a:r>
            <a:r>
              <a:rPr spc="260" dirty="0"/>
              <a:t> </a:t>
            </a:r>
            <a:r>
              <a:rPr dirty="0"/>
              <a:t>then</a:t>
            </a:r>
            <a:r>
              <a:rPr spc="254" dirty="0"/>
              <a:t> </a:t>
            </a:r>
            <a:r>
              <a:rPr dirty="0"/>
              <a:t>login</a:t>
            </a:r>
            <a:r>
              <a:rPr spc="260" dirty="0"/>
              <a:t> </a:t>
            </a:r>
            <a:r>
              <a:rPr dirty="0"/>
              <a:t>into</a:t>
            </a:r>
            <a:r>
              <a:rPr spc="260" dirty="0"/>
              <a:t> </a:t>
            </a:r>
            <a:r>
              <a:rPr dirty="0"/>
              <a:t>the</a:t>
            </a:r>
            <a:r>
              <a:rPr spc="250" dirty="0"/>
              <a:t> </a:t>
            </a:r>
            <a:r>
              <a:rPr dirty="0"/>
              <a:t>website,</a:t>
            </a:r>
            <a:r>
              <a:rPr spc="260" dirty="0"/>
              <a:t> </a:t>
            </a:r>
            <a:r>
              <a:rPr dirty="0"/>
              <a:t>the</a:t>
            </a:r>
            <a:r>
              <a:rPr spc="254" dirty="0"/>
              <a:t> </a:t>
            </a:r>
            <a:r>
              <a:rPr spc="-10" dirty="0"/>
              <a:t>patient </a:t>
            </a:r>
            <a:r>
              <a:rPr dirty="0"/>
              <a:t>collection</a:t>
            </a:r>
            <a:r>
              <a:rPr spc="-45" dirty="0"/>
              <a:t> </a:t>
            </a:r>
            <a:r>
              <a:rPr dirty="0"/>
              <a:t>contains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name,</a:t>
            </a:r>
            <a:r>
              <a:rPr spc="-40" dirty="0"/>
              <a:t> </a:t>
            </a:r>
            <a:r>
              <a:rPr dirty="0"/>
              <a:t>email,</a:t>
            </a:r>
            <a:r>
              <a:rPr spc="-40" dirty="0"/>
              <a:t> </a:t>
            </a:r>
            <a:r>
              <a:rPr dirty="0"/>
              <a:t>password,</a:t>
            </a:r>
            <a:r>
              <a:rPr spc="-40" dirty="0"/>
              <a:t> </a:t>
            </a:r>
            <a:r>
              <a:rPr dirty="0"/>
              <a:t>phone,</a:t>
            </a:r>
            <a:r>
              <a:rPr spc="-40" dirty="0"/>
              <a:t> </a:t>
            </a:r>
            <a:r>
              <a:rPr spc="-10" dirty="0"/>
              <a:t>gender,</a:t>
            </a:r>
            <a:r>
              <a:rPr spc="-40" dirty="0"/>
              <a:t> </a:t>
            </a:r>
            <a:r>
              <a:rPr dirty="0"/>
              <a:t>age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address.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323" y="657081"/>
            <a:ext cx="837438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0380" algn="just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patient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view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vaccines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vaccine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doesn’t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contain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doctor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prescription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patient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0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book</a:t>
            </a:r>
            <a:r>
              <a:rPr sz="14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appointment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details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choose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slot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admin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assign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officer</a:t>
            </a:r>
            <a:r>
              <a:rPr sz="1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4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vaccination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vaccine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doctor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prescription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patient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view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doctors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slot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book</a:t>
            </a:r>
            <a:r>
              <a:rPr sz="1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appointment.The</a:t>
            </a:r>
            <a:r>
              <a:rPr sz="1400" spc="15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appointment</a:t>
            </a:r>
            <a:r>
              <a:rPr sz="1400" spc="15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collection</a:t>
            </a:r>
            <a:r>
              <a:rPr sz="1400" spc="1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1400" spc="15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5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time_slot_id,</a:t>
            </a:r>
            <a:r>
              <a:rPr sz="1400" spc="1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appointment_date,</a:t>
            </a:r>
            <a:r>
              <a:rPr sz="1400" spc="15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booked_date,</a:t>
            </a:r>
            <a:r>
              <a:rPr sz="1400" spc="15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status,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officer_id,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vaccine_id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patient_id,doctor_id.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2700" marR="6350" indent="457200" algn="just">
              <a:lnSpc>
                <a:spcPct val="150000"/>
              </a:lnSpc>
            </a:pPr>
            <a:r>
              <a:rPr sz="1400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14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appointment</a:t>
            </a:r>
            <a:r>
              <a:rPr sz="14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booked</a:t>
            </a:r>
            <a:r>
              <a:rPr sz="14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doctor</a:t>
            </a:r>
            <a:r>
              <a:rPr sz="14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4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4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patient</a:t>
            </a:r>
            <a:r>
              <a:rPr sz="14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4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4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4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prescription</a:t>
            </a:r>
            <a:r>
              <a:rPr sz="14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4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14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patient</a:t>
            </a:r>
            <a:r>
              <a:rPr sz="1400" spc="1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10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prescription</a:t>
            </a:r>
            <a:r>
              <a:rPr sz="1400" spc="10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collection</a:t>
            </a:r>
            <a:r>
              <a:rPr sz="1400" spc="10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contain</a:t>
            </a:r>
            <a:r>
              <a:rPr sz="1400" spc="10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appointment_id,</a:t>
            </a:r>
            <a:r>
              <a:rPr sz="1400" spc="10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prescription,</a:t>
            </a:r>
            <a:r>
              <a:rPr sz="1400" spc="10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start_date,</a:t>
            </a:r>
            <a:r>
              <a:rPr sz="1400" spc="1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end_date,</a:t>
            </a:r>
            <a:r>
              <a:rPr sz="1400" spc="10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doctor-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1400" spc="10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patient_id</a:t>
            </a:r>
            <a:r>
              <a:rPr sz="14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4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4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appointment</a:t>
            </a:r>
            <a:r>
              <a:rPr sz="14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patient</a:t>
            </a:r>
            <a:r>
              <a:rPr sz="14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4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pay</a:t>
            </a:r>
            <a:r>
              <a:rPr sz="14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amount,</a:t>
            </a:r>
            <a:r>
              <a:rPr sz="14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4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payment</a:t>
            </a:r>
            <a:r>
              <a:rPr sz="14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collection</a:t>
            </a:r>
            <a:r>
              <a:rPr sz="14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14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patient_id,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appointment_id,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total-amount,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card-number,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Holder_name,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expiry_date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status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payment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completed</a:t>
            </a:r>
            <a:r>
              <a:rPr sz="14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status</a:t>
            </a:r>
            <a:r>
              <a:rPr sz="1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updated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transaction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successful,otherwise</a:t>
            </a:r>
            <a:r>
              <a:rPr sz="1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transaction</a:t>
            </a:r>
            <a:r>
              <a:rPr sz="1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failed.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227196"/>
            <a:ext cx="1933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 panose="020B0604020202020204"/>
                <a:cs typeface="Arial" panose="020B0604020202020204"/>
              </a:rPr>
              <a:t>Database</a:t>
            </a:r>
            <a:r>
              <a:rPr sz="16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Diagram:-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37672" y="619973"/>
            <a:ext cx="5734038" cy="40766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8905"/>
            <a:ext cx="2345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Website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Home</a:t>
            </a:r>
            <a:r>
              <a:rPr sz="18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Page</a:t>
            </a:r>
            <a:r>
              <a:rPr sz="18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0598" y="1058222"/>
            <a:ext cx="7113735" cy="2617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4024" y="1588894"/>
            <a:ext cx="19310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 panose="020B0604020202020204"/>
                <a:cs typeface="Arial" panose="020B0604020202020204"/>
              </a:rPr>
              <a:t>Admin</a:t>
            </a:r>
            <a:r>
              <a:rPr sz="16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Login</a:t>
            </a:r>
            <a:r>
              <a:rPr sz="16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Page</a:t>
            </a:r>
            <a:r>
              <a:rPr sz="16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0" dirty="0">
                <a:latin typeface="Arial" panose="020B0604020202020204"/>
                <a:cs typeface="Arial" panose="020B0604020202020204"/>
              </a:rPr>
              <a:t>: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993" y="1878896"/>
            <a:ext cx="4073066" cy="28835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898" y="271746"/>
            <a:ext cx="1401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 panose="020B0604020202020204"/>
                <a:cs typeface="Arial" panose="020B0604020202020204"/>
              </a:rPr>
              <a:t>Admin</a:t>
            </a:r>
            <a:r>
              <a:rPr sz="16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Home</a:t>
            </a:r>
            <a:r>
              <a:rPr sz="16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0" dirty="0">
                <a:latin typeface="Arial" panose="020B0604020202020204"/>
                <a:cs typeface="Arial" panose="020B0604020202020204"/>
              </a:rPr>
              <a:t>: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197" y="790348"/>
            <a:ext cx="6688511" cy="3340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0223" y="1284602"/>
            <a:ext cx="18878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Add</a:t>
            </a:r>
            <a:r>
              <a:rPr sz="15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Officers</a:t>
            </a:r>
            <a:r>
              <a:rPr sz="15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10" dirty="0">
                <a:latin typeface="Arial" panose="020B0604020202020204"/>
                <a:cs typeface="Arial" panose="020B0604020202020204"/>
              </a:rPr>
              <a:t>details: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7" y="1787096"/>
            <a:ext cx="5734038" cy="8000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6423" y="2884799"/>
            <a:ext cx="19221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Arial" panose="020B0604020202020204"/>
                <a:cs typeface="Arial" panose="020B0604020202020204"/>
              </a:rPr>
              <a:t>View</a:t>
            </a:r>
            <a:r>
              <a:rPr sz="15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Officers</a:t>
            </a:r>
            <a:r>
              <a:rPr sz="15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10" dirty="0">
                <a:latin typeface="Arial" panose="020B0604020202020204"/>
                <a:cs typeface="Arial" panose="020B0604020202020204"/>
              </a:rPr>
              <a:t>details: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3996" y="3387293"/>
            <a:ext cx="5734038" cy="10382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4897"/>
            <a:ext cx="20796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 panose="020B0604020202020204"/>
                <a:cs typeface="Arial" panose="020B0604020202020204"/>
              </a:rPr>
              <a:t>Add</a:t>
            </a:r>
            <a:r>
              <a:rPr sz="16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Vaccine</a:t>
            </a:r>
            <a:r>
              <a:rPr sz="16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Details</a:t>
            </a:r>
            <a:r>
              <a:rPr sz="1600" b="1" spc="-50" dirty="0">
                <a:latin typeface="Arial" panose="020B0604020202020204"/>
                <a:cs typeface="Arial" panose="020B0604020202020204"/>
              </a:rPr>
              <a:t> :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52393" y="76199"/>
            <a:ext cx="3866642" cy="4838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65404"/>
            <a:ext cx="20110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View</a:t>
            </a:r>
            <a:r>
              <a:rPr sz="15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10" dirty="0">
                <a:latin typeface="Arial" panose="020B0604020202020204"/>
                <a:cs typeface="Arial" panose="020B0604020202020204"/>
              </a:rPr>
              <a:t>Vaccine</a:t>
            </a:r>
            <a:r>
              <a:rPr sz="15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dirty="0">
                <a:latin typeface="Arial" panose="020B0604020202020204"/>
                <a:cs typeface="Arial" panose="020B0604020202020204"/>
              </a:rPr>
              <a:t>Details</a:t>
            </a:r>
            <a:r>
              <a:rPr sz="15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50" dirty="0">
                <a:latin typeface="Arial" panose="020B0604020202020204"/>
                <a:cs typeface="Arial" panose="020B0604020202020204"/>
              </a:rPr>
              <a:t>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3996" y="567898"/>
            <a:ext cx="5734038" cy="15525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9224" y="2199000"/>
            <a:ext cx="179958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 panose="020B0604020202020204"/>
                <a:cs typeface="Arial" panose="020B0604020202020204"/>
              </a:rPr>
              <a:t>View</a:t>
            </a:r>
            <a:r>
              <a:rPr sz="15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10" dirty="0">
                <a:latin typeface="Arial" panose="020B0604020202020204"/>
                <a:cs typeface="Arial" panose="020B0604020202020204"/>
              </a:rPr>
              <a:t>Vaccine</a:t>
            </a:r>
            <a:r>
              <a:rPr sz="15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500" b="1" spc="-10" dirty="0">
                <a:latin typeface="Arial" panose="020B0604020202020204"/>
                <a:cs typeface="Arial" panose="020B0604020202020204"/>
              </a:rPr>
              <a:t>Slots: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197" y="2853894"/>
            <a:ext cx="5734038" cy="10763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3733</Words>
  <Application>WPS Presentation</Application>
  <PresentationFormat>On-screen Show (16:9)</PresentationFormat>
  <Paragraphs>87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Times New Roman</vt:lpstr>
      <vt:lpstr>Old Standard TT</vt:lpstr>
      <vt:lpstr>Segoe Print</vt:lpstr>
      <vt:lpstr>Times New Roman</vt:lpstr>
      <vt:lpstr>Arial</vt:lpstr>
      <vt:lpstr>Microsoft YaHei</vt:lpstr>
      <vt:lpstr>Arial Unicode MS</vt:lpstr>
      <vt:lpstr>Calibri</vt:lpstr>
      <vt:lpstr>Office Theme</vt:lpstr>
      <vt:lpstr>Hospital	Doctor	Appointment</vt:lpstr>
      <vt:lpstr>Introduction:-</vt:lpstr>
      <vt:lpstr>Database description: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/>
  <cp:lastModifiedBy>surya</cp:lastModifiedBy>
  <cp:revision>2</cp:revision>
  <dcterms:created xsi:type="dcterms:W3CDTF">2024-05-02T17:36:00Z</dcterms:created>
  <dcterms:modified xsi:type="dcterms:W3CDTF">2025-09-03T14:17:32Z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2024-05-02T05:30:00Z</vt:filetime>
  </property>
  <property fmtid="{D5CDD505-2E9C-101B-9397-08002B2CF9AE}" pid="4" name="Producer">
    <vt:lpwstr>3-Heights(TM) PDF Security Shell 4.8.25.2 (http://www.pdf-tools.com)</vt:lpwstr>
  </property>
  <property fmtid="{D5CDD505-2E9C-101B-9397-08002B2CF9AE}" pid="5" name="ICV">
    <vt:lpwstr>AB9F62BD6DE042F0A5DF9201F51C46CF</vt:lpwstr>
  </property>
  <property fmtid="{D5CDD505-2E9C-101B-9397-08002B2CF9AE}" pid="6" name="KSOProductBuildVer">
    <vt:lpwstr>1033-11.2.0.11225</vt:lpwstr>
  </property>
</Properties>
</file>