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06AEE-49D9-6297-ADC8-73E07C038D1D}" v="44" dt="2024-06-19T03:51:23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36244" y="49301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787996" y="2181342"/>
            <a:ext cx="9655684" cy="60700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 panose="02020603050405020304"/>
                <a:cs typeface="Times New Roman" panose="02020603050405020304"/>
              </a:rPr>
              <a:t>Y.VENKATA SURYA NIVAS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GB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lang="en-GB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lang="en-GB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 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14575" y="3059668"/>
            <a:ext cx="7954735" cy="3683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IN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4194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Y.VENKATA SURYA NIVAS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pavan</cp:lastModifiedBy>
  <cp:revision>48</cp:revision>
  <dcterms:created xsi:type="dcterms:W3CDTF">2024-06-03T05:48:00Z</dcterms:created>
  <dcterms:modified xsi:type="dcterms:W3CDTF">2024-06-19T03:51:26Z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3D0DD2C425F142A287DD0D9D3C9D5CC1_13</vt:lpwstr>
  </property>
  <property fmtid="{D5CDD505-2E9C-101B-9397-08002B2CF9AE}" pid="5" name="KSOProductBuildVer">
    <vt:lpwstr>1033-12.2.0.16909</vt:lpwstr>
  </property>
</Properties>
</file>