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9a25df6e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9a25df6e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9a25df6e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9a25df6e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9a25df6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9a25df6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9a25df6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9a25df6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9a25df6e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9a25df6e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9a25df6e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9a25df6e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9a25df6e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9a25df6e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9a25df6e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9a25df6e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9a25df6e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9a25df6e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9a25df6e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9a25df6e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Risks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Suryansh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75" y="730850"/>
            <a:ext cx="4212425" cy="3539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600" y="1072813"/>
            <a:ext cx="4267200" cy="2855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9825"/>
            <a:ext cx="8839204" cy="205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Credit Risk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Introduction: One of the most important uses of data science in the financial sector is credit risk prediction. Machine learning is used by almost all lending institutions to predict credit risk.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Task: Create a model to predict the credit risks of various clients by looking at their income, debt levels, credit history, and other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predicting Credit card risks?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Mitigates financial risks by identifying high-risk applicants.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Improves decision-making for credit approvals.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Ensures sustainable and profitable lending practices.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Role of Data Science: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/>
              <a:t>Uses machine learning algorithms for risk analysis and prediction.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/>
              <a:t>Processes large datasets to uncover hidden patterns and insights.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/>
              <a:t>Develops robust models for real-time decision-making.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Goals of Project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Classify credit card applicants into risk categories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Minimize default rates and financial losses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decision-making for credit approval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Description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13" y="1307850"/>
            <a:ext cx="7719173" cy="13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25" y="2893325"/>
            <a:ext cx="8835758" cy="194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425" y="1421175"/>
            <a:ext cx="432505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Steps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231425"/>
            <a:ext cx="70389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Null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for outliers.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Scaling using </a:t>
            </a:r>
            <a:r>
              <a:rPr lang="en"/>
              <a:t>Standard</a:t>
            </a:r>
            <a:r>
              <a:rPr lang="en"/>
              <a:t> Scaler.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 Sampling the minority class using SMOTE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63" y="2974400"/>
            <a:ext cx="8607063" cy="20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375725" y="242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r>
              <a:rPr lang="en"/>
              <a:t>?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00" y="996650"/>
            <a:ext cx="2284550" cy="17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550" y="996650"/>
            <a:ext cx="2862977" cy="171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8202" y="316575"/>
            <a:ext cx="3394673" cy="208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6927" y="2554766"/>
            <a:ext cx="3394675" cy="2074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799" y="2845350"/>
            <a:ext cx="3475651" cy="219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Selection: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Logistic Regression: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en" sz="1100"/>
              <a:t>Rationale: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Well-known standard for binary classification.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Provides a clear understanding of the relationship between features and the target variable.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Interpretable coefficients that indicate feature importance.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K-Nearest Neighbors (KNN):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en" sz="1100"/>
              <a:t>Rationale: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Selected for its lazy training feature.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Unique approach of looking at data during prediction rather than during training.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Effective for datasets where similar instances have close proximity.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