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slide+xml" PartName="/ppt/slides/slide3.xml"/>
  <Override ContentType="application/vnd.openxmlformats-officedocument.presentationml.tags+xml" PartName="/ppt/tags/tag5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Default ContentType="image/jpeg" Extension="jpg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vnd.openxmlformats-officedocument.presentationml.tags+xml" PartName="/ppt/tags/tag6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?><Relationships xmlns="http://schemas.openxmlformats.org/package/2006/relationships"><Relationship Id="rId1" Target="/ppt/media/image1.png" Type="http://schemas.openxmlformats.org/officeDocument/2006/relationships/image"/><Relationship Id="rId2" Target="/ppt/media/image2.jpeg" Type="http://schemas.openxmlformats.org/officeDocument/2006/relationships/image"/><Relationship Id="rId3" Target="/ppt/media/image3.JPG" Type="http://schemas.openxmlformats.org/officeDocument/2006/relationships/image"/><Relationship Id="rId4" Target="/ppt/media/image4.JPG" Type="http://schemas.openxmlformats.org/officeDocument/2006/relationships/image"/><Relationship Id="rId5" Target="/ppt/media/image5.JP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JPG" Type="http://schemas.openxmlformats.org/officeDocument/2006/relationships/image"/><Relationship Id="rId9" Target="/ppt/media/image9.JPG" Type="http://schemas.openxmlformats.org/officeDocument/2006/relationships/image"/><Relationship Id="rId10" Target="/ppt/media/image10.JPG" Type="http://schemas.openxmlformats.org/officeDocument/2006/relationships/image"/><Relationship Id="rId11" Target="/ppt/media/image11.JPG" Type="http://schemas.openxmlformats.org/officeDocument/2006/relationships/image"/><Relationship Id="rId12" Target="ppt/media/img_cc_black.png" Type="http://schemas.openxmlformats.org/officeDocument/2006/relationships/image"/><Relationship Id="rId13" Target="ppt/presentation.xml" Type="http://schemas.openxmlformats.org/officeDocument/2006/relationships/officeDocument"/><Relationship Id="rId14" Target="docProps/core.xml" Type="http://schemas.openxmlformats.org/package/2006/relationships/metadata/core-properties"/><Relationship Id="rId15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 type="screen16x9"/>
  <p:notesSz cx="9144000" cy="5143500"/>
  <p:embeddedFontLst>
    <p:embeddedFont>
      <p:font typeface="Quicksand-medium"/>
      <p:regular r:id="rId17"/>
    </p:embeddedFont>
    <p:embeddedFont>
      <p:font typeface="Quicksand"/>
      <p:regular r:id="rId16"/>
      <p:bold r:id="rId18"/>
    </p:embeddedFont>
  </p:embeddedFontLst>
  <p:custDataLst>
    <p:tags r:id="rId19"/>
  </p:custDataLst>
  <p:defaultTextStyle>
    <a:defPPr>
      <a:defRPr lang="en-US"/>
    </a:defPPr>
    <a:lvl1pPr algn="l" lv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tableStyles.xml" Type="http://schemas.openxmlformats.org/officeDocument/2006/relationships/tableStyles"/><Relationship Id="rId16" Target="fonts/font1.fntdata" Type="http://schemas.openxmlformats.org/officeDocument/2006/relationships/font"/><Relationship Id="rId17" Target="fonts/font2.fntdata" Type="http://schemas.openxmlformats.org/officeDocument/2006/relationships/font"/><Relationship Id="rId18" Target="fonts/font3.fntdata" Type="http://schemas.openxmlformats.org/officeDocument/2006/relationships/font"/><Relationship Id="rId19" Target="tags/tag6.xml" Type="http://schemas.openxmlformats.org/officeDocument/2006/relationships/tags"/><Relationship Id="rId20" Target="presProps.xml" Type="http://schemas.openxmlformats.org/officeDocument/2006/relationships/presProps"/><Relationship Id="rId21" Target="viewProps.xml" Type="http://schemas.openxmlformats.org/officeDocument/2006/relationships/viewProps"/></Relationships>
</file>

<file path=ppt/notesMasters/_rels/notesMaster1.xml.rels><?xml version="1.0" encoding="UTF-8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?><Relationships xmlns="http://schemas.openxmlformats.org/package/2006/relationships"><Relationship Id="rId2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 rot="0">
            <a:off x="0" y="930275"/>
            <a:ext cx="977900" cy="1635124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Rectangle 7"/>
          <p:cNvSpPr/>
          <p:nvPr/>
        </p:nvSpPr>
        <p:spPr>
          <a:xfrm rot="0">
            <a:off x="0" y="4207045"/>
            <a:ext cx="977900" cy="936455"/>
          </a:xfrm>
          <a:prstGeom prst="rect">
            <a:avLst/>
          </a:prstGeom>
          <a:solidFill>
            <a:schemeClr val="bg1">
              <a:alpha val="14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Rectangle 8"/>
          <p:cNvSpPr/>
          <p:nvPr/>
        </p:nvSpPr>
        <p:spPr>
          <a:xfrm rot="0">
            <a:off x="976183" y="1"/>
            <a:ext cx="1632465" cy="933622"/>
          </a:xfrm>
          <a:prstGeom prst="rect">
            <a:avLst/>
          </a:prstGeom>
          <a:solidFill>
            <a:schemeClr val="bg1">
              <a:alpha val="6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Rectangle 9"/>
          <p:cNvSpPr/>
          <p:nvPr/>
        </p:nvSpPr>
        <p:spPr>
          <a:xfrm rot="0">
            <a:off x="4243677" y="0"/>
            <a:ext cx="1632465" cy="933622"/>
          </a:xfrm>
          <a:prstGeom prst="rect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Rectangle 10"/>
          <p:cNvSpPr/>
          <p:nvPr/>
        </p:nvSpPr>
        <p:spPr>
          <a:xfrm rot="0">
            <a:off x="7511536" y="0"/>
            <a:ext cx="1632465" cy="933622"/>
          </a:xfrm>
          <a:prstGeom prst="rect">
            <a:avLst/>
          </a:prstGeom>
          <a:solidFill>
            <a:schemeClr val="bg1">
              <a:alpha val="7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Rectangle 11"/>
          <p:cNvSpPr/>
          <p:nvPr/>
        </p:nvSpPr>
        <p:spPr>
          <a:xfrm rot="0">
            <a:off x="5879549" y="934570"/>
            <a:ext cx="1632465" cy="163083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Rectangle 12"/>
          <p:cNvSpPr/>
          <p:nvPr/>
        </p:nvSpPr>
        <p:spPr>
          <a:xfrm rot="0">
            <a:off x="2608722" y="931105"/>
            <a:ext cx="1632465" cy="1630830"/>
          </a:xfrm>
          <a:prstGeom prst="rect">
            <a:avLst/>
          </a:prstGeom>
          <a:solidFill>
            <a:schemeClr val="bg1">
              <a:alpha val="1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Rectangle 13"/>
          <p:cNvSpPr/>
          <p:nvPr/>
        </p:nvSpPr>
        <p:spPr>
          <a:xfrm rot="0">
            <a:off x="977348" y="2563091"/>
            <a:ext cx="1632465" cy="1645227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Rectangle 14"/>
          <p:cNvSpPr/>
          <p:nvPr/>
        </p:nvSpPr>
        <p:spPr>
          <a:xfrm rot="0">
            <a:off x="4242955" y="2565400"/>
            <a:ext cx="1636531" cy="1645227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Rectangle 15"/>
          <p:cNvSpPr/>
          <p:nvPr/>
        </p:nvSpPr>
        <p:spPr>
          <a:xfrm rot="0">
            <a:off x="7511142" y="2565400"/>
            <a:ext cx="1632857" cy="1645227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Rectangle 16"/>
          <p:cNvSpPr/>
          <p:nvPr/>
        </p:nvSpPr>
        <p:spPr>
          <a:xfrm rot="0">
            <a:off x="2611581" y="4207043"/>
            <a:ext cx="1631374" cy="936455"/>
          </a:xfrm>
          <a:prstGeom prst="rect">
            <a:avLst/>
          </a:prstGeom>
          <a:solidFill>
            <a:schemeClr val="bg1">
              <a:alpha val="7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Rectangle 17"/>
          <p:cNvSpPr/>
          <p:nvPr/>
        </p:nvSpPr>
        <p:spPr>
          <a:xfrm rot="0">
            <a:off x="5881253" y="4207043"/>
            <a:ext cx="1631374" cy="936455"/>
          </a:xfrm>
          <a:prstGeom prst="rect">
            <a:avLst/>
          </a:prstGeom>
          <a:solidFill>
            <a:schemeClr val="bg1">
              <a:alpha val="1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Rectangle 18"/>
          <p:cNvSpPr/>
          <p:nvPr/>
        </p:nvSpPr>
        <p:spPr>
          <a:xfrm rot="0">
            <a:off x="683192" y="1"/>
            <a:ext cx="5511653" cy="4459760"/>
          </a:xfrm>
          <a:prstGeom prst="rect">
            <a:avLst/>
          </a:prstGeom>
          <a:gradFill rotWithShape="1">
            <a:gsLst>
              <a:gs pos="46000">
                <a:schemeClr val="tx1"/>
              </a:gs>
              <a:gs pos="100000">
                <a:schemeClr val="tx1">
                  <a:lumMod val="85000"/>
                </a:schemeClr>
              </a:gs>
            </a:gsLst>
            <a:lin ang="16200000" scaled="0"/>
          </a:gradFill>
          <a:ln>
            <a:noFill/>
          </a:ln>
          <a:effectLst>
            <a:outerShdw blurRad="111125" dir="2700000" dist="6350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Title 1"/>
          <p:cNvSpPr>
            <a:spLocks noGrp="true"/>
          </p:cNvSpPr>
          <p:nvPr>
            <p:ph type="title"/>
          </p:nvPr>
        </p:nvSpPr>
        <p:spPr>
          <a:xfrm rot="0">
            <a:off x="1111956" y="1047750"/>
            <a:ext cx="4588932" cy="1719049"/>
          </a:xfrm>
          <a:prstGeom prst="rect">
            <a:avLst/>
          </a:prstGeom>
        </p:spPr>
        <p:txBody>
          <a:bodyPr anchor="b" rtlCol="0" vert="horz">
            <a:noAutofit/>
          </a:bodyPr>
          <a:lstStyle>
            <a:lvl1pPr algn="l" lvl="0">
              <a:lnSpc>
                <a:spcPct val="100000"/>
              </a:lnSpc>
              <a:defRPr b="0" dirty="0" i="0" lang="en-US" sz="380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6" name="Subtitle 2"/>
          <p:cNvSpPr>
            <a:spLocks noGrp="true"/>
          </p:cNvSpPr>
          <p:nvPr>
            <p:ph idx="1" type="subTitle"/>
          </p:nvPr>
        </p:nvSpPr>
        <p:spPr>
          <a:xfrm rot="0">
            <a:off x="1111956" y="2860120"/>
            <a:ext cx="4588932" cy="820090"/>
          </a:xfrm>
          <a:prstGeom prst="rect">
            <a:avLst/>
          </a:prstGeom>
        </p:spPr>
        <p:txBody>
          <a:bodyPr rtlCol="0" vert="horz">
            <a:normAutofit/>
          </a:bodyPr>
          <a:lstStyle>
            <a:lvl1pPr algn="l" indent="0" lvl="0" rtl="fal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Quicksand"/>
              <a:buNone/>
              <a:defRPr b="0" dirty="0" i="0" lang="en-US" sz="180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cxnSp>
        <p:nvCxnSpPr>
          <p:cNvPr id="17" name="Straight Connector 21"/>
          <p:cNvCxnSpPr/>
          <p:nvPr/>
        </p:nvCxnSpPr>
        <p:spPr>
          <a:xfrm rot="0">
            <a:off x="1196257" y="2789087"/>
            <a:ext cx="4490065" cy="0"/>
          </a:xfrm>
          <a:prstGeom prst="line">
            <a:avLst/>
          </a:prstGeom>
          <a:ln w="635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>
            <a:spLocks noGrp="true"/>
          </p:cNvSpPr>
          <p:nvPr>
            <p:ph idx="12" sz="quarter" type="sldNum"/>
          </p:nvPr>
        </p:nvSpPr>
        <p:spPr>
          <a:xfrm rot="0">
            <a:off x="6323780" y="4705350"/>
            <a:ext cx="1742435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1" dirty="0" i="0" lang="en-US" sz="7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9" name="Footer Placeholder 4"/>
          <p:cNvSpPr>
            <a:spLocks noGrp="true"/>
          </p:cNvSpPr>
          <p:nvPr>
            <p:ph idx="11" sz="quarter" type="ftr"/>
          </p:nvPr>
        </p:nvSpPr>
        <p:spPr>
          <a:xfrm rot="0">
            <a:off x="3048000" y="4705350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1" dirty="0" i="0" lang="en-US" sz="7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0" name="Date Placeholder 3"/>
          <p:cNvSpPr>
            <a:spLocks noGrp="true"/>
          </p:cNvSpPr>
          <p:nvPr>
            <p:ph idx="10" sz="half" type="dt"/>
          </p:nvPr>
        </p:nvSpPr>
        <p:spPr>
          <a:xfrm rot="0">
            <a:off x="1084649" y="4705350"/>
            <a:ext cx="1669026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lvl="0">
              <a:defRPr b="1" dirty="0" i="0" lang="en-US" sz="7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, Images,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1114323" y="352322"/>
            <a:ext cx="6907160" cy="852129"/>
          </a:xfrm>
          <a:prstGeom prst="rect">
            <a:avLst/>
          </a:prstGeom>
        </p:spPr>
        <p:txBody>
          <a:bodyPr anchor="ctr" rtlCol="0" vert="horz">
            <a:normAutofit/>
          </a:bodyPr>
          <a:lstStyle>
            <a:lvl1pPr algn="l" lvl="0">
              <a:defRPr b="0" dirty="0" i="0" lang="en-US" sz="2600">
                <a:solidFill>
                  <a:schemeClr val="bg2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Picture Placeholder 2"/>
          <p:cNvSpPr>
            <a:spLocks noGrp="true"/>
          </p:cNvSpPr>
          <p:nvPr>
            <p:ph idx="1" type="pic"/>
          </p:nvPr>
        </p:nvSpPr>
        <p:spPr>
          <a:xfrm rot="0">
            <a:off x="1114323" y="1276350"/>
            <a:ext cx="2133600" cy="2057400"/>
          </a:xfrm>
          <a:prstGeom prst="rect">
            <a:avLst/>
          </a:prstGeom>
        </p:spPr>
        <p:txBody>
          <a:bodyPr rtlCol="0"/>
          <a:lstStyle>
            <a:lvl1pPr indent="0" lvl="0">
              <a:buNone/>
              <a:defRPr b="0" dirty="0" i="0" lang="en-US" sz="320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defRPr>
            </a:lvl1pPr>
            <a:lvl2pPr indent="0" lvl="1" marL="457200">
              <a:buNone/>
              <a:defRPr dirty="0" lang="en-US" sz="2800"/>
            </a:lvl2pPr>
            <a:lvl3pPr indent="0" lvl="2" marL="914400">
              <a:buNone/>
              <a:defRPr dirty="0" lang="en-US" sz="2400"/>
            </a:lvl3pPr>
            <a:lvl4pPr indent="0" lvl="3" marL="1371600">
              <a:buNone/>
              <a:defRPr dirty="0" lang="en-US" sz="2000"/>
            </a:lvl4pPr>
            <a:lvl5pPr indent="0" lvl="4" marL="1828800">
              <a:buNone/>
              <a:defRPr dirty="0" lang="en-US" sz="2000"/>
            </a:lvl5pPr>
            <a:lvl6pPr indent="0" lvl="5" marL="2286000">
              <a:buNone/>
              <a:defRPr dirty="0" lang="en-US" sz="2000"/>
            </a:lvl6pPr>
            <a:lvl7pPr indent="0" lvl="6" marL="2743200">
              <a:buNone/>
              <a:defRPr dirty="0" lang="en-US" sz="2000"/>
            </a:lvl7pPr>
            <a:lvl8pPr indent="0" lvl="7" marL="3200400">
              <a:buNone/>
              <a:defRPr dirty="0" lang="en-US" sz="2000"/>
            </a:lvl8pPr>
            <a:lvl9pPr indent="0" lvl="8" marL="3657600">
              <a:buNone/>
              <a:defRPr dirty="0" lang="en-US" sz="2000"/>
            </a:lvl9pPr>
          </a:lstStyle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2" type="body"/>
          </p:nvPr>
        </p:nvSpPr>
        <p:spPr>
          <a:xfrm rot="0">
            <a:off x="1114323" y="3409950"/>
            <a:ext cx="2130552" cy="607757"/>
          </a:xfrm>
          <a:prstGeom prst="rect">
            <a:avLst/>
          </a:prstGeom>
        </p:spPr>
        <p:txBody>
          <a:bodyPr rtlCol="0"/>
          <a:lstStyle>
            <a:lvl1pPr indent="0" lvl="0">
              <a:lnSpc>
                <a:spcPct val="100000"/>
              </a:lnSpc>
              <a:buClr>
                <a:schemeClr val="bg2"/>
              </a:buClr>
              <a:buSzPct val="80000"/>
              <a:buFont typeface="Quicksand"/>
              <a:buNone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 indent="-285750" lvl="1" marL="742950">
              <a:lnSpc>
                <a:spcPct val="95000"/>
              </a:lnSpc>
              <a:buClr>
                <a:schemeClr val="bg2">
                  <a:lumMod val="75000"/>
                  <a:lumOff val="25000"/>
                </a:schemeClr>
              </a:buClr>
              <a:buSzPct val="75000"/>
              <a:buFont typeface="Quicksand"/>
              <a:buChar char="•"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2pPr>
            <a:lvl3pPr indent="-228600" lvl="2" marL="1143000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75000"/>
              <a:buFont typeface="Quicksand"/>
              <a:buChar char="•"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3pPr>
            <a:lvl4pPr indent="-228600" lvl="3" marL="1600200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Font typeface="Quicksand"/>
              <a:buChar char="•"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4pPr>
            <a:lvl5pPr indent="-228600" lvl="4" marL="2057400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Font typeface="Quicksand"/>
              <a:buChar char="•"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Picture Placeholder 2"/>
          <p:cNvSpPr>
            <a:spLocks noGrp="true"/>
          </p:cNvSpPr>
          <p:nvPr>
            <p:ph idx="3" type="pic"/>
          </p:nvPr>
        </p:nvSpPr>
        <p:spPr>
          <a:xfrm rot="0">
            <a:off x="3490862" y="1276350"/>
            <a:ext cx="2133600" cy="2057400"/>
          </a:xfrm>
          <a:prstGeom prst="rect">
            <a:avLst/>
          </a:prstGeom>
        </p:spPr>
        <p:txBody>
          <a:bodyPr rtlCol="0"/>
          <a:lstStyle>
            <a:lvl1pPr indent="0" lvl="0">
              <a:buNone/>
              <a:defRPr b="0" dirty="0" i="0" lang="en-US" sz="320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defRPr>
            </a:lvl1pPr>
            <a:lvl2pPr indent="0" lvl="1" marL="457200">
              <a:buNone/>
              <a:defRPr dirty="0" lang="en-US" sz="2800"/>
            </a:lvl2pPr>
            <a:lvl3pPr indent="0" lvl="2" marL="914400">
              <a:buNone/>
              <a:defRPr dirty="0" lang="en-US" sz="2400"/>
            </a:lvl3pPr>
            <a:lvl4pPr indent="0" lvl="3" marL="1371600">
              <a:buNone/>
              <a:defRPr dirty="0" lang="en-US" sz="2000"/>
            </a:lvl4pPr>
            <a:lvl5pPr indent="0" lvl="4" marL="1828800">
              <a:buNone/>
              <a:defRPr dirty="0" lang="en-US" sz="2000"/>
            </a:lvl5pPr>
            <a:lvl6pPr indent="0" lvl="5" marL="2286000">
              <a:buNone/>
              <a:defRPr dirty="0" lang="en-US" sz="2000"/>
            </a:lvl6pPr>
            <a:lvl7pPr indent="0" lvl="6" marL="2743200">
              <a:buNone/>
              <a:defRPr dirty="0" lang="en-US" sz="2000"/>
            </a:lvl7pPr>
            <a:lvl8pPr indent="0" lvl="7" marL="3200400">
              <a:buNone/>
              <a:defRPr dirty="0" lang="en-US" sz="2000"/>
            </a:lvl8pPr>
            <a:lvl9pPr indent="0" lvl="8" marL="3657600">
              <a:buNone/>
              <a:defRPr dirty="0" lang="en-US" sz="2000"/>
            </a:lvl9pPr>
          </a:lstStyle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4" type="body"/>
          </p:nvPr>
        </p:nvSpPr>
        <p:spPr>
          <a:xfrm rot="0">
            <a:off x="3493910" y="3409950"/>
            <a:ext cx="2130552" cy="607757"/>
          </a:xfrm>
          <a:prstGeom prst="rect">
            <a:avLst/>
          </a:prstGeom>
        </p:spPr>
        <p:txBody>
          <a:bodyPr rtlCol="0"/>
          <a:lstStyle>
            <a:lvl1pPr indent="0" lvl="0">
              <a:lnSpc>
                <a:spcPct val="95000"/>
              </a:lnSpc>
              <a:buClr>
                <a:schemeClr val="bg2"/>
              </a:buClr>
              <a:buSzPct val="80000"/>
              <a:buFont typeface="Quicksand"/>
              <a:buNone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 indent="-285750" lvl="1" marL="742950">
              <a:lnSpc>
                <a:spcPct val="95000"/>
              </a:lnSpc>
              <a:buClr>
                <a:schemeClr val="bg2">
                  <a:lumMod val="75000"/>
                  <a:lumOff val="25000"/>
                </a:schemeClr>
              </a:buClr>
              <a:buSzPct val="75000"/>
              <a:buFont typeface="Quicksand"/>
              <a:buChar char="•"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2pPr>
            <a:lvl3pPr indent="-228600" lvl="2" marL="1143000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75000"/>
              <a:buFont typeface="Quicksand"/>
              <a:buChar char="•"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3pPr>
            <a:lvl4pPr indent="-228600" lvl="3" marL="1600200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Font typeface="Quicksand"/>
              <a:buChar char="•"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4pPr>
            <a:lvl5pPr indent="-228600" lvl="4" marL="2057400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Font typeface="Quicksand"/>
              <a:buChar char="•"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7" name="Picture Placeholder 2"/>
          <p:cNvSpPr>
            <a:spLocks noGrp="true"/>
          </p:cNvSpPr>
          <p:nvPr>
            <p:ph idx="5" type="pic"/>
          </p:nvPr>
        </p:nvSpPr>
        <p:spPr>
          <a:xfrm rot="0">
            <a:off x="5867400" y="1276350"/>
            <a:ext cx="2133600" cy="2057400"/>
          </a:xfrm>
          <a:prstGeom prst="rect">
            <a:avLst/>
          </a:prstGeom>
        </p:spPr>
        <p:txBody>
          <a:bodyPr rtlCol="0"/>
          <a:lstStyle>
            <a:lvl1pPr indent="0" lvl="0">
              <a:buNone/>
              <a:defRPr b="0" dirty="0" i="0" lang="en-US" sz="320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defRPr>
            </a:lvl1pPr>
            <a:lvl2pPr indent="0" lvl="1" marL="457200">
              <a:buNone/>
              <a:defRPr dirty="0" lang="en-US" sz="2800"/>
            </a:lvl2pPr>
            <a:lvl3pPr indent="0" lvl="2" marL="914400">
              <a:buNone/>
              <a:defRPr dirty="0" lang="en-US" sz="2400"/>
            </a:lvl3pPr>
            <a:lvl4pPr indent="0" lvl="3" marL="1371600">
              <a:buNone/>
              <a:defRPr dirty="0" lang="en-US" sz="2000"/>
            </a:lvl4pPr>
            <a:lvl5pPr indent="0" lvl="4" marL="1828800">
              <a:buNone/>
              <a:defRPr dirty="0" lang="en-US" sz="2000"/>
            </a:lvl5pPr>
            <a:lvl6pPr indent="0" lvl="5" marL="2286000">
              <a:buNone/>
              <a:defRPr dirty="0" lang="en-US" sz="2000"/>
            </a:lvl6pPr>
            <a:lvl7pPr indent="0" lvl="6" marL="2743200">
              <a:buNone/>
              <a:defRPr dirty="0" lang="en-US" sz="2000"/>
            </a:lvl7pPr>
            <a:lvl8pPr indent="0" lvl="7" marL="3200400">
              <a:buNone/>
              <a:defRPr dirty="0" lang="en-US" sz="2000"/>
            </a:lvl8pPr>
            <a:lvl9pPr indent="0" lvl="8" marL="3657600">
              <a:buNone/>
              <a:defRPr dirty="0" lang="en-US" sz="2000"/>
            </a:lvl9pPr>
          </a:lstStyle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8" name="Content Placeholder 2"/>
          <p:cNvSpPr>
            <a:spLocks noGrp="true"/>
          </p:cNvSpPr>
          <p:nvPr>
            <p:ph idx="6" type="body"/>
          </p:nvPr>
        </p:nvSpPr>
        <p:spPr>
          <a:xfrm rot="0">
            <a:off x="5870448" y="3409950"/>
            <a:ext cx="2130552" cy="607757"/>
          </a:xfrm>
          <a:prstGeom prst="rect">
            <a:avLst/>
          </a:prstGeom>
        </p:spPr>
        <p:txBody>
          <a:bodyPr rtlCol="0"/>
          <a:lstStyle>
            <a:lvl1pPr indent="0" lvl="0">
              <a:lnSpc>
                <a:spcPct val="95000"/>
              </a:lnSpc>
              <a:buClr>
                <a:schemeClr val="bg2"/>
              </a:buClr>
              <a:buSzPct val="80000"/>
              <a:buFont typeface="Quicksand"/>
              <a:buNone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 indent="-285750" lvl="1" marL="742950">
              <a:lnSpc>
                <a:spcPct val="95000"/>
              </a:lnSpc>
              <a:buClr>
                <a:schemeClr val="bg2">
                  <a:lumMod val="75000"/>
                  <a:lumOff val="25000"/>
                </a:schemeClr>
              </a:buClr>
              <a:buSzPct val="75000"/>
              <a:buFont typeface="Quicksand"/>
              <a:buChar char="•"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2pPr>
            <a:lvl3pPr indent="-228600" lvl="2" marL="1143000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75000"/>
              <a:buFont typeface="Quicksand"/>
              <a:buChar char="•"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3pPr>
            <a:lvl4pPr indent="-228600" lvl="3" marL="1600200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Font typeface="Quicksand"/>
              <a:buChar char="•"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4pPr>
            <a:lvl5pPr indent="-228600" lvl="4" marL="2057400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Font typeface="Quicksand"/>
              <a:buChar char="•"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9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0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Slide Number Placeholder 26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1114323" y="352322"/>
            <a:ext cx="6907160" cy="852129"/>
          </a:xfrm>
          <a:prstGeom prst="rect">
            <a:avLst/>
          </a:prstGeom>
        </p:spPr>
        <p:txBody>
          <a:bodyPr anchor="ctr" rtlCol="0" vert="horz">
            <a:normAutofit/>
          </a:bodyPr>
          <a:lstStyle>
            <a:lvl1pPr algn="l" lvl="0">
              <a:defRPr b="0" dirty="0" i="0" lang="en-US" sz="2600">
                <a:solidFill>
                  <a:schemeClr val="bg2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Picture Placeholder 2"/>
          <p:cNvSpPr>
            <a:spLocks noGrp="true"/>
          </p:cNvSpPr>
          <p:nvPr>
            <p:ph idx="1" type="pic"/>
          </p:nvPr>
        </p:nvSpPr>
        <p:spPr>
          <a:xfrm rot="0">
            <a:off x="1114323" y="1428750"/>
            <a:ext cx="2133600" cy="2590800"/>
          </a:xfrm>
          <a:prstGeom prst="rect">
            <a:avLst/>
          </a:prstGeom>
        </p:spPr>
        <p:txBody>
          <a:bodyPr rtlCol="0"/>
          <a:lstStyle>
            <a:lvl1pPr indent="0" lvl="0">
              <a:buNone/>
              <a:defRPr b="0" dirty="0" i="0" lang="en-US" sz="320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defRPr>
            </a:lvl1pPr>
            <a:lvl2pPr indent="0" lvl="1" marL="457200">
              <a:buNone/>
              <a:defRPr dirty="0" lang="en-US" sz="2800"/>
            </a:lvl2pPr>
            <a:lvl3pPr indent="0" lvl="2" marL="914400">
              <a:buNone/>
              <a:defRPr dirty="0" lang="en-US" sz="2400"/>
            </a:lvl3pPr>
            <a:lvl4pPr indent="0" lvl="3" marL="1371600">
              <a:buNone/>
              <a:defRPr dirty="0" lang="en-US" sz="2000"/>
            </a:lvl4pPr>
            <a:lvl5pPr indent="0" lvl="4" marL="1828800">
              <a:buNone/>
              <a:defRPr dirty="0" lang="en-US" sz="2000"/>
            </a:lvl5pPr>
            <a:lvl6pPr indent="0" lvl="5" marL="2286000">
              <a:buNone/>
              <a:defRPr dirty="0" lang="en-US" sz="2000"/>
            </a:lvl6pPr>
            <a:lvl7pPr indent="0" lvl="6" marL="2743200">
              <a:buNone/>
              <a:defRPr dirty="0" lang="en-US" sz="2000"/>
            </a:lvl7pPr>
            <a:lvl8pPr indent="0" lvl="7" marL="3200400">
              <a:buNone/>
              <a:defRPr dirty="0" lang="en-US" sz="2000"/>
            </a:lvl8pPr>
            <a:lvl9pPr indent="0" lvl="8" marL="3657600">
              <a:buNone/>
              <a:defRPr dirty="0" lang="en-US" sz="2000"/>
            </a:lvl9pPr>
          </a:lstStyle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4" name="Picture Placeholder 2"/>
          <p:cNvSpPr>
            <a:spLocks noGrp="true"/>
          </p:cNvSpPr>
          <p:nvPr>
            <p:ph idx="2" type="pic"/>
          </p:nvPr>
        </p:nvSpPr>
        <p:spPr>
          <a:xfrm rot="0">
            <a:off x="3490862" y="1428750"/>
            <a:ext cx="2133600" cy="1219200"/>
          </a:xfrm>
          <a:prstGeom prst="rect">
            <a:avLst/>
          </a:prstGeom>
        </p:spPr>
        <p:txBody>
          <a:bodyPr rtlCol="0"/>
          <a:lstStyle>
            <a:lvl1pPr indent="0" lvl="0">
              <a:buNone/>
              <a:defRPr b="0" dirty="0" i="0" lang="en-US" sz="180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defRPr>
            </a:lvl1pPr>
            <a:lvl2pPr indent="0" lvl="1" marL="457200">
              <a:buNone/>
              <a:defRPr dirty="0" lang="en-US" sz="2800"/>
            </a:lvl2pPr>
            <a:lvl3pPr indent="0" lvl="2" marL="914400">
              <a:buNone/>
              <a:defRPr dirty="0" lang="en-US" sz="2400"/>
            </a:lvl3pPr>
            <a:lvl4pPr indent="0" lvl="3" marL="1371600">
              <a:buNone/>
              <a:defRPr dirty="0" lang="en-US" sz="2000"/>
            </a:lvl4pPr>
            <a:lvl5pPr indent="0" lvl="4" marL="1828800">
              <a:buNone/>
              <a:defRPr dirty="0" lang="en-US" sz="2000"/>
            </a:lvl5pPr>
            <a:lvl6pPr indent="0" lvl="5" marL="2286000">
              <a:buNone/>
              <a:defRPr dirty="0" lang="en-US" sz="2000"/>
            </a:lvl6pPr>
            <a:lvl7pPr indent="0" lvl="6" marL="2743200">
              <a:buNone/>
              <a:defRPr dirty="0" lang="en-US" sz="2000"/>
            </a:lvl7pPr>
            <a:lvl8pPr indent="0" lvl="7" marL="3200400">
              <a:buNone/>
              <a:defRPr dirty="0" lang="en-US" sz="2000"/>
            </a:lvl8pPr>
            <a:lvl9pPr indent="0" lvl="8" marL="3657600">
              <a:buNone/>
              <a:defRPr dirty="0" lang="en-US" sz="2000"/>
            </a:lvl9pPr>
          </a:lstStyle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5" name="Picture Placeholder 2"/>
          <p:cNvSpPr>
            <a:spLocks noGrp="true"/>
          </p:cNvSpPr>
          <p:nvPr>
            <p:ph idx="3" type="pic"/>
          </p:nvPr>
        </p:nvSpPr>
        <p:spPr>
          <a:xfrm rot="0">
            <a:off x="3490862" y="2800350"/>
            <a:ext cx="2133600" cy="1219200"/>
          </a:xfrm>
          <a:prstGeom prst="rect">
            <a:avLst/>
          </a:prstGeom>
        </p:spPr>
        <p:txBody>
          <a:bodyPr rtlCol="0"/>
          <a:lstStyle>
            <a:lvl1pPr indent="0" lvl="0">
              <a:buNone/>
              <a:defRPr b="0" dirty="0" i="0" lang="en-US" sz="180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defRPr>
            </a:lvl1pPr>
            <a:lvl2pPr indent="0" lvl="1" marL="457200">
              <a:buNone/>
              <a:defRPr dirty="0" lang="en-US" sz="2800"/>
            </a:lvl2pPr>
            <a:lvl3pPr indent="0" lvl="2" marL="914400">
              <a:buNone/>
              <a:defRPr dirty="0" lang="en-US" sz="2400"/>
            </a:lvl3pPr>
            <a:lvl4pPr indent="0" lvl="3" marL="1371600">
              <a:buNone/>
              <a:defRPr dirty="0" lang="en-US" sz="2000"/>
            </a:lvl4pPr>
            <a:lvl5pPr indent="0" lvl="4" marL="1828800">
              <a:buNone/>
              <a:defRPr dirty="0" lang="en-US" sz="2000"/>
            </a:lvl5pPr>
            <a:lvl6pPr indent="0" lvl="5" marL="2286000">
              <a:buNone/>
              <a:defRPr dirty="0" lang="en-US" sz="2000"/>
            </a:lvl6pPr>
            <a:lvl7pPr indent="0" lvl="6" marL="2743200">
              <a:buNone/>
              <a:defRPr dirty="0" lang="en-US" sz="2000"/>
            </a:lvl7pPr>
            <a:lvl8pPr indent="0" lvl="7" marL="3200400">
              <a:buNone/>
              <a:defRPr dirty="0" lang="en-US" sz="2000"/>
            </a:lvl8pPr>
            <a:lvl9pPr indent="0" lvl="8" marL="3657600">
              <a:buNone/>
              <a:defRPr dirty="0" lang="en-US" sz="2000"/>
            </a:lvl9pPr>
          </a:lstStyle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Picture Placeholder 2"/>
          <p:cNvSpPr>
            <a:spLocks noGrp="true"/>
          </p:cNvSpPr>
          <p:nvPr>
            <p:ph idx="4" type="pic"/>
          </p:nvPr>
        </p:nvSpPr>
        <p:spPr>
          <a:xfrm rot="0">
            <a:off x="5867400" y="1428750"/>
            <a:ext cx="2133600" cy="2590800"/>
          </a:xfrm>
          <a:prstGeom prst="rect">
            <a:avLst/>
          </a:prstGeom>
        </p:spPr>
        <p:txBody>
          <a:bodyPr rtlCol="0"/>
          <a:lstStyle>
            <a:lvl1pPr indent="0" lvl="0">
              <a:buNone/>
              <a:defRPr b="0" dirty="0" i="0" lang="en-US" sz="320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defRPr>
            </a:lvl1pPr>
            <a:lvl2pPr indent="0" lvl="1" marL="457200">
              <a:buNone/>
              <a:defRPr dirty="0" lang="en-US" sz="2800"/>
            </a:lvl2pPr>
            <a:lvl3pPr indent="0" lvl="2" marL="914400">
              <a:buNone/>
              <a:defRPr dirty="0" lang="en-US" sz="2400"/>
            </a:lvl3pPr>
            <a:lvl4pPr indent="0" lvl="3" marL="1371600">
              <a:buNone/>
              <a:defRPr dirty="0" lang="en-US" sz="2000"/>
            </a:lvl4pPr>
            <a:lvl5pPr indent="0" lvl="4" marL="1828800">
              <a:buNone/>
              <a:defRPr dirty="0" lang="en-US" sz="2000"/>
            </a:lvl5pPr>
            <a:lvl6pPr indent="0" lvl="5" marL="2286000">
              <a:buNone/>
              <a:defRPr dirty="0" lang="en-US" sz="2000"/>
            </a:lvl6pPr>
            <a:lvl7pPr indent="0" lvl="6" marL="2743200">
              <a:buNone/>
              <a:defRPr dirty="0" lang="en-US" sz="2000"/>
            </a:lvl7pPr>
            <a:lvl8pPr indent="0" lvl="7" marL="3200400">
              <a:buNone/>
              <a:defRPr dirty="0" lang="en-US" sz="2000"/>
            </a:lvl8pPr>
            <a:lvl9pPr indent="0" lvl="8" marL="3657600">
              <a:buNone/>
              <a:defRPr dirty="0" lang="en-US" sz="2000"/>
            </a:lvl9pPr>
          </a:lstStyle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8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Slide Number Placeholder 26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1114323" y="352322"/>
            <a:ext cx="6907160" cy="852129"/>
          </a:xfrm>
          <a:prstGeom prst="rect">
            <a:avLst/>
          </a:prstGeom>
        </p:spPr>
        <p:txBody>
          <a:bodyPr anchor="ctr" rtlCol="0" vert="horz">
            <a:normAutofit/>
          </a:bodyPr>
          <a:lstStyle>
            <a:lvl1pPr algn="l" lvl="0">
              <a:defRPr b="0" dirty="0" i="0" lang="en-US" sz="2600">
                <a:solidFill>
                  <a:schemeClr val="bg2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 rot="0">
            <a:off x="1114323" y="1278192"/>
            <a:ext cx="6907162" cy="2802194"/>
          </a:xfrm>
          <a:prstGeom prst="rect">
            <a:avLst/>
          </a:prstGeom>
        </p:spPr>
        <p:txBody>
          <a:bodyPr rtlCol="0"/>
          <a:lstStyle>
            <a:lvl1pPr indent="-255599" lvl="0" marL="255599">
              <a:lnSpc>
                <a:spcPct val="100000"/>
              </a:lnSpc>
              <a:buClr>
                <a:schemeClr val="bg2"/>
              </a:buClr>
              <a:buSzPct val="100000"/>
              <a:buFont typeface="Arial"/>
              <a:buChar char="•"/>
              <a:defRPr b="0" dirty="0" i="0" lang="en-US" sz="18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 indent="-285750" lvl="1" marL="742950">
              <a:lnSpc>
                <a:spcPct val="95000"/>
              </a:lnSpc>
              <a:buClr>
                <a:schemeClr val="bg2">
                  <a:lumMod val="75000"/>
                  <a:lumOff val="25000"/>
                </a:schemeClr>
              </a:buClr>
              <a:buSzPct val="75000"/>
              <a:buFont typeface="Quicksand"/>
              <a:buChar char="•"/>
              <a:defRPr b="0" dirty="0" i="0" 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2pPr>
            <a:lvl3pPr indent="-228600" lvl="2" marL="1143000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75000"/>
              <a:buFont typeface="Quicksand"/>
              <a:buChar char="•"/>
              <a:defRPr b="0" dirty="0" i="0" lang="en-US" sz="14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3pPr>
            <a:lvl4pPr indent="-228600" lvl="3" marL="1600200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Font typeface="Quicksand"/>
              <a:buChar char="•"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4pPr>
            <a:lvl5pPr indent="-228600" lvl="4" marL="2057400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Font typeface="Quicksand"/>
              <a:buChar char="•"/>
              <a:defRPr b="0" dirty="0" i="0" lang="en-US" sz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5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 flipH="true" rot="0">
            <a:off x="0" y="2577426"/>
            <a:ext cx="977900" cy="1635124"/>
          </a:xfrm>
          <a:prstGeom prst="rect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Rectangle 7"/>
          <p:cNvSpPr/>
          <p:nvPr/>
        </p:nvSpPr>
        <p:spPr>
          <a:xfrm flipH="true" rot="0">
            <a:off x="0" y="1"/>
            <a:ext cx="977900" cy="936455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Rectangle 8"/>
          <p:cNvSpPr/>
          <p:nvPr/>
        </p:nvSpPr>
        <p:spPr>
          <a:xfrm flipH="true" rot="0">
            <a:off x="976183" y="4209878"/>
            <a:ext cx="1632465" cy="933622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Rectangle 9"/>
          <p:cNvSpPr/>
          <p:nvPr/>
        </p:nvSpPr>
        <p:spPr>
          <a:xfrm flipH="true" rot="0">
            <a:off x="4243677" y="4209877"/>
            <a:ext cx="1632465" cy="933622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Rectangle 10"/>
          <p:cNvSpPr/>
          <p:nvPr/>
        </p:nvSpPr>
        <p:spPr>
          <a:xfrm flipH="true" rot="0">
            <a:off x="7511536" y="4209877"/>
            <a:ext cx="1632465" cy="933622"/>
          </a:xfrm>
          <a:prstGeom prst="rect">
            <a:avLst/>
          </a:prstGeom>
          <a:solidFill>
            <a:schemeClr val="bg1">
              <a:alpha val="6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Rectangle 11"/>
          <p:cNvSpPr/>
          <p:nvPr/>
        </p:nvSpPr>
        <p:spPr>
          <a:xfrm flipH="true" rot="0">
            <a:off x="5879549" y="2581720"/>
            <a:ext cx="1632465" cy="1630830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Rectangle 12"/>
          <p:cNvSpPr/>
          <p:nvPr/>
        </p:nvSpPr>
        <p:spPr>
          <a:xfrm flipH="true" rot="0">
            <a:off x="2608722" y="2578256"/>
            <a:ext cx="1632465" cy="1630830"/>
          </a:xfrm>
          <a:prstGeom prst="rect">
            <a:avLst/>
          </a:prstGeom>
          <a:solidFill>
            <a:schemeClr val="bg1">
              <a:alpha val="1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Rectangle 13"/>
          <p:cNvSpPr/>
          <p:nvPr/>
        </p:nvSpPr>
        <p:spPr>
          <a:xfrm flipH="true" rot="0">
            <a:off x="977348" y="931333"/>
            <a:ext cx="1632465" cy="1645227"/>
          </a:xfrm>
          <a:prstGeom prst="rect">
            <a:avLst/>
          </a:prstGeom>
          <a:solidFill>
            <a:schemeClr val="bg1">
              <a:alpha val="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> </a:t>
            </a:r>
            <a:endParaRPr dirty="0" lang="en-US"/>
          </a:p>
        </p:txBody>
      </p:sp>
      <p:sp>
        <p:nvSpPr>
          <p:cNvPr id="10" name="Rectangle 14"/>
          <p:cNvSpPr/>
          <p:nvPr/>
        </p:nvSpPr>
        <p:spPr>
          <a:xfrm flipH="true" rot="0">
            <a:off x="4242955" y="933642"/>
            <a:ext cx="1636531" cy="1645227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Rectangle 15"/>
          <p:cNvSpPr/>
          <p:nvPr/>
        </p:nvSpPr>
        <p:spPr>
          <a:xfrm flipH="true" rot="0">
            <a:off x="7511142" y="933642"/>
            <a:ext cx="1632857" cy="1645227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Rectangle 16"/>
          <p:cNvSpPr/>
          <p:nvPr/>
        </p:nvSpPr>
        <p:spPr>
          <a:xfrm flipH="true" rot="0">
            <a:off x="2611581" y="0"/>
            <a:ext cx="1631374" cy="936455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Rectangle 17"/>
          <p:cNvSpPr/>
          <p:nvPr/>
        </p:nvSpPr>
        <p:spPr>
          <a:xfrm flipH="true" rot="0">
            <a:off x="5881253" y="0"/>
            <a:ext cx="1631374" cy="936455"/>
          </a:xfrm>
          <a:prstGeom prst="rect">
            <a:avLst/>
          </a:prstGeom>
          <a:solidFill>
            <a:schemeClr val="bg1">
              <a:alpha val="1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Title 1"/>
          <p:cNvSpPr>
            <a:spLocks noGrp="true"/>
          </p:cNvSpPr>
          <p:nvPr>
            <p:ph type="title"/>
          </p:nvPr>
        </p:nvSpPr>
        <p:spPr>
          <a:xfrm rot="0">
            <a:off x="1084649" y="322648"/>
            <a:ext cx="6981566" cy="2203621"/>
          </a:xfrm>
          <a:prstGeom prst="rect">
            <a:avLst/>
          </a:prstGeom>
        </p:spPr>
        <p:txBody>
          <a:bodyPr anchor="b" rtlCol="0" vert="horz"/>
          <a:lstStyle>
            <a:lvl1pPr algn="l" lvl="0">
              <a:lnSpc>
                <a:spcPct val="100000"/>
              </a:lnSpc>
              <a:defRPr b="0" cap="all" dirty="0" i="0" lang="en-US" sz="4000">
                <a:solidFill>
                  <a:schemeClr val="tx1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5" name="Text Placeholder 2"/>
          <p:cNvSpPr>
            <a:spLocks noGrp="true"/>
          </p:cNvSpPr>
          <p:nvPr>
            <p:ph idx="1" type="body"/>
          </p:nvPr>
        </p:nvSpPr>
        <p:spPr>
          <a:xfrm rot="0">
            <a:off x="1084649" y="2649838"/>
            <a:ext cx="6981568" cy="1860378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indent="0" lvl="0">
              <a:buNone/>
              <a:defRPr b="0" dirty="0" i="0" lang="en-US" sz="1600">
                <a:solidFill>
                  <a:schemeClr val="tx1"/>
                </a:solidFill>
                <a:latin typeface="+mn-lt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cxnSp>
        <p:nvCxnSpPr>
          <p:cNvPr id="16" name="Straight Connector 20"/>
          <p:cNvCxnSpPr/>
          <p:nvPr/>
        </p:nvCxnSpPr>
        <p:spPr>
          <a:xfrm rot="0">
            <a:off x="1196257" y="2574165"/>
            <a:ext cx="676012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8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9" name="Slide Number Placeholder 21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1114323" y="352322"/>
            <a:ext cx="6907160" cy="852129"/>
          </a:xfrm>
          <a:prstGeom prst="rect">
            <a:avLst/>
          </a:prstGeom>
        </p:spPr>
        <p:txBody>
          <a:bodyPr anchor="ctr" rtlCol="0" vert="horz">
            <a:normAutofit/>
          </a:bodyPr>
          <a:lstStyle>
            <a:lvl1pPr algn="l" lvl="0">
              <a:defRPr b="0" dirty="0" i="0" lang="en-US" sz="2600">
                <a:solidFill>
                  <a:schemeClr val="bg2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Date Placeholder 2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4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1"/>
          </p:nvPr>
        </p:nvSpPr>
        <p:spPr>
          <a:xfrm rot="0">
            <a:off x="1114323" y="1276350"/>
            <a:ext cx="3381477" cy="2802194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>
            <a:lvl1pPr lvl="0">
              <a:lnSpc>
                <a:spcPct val="100000"/>
              </a:lnSpc>
            </a:lvl1pPr>
            <a:lvl2pPr lvl="1"/>
            <a:lvl3pPr lvl="2"/>
            <a:lvl4pPr lvl="3"/>
            <a:lvl5pPr lvl="4"/>
          </a:lstStyle>
          <a:p>
            <a:pPr indent="-255599" lvl="0" marL="255599">
              <a:lnSpc>
                <a:spcPct val="95000"/>
              </a:lnSpc>
              <a:buClr>
                <a:schemeClr val="bg2"/>
              </a:buClr>
              <a:buFont typeface="Arial"/>
              <a:buChar char="•"/>
            </a:pPr>
            <a:r>
              <a:rPr dirty="0" lang="en-US"/>
              <a:t>Click to edit Master text styles</a:t>
            </a:r>
          </a:p>
          <a:p>
            <a:pPr lvl="1">
              <a:lnSpc>
                <a:spcPct val="95000"/>
              </a:lnSpc>
              <a:buClr>
                <a:schemeClr val="bg2">
                  <a:lumMod val="75000"/>
                  <a:lumOff val="25000"/>
                </a:schemeClr>
              </a:buClr>
              <a:buSzPct val="75000"/>
              <a:buChar char="•"/>
            </a:pPr>
            <a:r>
              <a:rPr dirty="0" lang="en-US"/>
              <a:t>Second level</a:t>
            </a:r>
          </a:p>
          <a:p>
            <a:pPr lvl="2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75000"/>
            </a:pPr>
            <a:r>
              <a:rPr dirty="0" lang="en-US"/>
              <a:t>Third level</a:t>
            </a:r>
          </a:p>
          <a:p>
            <a:pPr lvl="3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Char char="•"/>
            </a:pPr>
            <a:r>
              <a:rPr dirty="0" lang="en-US"/>
              <a:t>Fourth level</a:t>
            </a:r>
          </a:p>
          <a:p>
            <a:pPr lvl="4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Char char="•"/>
            </a:pPr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Content Placeholder 2"/>
          <p:cNvSpPr>
            <a:spLocks noGrp="true"/>
          </p:cNvSpPr>
          <p:nvPr>
            <p:ph idx="2"/>
          </p:nvPr>
        </p:nvSpPr>
        <p:spPr>
          <a:xfrm rot="0">
            <a:off x="4648200" y="1276350"/>
            <a:ext cx="3381477" cy="2802194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>
            <a:lvl1pPr lvl="0">
              <a:lnSpc>
                <a:spcPct val="100000"/>
              </a:lnSpc>
            </a:lvl1pPr>
            <a:lvl2pPr lvl="1"/>
            <a:lvl3pPr lvl="2"/>
            <a:lvl4pPr lvl="3"/>
            <a:lvl5pPr lvl="4"/>
          </a:lstStyle>
          <a:p>
            <a:pPr indent="-255599" lvl="0" marL="255599">
              <a:lnSpc>
                <a:spcPct val="95000"/>
              </a:lnSpc>
              <a:buClr>
                <a:schemeClr val="bg2"/>
              </a:buClr>
              <a:buFont typeface="Arial"/>
              <a:buChar char="•"/>
            </a:pPr>
            <a:r>
              <a:rPr dirty="0" lang="en-US"/>
              <a:t>Click to edit Master text styles</a:t>
            </a:r>
          </a:p>
          <a:p>
            <a:pPr lvl="1">
              <a:lnSpc>
                <a:spcPct val="95000"/>
              </a:lnSpc>
              <a:buClr>
                <a:schemeClr val="bg2">
                  <a:lumMod val="75000"/>
                  <a:lumOff val="25000"/>
                </a:schemeClr>
              </a:buClr>
              <a:buSzPct val="75000"/>
              <a:buChar char="•"/>
            </a:pPr>
            <a:r>
              <a:rPr dirty="0" lang="en-US"/>
              <a:t>Second level</a:t>
            </a:r>
          </a:p>
          <a:p>
            <a:pPr lvl="2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75000"/>
            </a:pPr>
            <a:r>
              <a:rPr dirty="0" lang="en-US"/>
              <a:t>Third level</a:t>
            </a:r>
          </a:p>
          <a:p>
            <a:pPr lvl="3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Char char="•"/>
            </a:pPr>
            <a:r>
              <a:rPr dirty="0" lang="en-US"/>
              <a:t>Fourth level</a:t>
            </a:r>
          </a:p>
          <a:p>
            <a:pPr lvl="4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Char char="•"/>
            </a:pPr>
            <a:r>
              <a:rPr dirty="0" lang="en-US"/>
              <a:t>Fifth level</a:t>
            </a:r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true"/>
          </p:cNvSpPr>
          <p:nvPr>
            <p:ph type="body"/>
          </p:nvPr>
        </p:nvSpPr>
        <p:spPr>
          <a:xfrm rot="0">
            <a:off x="1111250" y="1312332"/>
            <a:ext cx="3384549" cy="571501"/>
          </a:xfrm>
          <a:prstGeom prst="rect">
            <a:avLst/>
          </a:prstGeom>
        </p:spPr>
        <p:txBody>
          <a:bodyPr anchor="b" rtlCol="0" vert="horz">
            <a:noAutofit/>
          </a:bodyPr>
          <a:lstStyle>
            <a:lvl1pPr indent="0" lvl="0">
              <a:lnSpc>
                <a:spcPct val="100000"/>
              </a:lnSpc>
              <a:buNone/>
              <a:defRPr b="1" dirty="0" i="0" lang="en-US" sz="20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" name="Title 1"/>
          <p:cNvSpPr>
            <a:spLocks noGrp="true"/>
          </p:cNvSpPr>
          <p:nvPr>
            <p:ph idx="1" type="title"/>
          </p:nvPr>
        </p:nvSpPr>
        <p:spPr>
          <a:xfrm rot="0">
            <a:off x="1114323" y="352322"/>
            <a:ext cx="6907160" cy="852129"/>
          </a:xfrm>
          <a:prstGeom prst="rect">
            <a:avLst/>
          </a:prstGeom>
        </p:spPr>
        <p:txBody>
          <a:bodyPr anchor="ctr" rtlCol="0" vert="horz">
            <a:normAutofit/>
          </a:bodyPr>
          <a:lstStyle>
            <a:lvl1pPr algn="l" lvl="0">
              <a:defRPr b="0" dirty="0" i="0" lang="en-US" sz="2600">
                <a:solidFill>
                  <a:schemeClr val="bg2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Text Placeholder 2"/>
          <p:cNvSpPr>
            <a:spLocks noGrp="true"/>
          </p:cNvSpPr>
          <p:nvPr>
            <p:ph idx="2" type="body"/>
          </p:nvPr>
        </p:nvSpPr>
        <p:spPr>
          <a:xfrm rot="0">
            <a:off x="4648200" y="1311274"/>
            <a:ext cx="3372908" cy="571501"/>
          </a:xfrm>
          <a:prstGeom prst="rect">
            <a:avLst/>
          </a:prstGeom>
        </p:spPr>
        <p:txBody>
          <a:bodyPr anchor="b" rtlCol="0" vert="horz">
            <a:noAutofit/>
          </a:bodyPr>
          <a:lstStyle>
            <a:lvl1pPr indent="0" lvl="0">
              <a:lnSpc>
                <a:spcPct val="100000"/>
              </a:lnSpc>
              <a:buNone/>
              <a:defRPr b="1" dirty="0" i="0" lang="en-US" sz="20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Content Placeholder 2"/>
          <p:cNvSpPr>
            <a:spLocks noGrp="true"/>
          </p:cNvSpPr>
          <p:nvPr>
            <p:ph idx="3"/>
          </p:nvPr>
        </p:nvSpPr>
        <p:spPr>
          <a:xfrm rot="0">
            <a:off x="1114323" y="1885950"/>
            <a:ext cx="3381477" cy="2192594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>
            <a:lvl1pPr lvl="0">
              <a:lnSpc>
                <a:spcPct val="100000"/>
              </a:lnSpc>
            </a:lvl1pPr>
            <a:lvl2pPr lvl="1"/>
            <a:lvl3pPr lvl="2"/>
            <a:lvl4pPr lvl="3"/>
            <a:lvl5pPr lvl="4"/>
          </a:lstStyle>
          <a:p>
            <a:pPr indent="-255599" lvl="0" marL="255599">
              <a:lnSpc>
                <a:spcPct val="95000"/>
              </a:lnSpc>
              <a:buClr>
                <a:schemeClr val="bg2"/>
              </a:buClr>
              <a:buFont typeface="Arial"/>
              <a:buChar char="•"/>
            </a:pPr>
            <a:r>
              <a:rPr dirty="0" lang="en-US"/>
              <a:t>Click to edit Master text styles</a:t>
            </a:r>
          </a:p>
          <a:p>
            <a:pPr lvl="1">
              <a:lnSpc>
                <a:spcPct val="95000"/>
              </a:lnSpc>
              <a:buClr>
                <a:schemeClr val="bg2">
                  <a:lumMod val="75000"/>
                  <a:lumOff val="25000"/>
                </a:schemeClr>
              </a:buClr>
              <a:buSzPct val="75000"/>
              <a:buChar char="•"/>
            </a:pPr>
            <a:r>
              <a:rPr dirty="0" lang="en-US"/>
              <a:t>Second level</a:t>
            </a:r>
          </a:p>
          <a:p>
            <a:pPr lvl="2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75000"/>
            </a:pPr>
            <a:r>
              <a:rPr dirty="0" lang="en-US"/>
              <a:t>Third level</a:t>
            </a:r>
          </a:p>
          <a:p>
            <a:pPr lvl="3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Char char="•"/>
            </a:pPr>
            <a:r>
              <a:rPr dirty="0" lang="en-US"/>
              <a:t>Fourth level</a:t>
            </a:r>
          </a:p>
          <a:p>
            <a:pPr lvl="4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Char char="•"/>
            </a:pPr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4"/>
          </p:nvPr>
        </p:nvSpPr>
        <p:spPr>
          <a:xfrm rot="0">
            <a:off x="4648200" y="1885950"/>
            <a:ext cx="3381477" cy="2192594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>
            <a:lvl1pPr lvl="0">
              <a:lnSpc>
                <a:spcPct val="100000"/>
              </a:lnSpc>
            </a:lvl1pPr>
            <a:lvl2pPr lvl="1"/>
            <a:lvl3pPr lvl="2"/>
            <a:lvl4pPr lvl="3"/>
            <a:lvl5pPr lvl="4"/>
          </a:lstStyle>
          <a:p>
            <a:pPr indent="-255599" lvl="0" marL="255599">
              <a:lnSpc>
                <a:spcPct val="95000"/>
              </a:lnSpc>
              <a:buClr>
                <a:schemeClr val="bg2"/>
              </a:buClr>
              <a:buFont typeface="Arial"/>
              <a:buChar char="•"/>
            </a:pPr>
            <a:r>
              <a:rPr dirty="0" lang="en-US"/>
              <a:t>Click to edit Master text styles</a:t>
            </a:r>
          </a:p>
          <a:p>
            <a:pPr lvl="1">
              <a:lnSpc>
                <a:spcPct val="95000"/>
              </a:lnSpc>
              <a:buClr>
                <a:schemeClr val="bg2">
                  <a:lumMod val="75000"/>
                  <a:lumOff val="25000"/>
                </a:schemeClr>
              </a:buClr>
              <a:buSzPct val="75000"/>
              <a:buChar char="•"/>
            </a:pPr>
            <a:r>
              <a:rPr dirty="0" lang="en-US"/>
              <a:t>Second level</a:t>
            </a:r>
          </a:p>
          <a:p>
            <a:pPr lvl="2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75000"/>
            </a:pPr>
            <a:r>
              <a:rPr dirty="0" lang="en-US"/>
              <a:t>Third level</a:t>
            </a:r>
          </a:p>
          <a:p>
            <a:pPr lvl="3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Char char="•"/>
            </a:pPr>
            <a:r>
              <a:rPr dirty="0" lang="en-US"/>
              <a:t>Fourth level</a:t>
            </a:r>
          </a:p>
          <a:p>
            <a:pPr lvl="4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Char char="•"/>
            </a:pPr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8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 flipH="true" rot="0">
            <a:off x="0" y="2577426"/>
            <a:ext cx="977900" cy="1635124"/>
          </a:xfrm>
          <a:prstGeom prst="rect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Rectangle 6"/>
          <p:cNvSpPr/>
          <p:nvPr/>
        </p:nvSpPr>
        <p:spPr>
          <a:xfrm flipH="true" rot="0">
            <a:off x="0" y="1"/>
            <a:ext cx="977900" cy="936455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Rectangle 7"/>
          <p:cNvSpPr/>
          <p:nvPr/>
        </p:nvSpPr>
        <p:spPr>
          <a:xfrm flipH="true" rot="0">
            <a:off x="976183" y="4209878"/>
            <a:ext cx="1632465" cy="933622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Rectangle 8"/>
          <p:cNvSpPr/>
          <p:nvPr/>
        </p:nvSpPr>
        <p:spPr>
          <a:xfrm flipH="true" rot="0">
            <a:off x="4243677" y="4209877"/>
            <a:ext cx="1632465" cy="933622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Rectangle 9"/>
          <p:cNvSpPr/>
          <p:nvPr/>
        </p:nvSpPr>
        <p:spPr>
          <a:xfrm flipH="true" rot="0">
            <a:off x="7511536" y="4209877"/>
            <a:ext cx="1632465" cy="933622"/>
          </a:xfrm>
          <a:prstGeom prst="rect">
            <a:avLst/>
          </a:prstGeom>
          <a:solidFill>
            <a:schemeClr val="bg1">
              <a:alpha val="6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Rectangle 10"/>
          <p:cNvSpPr/>
          <p:nvPr/>
        </p:nvSpPr>
        <p:spPr>
          <a:xfrm flipH="true" rot="0">
            <a:off x="5879549" y="2581720"/>
            <a:ext cx="1632465" cy="1630830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Rectangle 11"/>
          <p:cNvSpPr/>
          <p:nvPr/>
        </p:nvSpPr>
        <p:spPr>
          <a:xfrm flipH="true" rot="0">
            <a:off x="2608722" y="2578256"/>
            <a:ext cx="1632465" cy="1630830"/>
          </a:xfrm>
          <a:prstGeom prst="rect">
            <a:avLst/>
          </a:prstGeom>
          <a:solidFill>
            <a:schemeClr val="bg1">
              <a:alpha val="1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Rectangle 12"/>
          <p:cNvSpPr/>
          <p:nvPr/>
        </p:nvSpPr>
        <p:spPr>
          <a:xfrm flipH="true" rot="0">
            <a:off x="977348" y="931333"/>
            <a:ext cx="1632465" cy="1645227"/>
          </a:xfrm>
          <a:prstGeom prst="rect">
            <a:avLst/>
          </a:prstGeom>
          <a:solidFill>
            <a:schemeClr val="bg1">
              <a:alpha val="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> </a:t>
            </a:r>
            <a:endParaRPr dirty="0" lang="en-US"/>
          </a:p>
        </p:txBody>
      </p:sp>
      <p:sp>
        <p:nvSpPr>
          <p:cNvPr id="10" name="Rectangle 13"/>
          <p:cNvSpPr/>
          <p:nvPr/>
        </p:nvSpPr>
        <p:spPr>
          <a:xfrm flipH="true" rot="0">
            <a:off x="4242955" y="933642"/>
            <a:ext cx="1636531" cy="1645227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Rectangle 14"/>
          <p:cNvSpPr/>
          <p:nvPr/>
        </p:nvSpPr>
        <p:spPr>
          <a:xfrm flipH="true" rot="0">
            <a:off x="7511142" y="933642"/>
            <a:ext cx="1632857" cy="1645227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Rectangle 15"/>
          <p:cNvSpPr/>
          <p:nvPr/>
        </p:nvSpPr>
        <p:spPr>
          <a:xfrm flipH="true" rot="0">
            <a:off x="2611581" y="0"/>
            <a:ext cx="1631374" cy="936455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Rectangle 16"/>
          <p:cNvSpPr/>
          <p:nvPr/>
        </p:nvSpPr>
        <p:spPr>
          <a:xfrm flipH="true" rot="0">
            <a:off x="5881253" y="0"/>
            <a:ext cx="1631374" cy="936455"/>
          </a:xfrm>
          <a:prstGeom prst="rect">
            <a:avLst/>
          </a:prstGeom>
          <a:solidFill>
            <a:schemeClr val="bg1">
              <a:alpha val="1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Title 1"/>
          <p:cNvSpPr>
            <a:spLocks noGrp="true"/>
          </p:cNvSpPr>
          <p:nvPr>
            <p:ph type="title"/>
          </p:nvPr>
        </p:nvSpPr>
        <p:spPr>
          <a:xfrm rot="0">
            <a:off x="1084649" y="322648"/>
            <a:ext cx="6981566" cy="2203621"/>
          </a:xfrm>
          <a:prstGeom prst="rect">
            <a:avLst/>
          </a:prstGeom>
        </p:spPr>
        <p:txBody>
          <a:bodyPr anchor="b" rtlCol="0" vert="horz"/>
          <a:lstStyle>
            <a:lvl1pPr algn="l" lvl="0">
              <a:lnSpc>
                <a:spcPct val="100000"/>
              </a:lnSpc>
              <a:defRPr b="0" cap="all" dirty="0" i="0" lang="en-US" sz="4000">
                <a:solidFill>
                  <a:schemeClr val="tx1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5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6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7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/>
          <p:nvPr/>
        </p:nvSpPr>
        <p:spPr>
          <a:xfrm rot="0">
            <a:off x="0" y="930275"/>
            <a:ext cx="977900" cy="1635124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Rectangle 45"/>
          <p:cNvSpPr/>
          <p:nvPr/>
        </p:nvSpPr>
        <p:spPr>
          <a:xfrm rot="0">
            <a:off x="0" y="4207045"/>
            <a:ext cx="977900" cy="936455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Rectangle 46"/>
          <p:cNvSpPr/>
          <p:nvPr/>
        </p:nvSpPr>
        <p:spPr>
          <a:xfrm rot="0">
            <a:off x="976183" y="1"/>
            <a:ext cx="1632465" cy="933622"/>
          </a:xfrm>
          <a:prstGeom prst="rect">
            <a:avLst/>
          </a:prstGeom>
          <a:solidFill>
            <a:schemeClr val="bg1">
              <a:alpha val="6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Rectangle 47"/>
          <p:cNvSpPr/>
          <p:nvPr/>
        </p:nvSpPr>
        <p:spPr>
          <a:xfrm rot="0">
            <a:off x="4243677" y="0"/>
            <a:ext cx="1632465" cy="933622"/>
          </a:xfrm>
          <a:prstGeom prst="rect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Rectangle 48"/>
          <p:cNvSpPr/>
          <p:nvPr/>
        </p:nvSpPr>
        <p:spPr>
          <a:xfrm rot="0">
            <a:off x="7511536" y="0"/>
            <a:ext cx="1632465" cy="933622"/>
          </a:xfrm>
          <a:prstGeom prst="rect">
            <a:avLst/>
          </a:prstGeom>
          <a:solidFill>
            <a:schemeClr val="bg1">
              <a:alpha val="7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Rectangle 49"/>
          <p:cNvSpPr/>
          <p:nvPr/>
        </p:nvSpPr>
        <p:spPr>
          <a:xfrm rot="0">
            <a:off x="5879549" y="934570"/>
            <a:ext cx="1632465" cy="163083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Rectangle 50"/>
          <p:cNvSpPr/>
          <p:nvPr/>
        </p:nvSpPr>
        <p:spPr>
          <a:xfrm rot="0">
            <a:off x="2608722" y="931105"/>
            <a:ext cx="1632465" cy="1630830"/>
          </a:xfrm>
          <a:prstGeom prst="rect">
            <a:avLst/>
          </a:prstGeom>
          <a:solidFill>
            <a:schemeClr val="bg1">
              <a:alpha val="1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Rectangle 51"/>
          <p:cNvSpPr/>
          <p:nvPr/>
        </p:nvSpPr>
        <p:spPr>
          <a:xfrm rot="0">
            <a:off x="977348" y="2563091"/>
            <a:ext cx="1632465" cy="1645227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Rectangle 52"/>
          <p:cNvSpPr/>
          <p:nvPr/>
        </p:nvSpPr>
        <p:spPr>
          <a:xfrm rot="0">
            <a:off x="4242955" y="2565400"/>
            <a:ext cx="1636531" cy="1645227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Rectangle 53"/>
          <p:cNvSpPr/>
          <p:nvPr/>
        </p:nvSpPr>
        <p:spPr>
          <a:xfrm rot="0">
            <a:off x="7511142" y="2565400"/>
            <a:ext cx="1632857" cy="1645227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Rectangle 54"/>
          <p:cNvSpPr/>
          <p:nvPr/>
        </p:nvSpPr>
        <p:spPr>
          <a:xfrm rot="0">
            <a:off x="2611581" y="4207043"/>
            <a:ext cx="1631374" cy="936455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Rectangle 55"/>
          <p:cNvSpPr/>
          <p:nvPr/>
        </p:nvSpPr>
        <p:spPr>
          <a:xfrm rot="0">
            <a:off x="5881253" y="4207043"/>
            <a:ext cx="1631374" cy="936455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5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6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 flipH="true" rot="0">
            <a:off x="0" y="2577426"/>
            <a:ext cx="977900" cy="1635124"/>
          </a:xfrm>
          <a:prstGeom prst="rect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Rectangle 8"/>
          <p:cNvSpPr/>
          <p:nvPr/>
        </p:nvSpPr>
        <p:spPr>
          <a:xfrm flipH="true" rot="0">
            <a:off x="0" y="1"/>
            <a:ext cx="977900" cy="936455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Rectangle 9"/>
          <p:cNvSpPr/>
          <p:nvPr/>
        </p:nvSpPr>
        <p:spPr>
          <a:xfrm flipH="true" rot="0">
            <a:off x="976183" y="4209878"/>
            <a:ext cx="1632465" cy="933622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Rectangle 10"/>
          <p:cNvSpPr/>
          <p:nvPr/>
        </p:nvSpPr>
        <p:spPr>
          <a:xfrm flipH="true" rot="0">
            <a:off x="4243677" y="4209877"/>
            <a:ext cx="1632465" cy="933622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Rectangle 11"/>
          <p:cNvSpPr/>
          <p:nvPr/>
        </p:nvSpPr>
        <p:spPr>
          <a:xfrm flipH="true" rot="0">
            <a:off x="7511536" y="4209877"/>
            <a:ext cx="1632465" cy="933622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Rectangle 12"/>
          <p:cNvSpPr/>
          <p:nvPr/>
        </p:nvSpPr>
        <p:spPr>
          <a:xfrm flipH="true" rot="0">
            <a:off x="5879549" y="2581720"/>
            <a:ext cx="1632465" cy="1630830"/>
          </a:xfrm>
          <a:prstGeom prst="rect">
            <a:avLst/>
          </a:prstGeom>
          <a:solidFill>
            <a:schemeClr val="bg1">
              <a:alpha val="1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Rectangle 13"/>
          <p:cNvSpPr/>
          <p:nvPr/>
        </p:nvSpPr>
        <p:spPr>
          <a:xfrm flipH="true" rot="0">
            <a:off x="2608722" y="2578256"/>
            <a:ext cx="1632465" cy="1630830"/>
          </a:xfrm>
          <a:prstGeom prst="rect">
            <a:avLst/>
          </a:prstGeom>
          <a:solidFill>
            <a:schemeClr val="bg1">
              <a:alpha val="1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Rectangle 14"/>
          <p:cNvSpPr/>
          <p:nvPr/>
        </p:nvSpPr>
        <p:spPr>
          <a:xfrm flipH="true" rot="0">
            <a:off x="977348" y="931333"/>
            <a:ext cx="1632465" cy="1645227"/>
          </a:xfrm>
          <a:prstGeom prst="rect">
            <a:avLst/>
          </a:prstGeom>
          <a:solidFill>
            <a:schemeClr val="bg1">
              <a:alpha val="1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> </a:t>
            </a:r>
            <a:endParaRPr dirty="0" lang="en-US"/>
          </a:p>
        </p:txBody>
      </p:sp>
      <p:sp>
        <p:nvSpPr>
          <p:cNvPr id="10" name="Rectangle 15"/>
          <p:cNvSpPr/>
          <p:nvPr/>
        </p:nvSpPr>
        <p:spPr>
          <a:xfrm flipH="true" rot="0">
            <a:off x="4242955" y="933642"/>
            <a:ext cx="1636531" cy="1645227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Rectangle 16"/>
          <p:cNvSpPr/>
          <p:nvPr/>
        </p:nvSpPr>
        <p:spPr>
          <a:xfrm flipH="true" rot="0">
            <a:off x="7511142" y="933642"/>
            <a:ext cx="1632857" cy="1645227"/>
          </a:xfrm>
          <a:prstGeom prst="rect">
            <a:avLst/>
          </a:prstGeom>
          <a:solidFill>
            <a:schemeClr val="bg1">
              <a:alpha val="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Rectangle 17"/>
          <p:cNvSpPr/>
          <p:nvPr/>
        </p:nvSpPr>
        <p:spPr>
          <a:xfrm flipH="true" rot="0">
            <a:off x="2611581" y="0"/>
            <a:ext cx="1631374" cy="936455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Rectangle 18"/>
          <p:cNvSpPr/>
          <p:nvPr/>
        </p:nvSpPr>
        <p:spPr>
          <a:xfrm flipH="true" rot="0">
            <a:off x="5881253" y="0"/>
            <a:ext cx="1631374" cy="936455"/>
          </a:xfrm>
          <a:prstGeom prst="rect">
            <a:avLst/>
          </a:prstGeom>
          <a:solidFill>
            <a:schemeClr val="bg1">
              <a:alpha val="1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Rectangle 19"/>
          <p:cNvSpPr/>
          <p:nvPr/>
        </p:nvSpPr>
        <p:spPr>
          <a:xfrm rot="0">
            <a:off x="683194" y="1"/>
            <a:ext cx="5095306" cy="4459760"/>
          </a:xfrm>
          <a:prstGeom prst="rect">
            <a:avLst/>
          </a:prstGeom>
          <a:gradFill rotWithShape="1">
            <a:gsLst>
              <a:gs pos="46000">
                <a:schemeClr val="tx1"/>
              </a:gs>
              <a:gs pos="100000">
                <a:schemeClr val="tx1">
                  <a:lumMod val="85000"/>
                </a:schemeClr>
              </a:gs>
            </a:gsLst>
            <a:lin ang="16200000" scaled="0"/>
          </a:gradFill>
          <a:ln>
            <a:noFill/>
          </a:ln>
          <a:effectLst>
            <a:outerShdw blurRad="111125" dir="2700000" dist="6350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Title 1"/>
          <p:cNvSpPr>
            <a:spLocks noGrp="true"/>
          </p:cNvSpPr>
          <p:nvPr>
            <p:ph type="title"/>
          </p:nvPr>
        </p:nvSpPr>
        <p:spPr>
          <a:xfrm rot="0">
            <a:off x="6201834" y="208410"/>
            <a:ext cx="2440680" cy="1151684"/>
          </a:xfrm>
          <a:prstGeom prst="rect">
            <a:avLst/>
          </a:prstGeom>
        </p:spPr>
        <p:txBody>
          <a:bodyPr anchor="b" rtlCol="0" vert="horz">
            <a:noAutofit/>
          </a:bodyPr>
          <a:lstStyle>
            <a:lvl1pPr algn="l" lvl="0">
              <a:lnSpc>
                <a:spcPct val="100000"/>
              </a:lnSpc>
              <a:defRPr b="0" dirty="0" i="0" lang="en-US" sz="2400">
                <a:solidFill>
                  <a:schemeClr val="tx1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6" name="Text Placeholder 3"/>
          <p:cNvSpPr>
            <a:spLocks noGrp="true"/>
          </p:cNvSpPr>
          <p:nvPr>
            <p:ph idx="1" type="body"/>
          </p:nvPr>
        </p:nvSpPr>
        <p:spPr>
          <a:xfrm rot="0">
            <a:off x="6200798" y="1523267"/>
            <a:ext cx="2440492" cy="2938016"/>
          </a:xfrm>
          <a:prstGeom prst="rect">
            <a:avLst/>
          </a:prstGeom>
        </p:spPr>
        <p:txBody>
          <a:bodyPr rtlCol="0" vert="horz">
            <a:normAutofit/>
          </a:bodyPr>
          <a:lstStyle>
            <a:lvl1pPr indent="0" lvl="0">
              <a:lnSpc>
                <a:spcPct val="100000"/>
              </a:lnSpc>
              <a:buNone/>
              <a:defRPr b="0" dirty="0" i="0" lang="en-US" sz="1600">
                <a:solidFill>
                  <a:schemeClr val="tx1"/>
                </a:solidFill>
                <a:latin typeface="+mn-lt"/>
              </a:defRPr>
            </a:lvl1pPr>
            <a:lvl2pPr indent="0" lvl="1" marL="457200">
              <a:buNone/>
              <a:defRPr dirty="0" lang="en-US" sz="1200"/>
            </a:lvl2pPr>
            <a:lvl3pPr indent="0" lvl="2" marL="914400">
              <a:buNone/>
              <a:defRPr dirty="0" lang="en-US" sz="1000"/>
            </a:lvl3pPr>
            <a:lvl4pPr indent="0" lvl="3" marL="1371600">
              <a:buNone/>
              <a:defRPr dirty="0" lang="en-US" sz="900"/>
            </a:lvl4pPr>
            <a:lvl5pPr indent="0" lvl="4" marL="1828800">
              <a:buNone/>
              <a:defRPr dirty="0" lang="en-US" sz="900"/>
            </a:lvl5pPr>
            <a:lvl6pPr indent="0" lvl="5" marL="2286000">
              <a:buNone/>
              <a:defRPr dirty="0" lang="en-US" sz="900"/>
            </a:lvl6pPr>
            <a:lvl7pPr indent="0" lvl="6" marL="2743200">
              <a:buNone/>
              <a:defRPr dirty="0" lang="en-US" sz="900"/>
            </a:lvl7pPr>
            <a:lvl8pPr indent="0" lvl="7" marL="3200400">
              <a:buNone/>
              <a:defRPr dirty="0" lang="en-US" sz="900"/>
            </a:lvl8pPr>
            <a:lvl9pPr indent="0" lvl="8" marL="3657600">
              <a:buNone/>
              <a:defRPr dirty="0" lang="en-US" sz="900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cxnSp>
        <p:nvCxnSpPr>
          <p:cNvPr id="17" name="Straight Connector 25"/>
          <p:cNvCxnSpPr/>
          <p:nvPr/>
        </p:nvCxnSpPr>
        <p:spPr>
          <a:xfrm rot="0">
            <a:off x="6285606" y="1429537"/>
            <a:ext cx="23339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ate Placeholder 27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9" name="Footer Placeholder 28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0" name="Slide Number Placeholder 29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21" name="Content Placeholder 2"/>
          <p:cNvSpPr>
            <a:spLocks noGrp="true"/>
          </p:cNvSpPr>
          <p:nvPr>
            <p:ph idx="2"/>
          </p:nvPr>
        </p:nvSpPr>
        <p:spPr>
          <a:xfrm rot="0">
            <a:off x="1066800" y="285750"/>
            <a:ext cx="4343400" cy="3810000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>
            <a:lvl1pPr lvl="0">
              <a:lnSpc>
                <a:spcPct val="100000"/>
              </a:lnSpc>
            </a:lvl1pPr>
            <a:lvl2pPr lvl="1"/>
            <a:lvl3pPr lvl="2"/>
            <a:lvl4pPr lvl="3"/>
            <a:lvl5pPr lvl="4"/>
          </a:lstStyle>
          <a:p>
            <a:pPr indent="-255599" lvl="0" marL="255599">
              <a:lnSpc>
                <a:spcPct val="95000"/>
              </a:lnSpc>
              <a:buClr>
                <a:schemeClr val="bg2"/>
              </a:buClr>
              <a:buFont typeface="Arial"/>
              <a:buChar char="•"/>
            </a:pPr>
            <a:r>
              <a:rPr dirty="0" lang="en-US"/>
              <a:t>Click to edit Master text styles</a:t>
            </a:r>
          </a:p>
          <a:p>
            <a:pPr lvl="1">
              <a:lnSpc>
                <a:spcPct val="95000"/>
              </a:lnSpc>
              <a:buClr>
                <a:schemeClr val="bg2">
                  <a:lumMod val="75000"/>
                  <a:lumOff val="25000"/>
                </a:schemeClr>
              </a:buClr>
              <a:buSzPct val="75000"/>
              <a:buChar char="•"/>
            </a:pPr>
            <a:r>
              <a:rPr dirty="0" lang="en-US"/>
              <a:t>Second level</a:t>
            </a:r>
          </a:p>
          <a:p>
            <a:pPr lvl="2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75000"/>
            </a:pPr>
            <a:r>
              <a:rPr dirty="0" lang="en-US"/>
              <a:t>Third level</a:t>
            </a:r>
          </a:p>
          <a:p>
            <a:pPr lvl="3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Char char="•"/>
            </a:pPr>
            <a:r>
              <a:rPr dirty="0" lang="en-US"/>
              <a:t>Fourth level</a:t>
            </a:r>
          </a:p>
          <a:p>
            <a:pPr lvl="4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Char char="•"/>
            </a:pPr>
            <a:r>
              <a:rPr dirty="0" lang="en-US"/>
              <a:t>Fifth level</a:t>
            </a:r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/>
          <p:nvPr/>
        </p:nvSpPr>
        <p:spPr>
          <a:xfrm flipH="true" rot="0">
            <a:off x="0" y="2577426"/>
            <a:ext cx="977900" cy="1635124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Rectangle 27"/>
          <p:cNvSpPr/>
          <p:nvPr/>
        </p:nvSpPr>
        <p:spPr>
          <a:xfrm flipH="true" rot="0">
            <a:off x="0" y="0"/>
            <a:ext cx="977900" cy="936455"/>
          </a:xfrm>
          <a:prstGeom prst="rect">
            <a:avLst/>
          </a:prstGeom>
          <a:solidFill>
            <a:schemeClr val="bg1">
              <a:alpha val="1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Rectangle 28"/>
          <p:cNvSpPr/>
          <p:nvPr/>
        </p:nvSpPr>
        <p:spPr>
          <a:xfrm flipH="true" rot="0">
            <a:off x="976183" y="4209878"/>
            <a:ext cx="1632465" cy="933622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Rectangle 29"/>
          <p:cNvSpPr/>
          <p:nvPr/>
        </p:nvSpPr>
        <p:spPr>
          <a:xfrm flipH="true" rot="0">
            <a:off x="4243677" y="4209877"/>
            <a:ext cx="1632465" cy="933622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Rectangle 30"/>
          <p:cNvSpPr/>
          <p:nvPr/>
        </p:nvSpPr>
        <p:spPr>
          <a:xfrm flipH="true" rot="0">
            <a:off x="7511536" y="4209877"/>
            <a:ext cx="1632465" cy="933622"/>
          </a:xfrm>
          <a:prstGeom prst="rect">
            <a:avLst/>
          </a:prstGeom>
          <a:solidFill>
            <a:schemeClr val="bg1">
              <a:alpha val="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Rectangle 31"/>
          <p:cNvSpPr/>
          <p:nvPr/>
        </p:nvSpPr>
        <p:spPr>
          <a:xfrm flipH="true" rot="0">
            <a:off x="5879549" y="2581720"/>
            <a:ext cx="1632465" cy="1630830"/>
          </a:xfrm>
          <a:prstGeom prst="rect">
            <a:avLst/>
          </a:prstGeom>
          <a:solidFill>
            <a:schemeClr val="bg1">
              <a:alpha val="1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Rectangle 32"/>
          <p:cNvSpPr/>
          <p:nvPr/>
        </p:nvSpPr>
        <p:spPr>
          <a:xfrm flipH="true" rot="0">
            <a:off x="2608722" y="2578256"/>
            <a:ext cx="1632465" cy="1630830"/>
          </a:xfrm>
          <a:prstGeom prst="rect">
            <a:avLst/>
          </a:prstGeom>
          <a:solidFill>
            <a:schemeClr val="bg1">
              <a:alpha val="1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Rectangle 33"/>
          <p:cNvSpPr/>
          <p:nvPr/>
        </p:nvSpPr>
        <p:spPr>
          <a:xfrm flipH="true" rot="0">
            <a:off x="977348" y="931333"/>
            <a:ext cx="1632465" cy="1645227"/>
          </a:xfrm>
          <a:prstGeom prst="rect">
            <a:avLst/>
          </a:prstGeom>
          <a:solidFill>
            <a:schemeClr val="bg1">
              <a:alpha val="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> </a:t>
            </a:r>
            <a:endParaRPr dirty="0" lang="en-US"/>
          </a:p>
        </p:txBody>
      </p:sp>
      <p:sp>
        <p:nvSpPr>
          <p:cNvPr id="10" name="Rectangle 34"/>
          <p:cNvSpPr/>
          <p:nvPr/>
        </p:nvSpPr>
        <p:spPr>
          <a:xfrm flipH="true" rot="0">
            <a:off x="4242955" y="933642"/>
            <a:ext cx="1636531" cy="1645227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Rectangle 35"/>
          <p:cNvSpPr/>
          <p:nvPr/>
        </p:nvSpPr>
        <p:spPr>
          <a:xfrm flipH="true" rot="0">
            <a:off x="7511142" y="924235"/>
            <a:ext cx="1632857" cy="1645227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Rectangle 36"/>
          <p:cNvSpPr/>
          <p:nvPr/>
        </p:nvSpPr>
        <p:spPr>
          <a:xfrm flipH="true" rot="0">
            <a:off x="2611581" y="0"/>
            <a:ext cx="1631374" cy="936455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Rectangle 37"/>
          <p:cNvSpPr/>
          <p:nvPr/>
        </p:nvSpPr>
        <p:spPr>
          <a:xfrm flipH="true" rot="0">
            <a:off x="5881253" y="0"/>
            <a:ext cx="1631374" cy="936455"/>
          </a:xfrm>
          <a:prstGeom prst="rect">
            <a:avLst/>
          </a:prstGeom>
          <a:solidFill>
            <a:schemeClr val="bg1">
              <a:alpha val="1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Rectangle 38"/>
          <p:cNvSpPr/>
          <p:nvPr/>
        </p:nvSpPr>
        <p:spPr>
          <a:xfrm rot="0">
            <a:off x="3362289" y="1"/>
            <a:ext cx="5095306" cy="4459760"/>
          </a:xfrm>
          <a:prstGeom prst="rect">
            <a:avLst/>
          </a:prstGeom>
          <a:gradFill rotWithShape="1">
            <a:gsLst>
              <a:gs pos="46000">
                <a:schemeClr val="tx1"/>
              </a:gs>
              <a:gs pos="100000">
                <a:schemeClr val="tx1">
                  <a:lumMod val="85000"/>
                </a:schemeClr>
              </a:gs>
            </a:gsLst>
            <a:lin ang="16200000" scaled="0"/>
          </a:gradFill>
          <a:ln>
            <a:noFill/>
          </a:ln>
          <a:effectLst>
            <a:outerShdw blurRad="111125" dir="2700000" dist="6350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Picture Placeholder 2"/>
          <p:cNvSpPr>
            <a:spLocks noGrp="true"/>
          </p:cNvSpPr>
          <p:nvPr>
            <p:ph type="pic"/>
          </p:nvPr>
        </p:nvSpPr>
        <p:spPr>
          <a:xfrm rot="0">
            <a:off x="3825875" y="461962"/>
            <a:ext cx="4162426" cy="3532187"/>
          </a:xfrm>
          <a:prstGeom prst="rect">
            <a:avLst/>
          </a:prstGeom>
        </p:spPr>
        <p:txBody>
          <a:bodyPr rtlCol="0"/>
          <a:lstStyle>
            <a:lvl1pPr indent="0" lvl="0">
              <a:buNone/>
              <a:defRPr b="0" dirty="0" i="0" lang="en-US" sz="320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defRPr>
            </a:lvl1pPr>
            <a:lvl2pPr indent="0" lvl="1" marL="457200">
              <a:buNone/>
              <a:defRPr dirty="0" lang="en-US" sz="2800"/>
            </a:lvl2pPr>
            <a:lvl3pPr indent="0" lvl="2" marL="914400">
              <a:buNone/>
              <a:defRPr dirty="0" lang="en-US" sz="2400"/>
            </a:lvl3pPr>
            <a:lvl4pPr indent="0" lvl="3" marL="1371600">
              <a:buNone/>
              <a:defRPr dirty="0" lang="en-US" sz="2000"/>
            </a:lvl4pPr>
            <a:lvl5pPr indent="0" lvl="4" marL="1828800">
              <a:buNone/>
              <a:defRPr dirty="0" lang="en-US" sz="2000"/>
            </a:lvl5pPr>
            <a:lvl6pPr indent="0" lvl="5" marL="2286000">
              <a:buNone/>
              <a:defRPr dirty="0" lang="en-US" sz="2000"/>
            </a:lvl6pPr>
            <a:lvl7pPr indent="0" lvl="6" marL="2743200">
              <a:buNone/>
              <a:defRPr dirty="0" lang="en-US" sz="2000"/>
            </a:lvl7pPr>
            <a:lvl8pPr indent="0" lvl="7" marL="3200400">
              <a:buNone/>
              <a:defRPr dirty="0" lang="en-US" sz="2000"/>
            </a:lvl8pPr>
            <a:lvl9pPr indent="0" lvl="8" marL="3657600">
              <a:buNone/>
              <a:defRPr dirty="0" lang="en-US" sz="2000"/>
            </a:lvl9pPr>
          </a:lstStyle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6" name="Title 1"/>
          <p:cNvSpPr>
            <a:spLocks noGrp="true"/>
          </p:cNvSpPr>
          <p:nvPr>
            <p:ph idx="1" type="title"/>
          </p:nvPr>
        </p:nvSpPr>
        <p:spPr>
          <a:xfrm rot="0">
            <a:off x="436803" y="208410"/>
            <a:ext cx="2470480" cy="1151684"/>
          </a:xfrm>
          <a:prstGeom prst="rect">
            <a:avLst/>
          </a:prstGeom>
        </p:spPr>
        <p:txBody>
          <a:bodyPr anchor="b" rtlCol="0" vert="horz">
            <a:noAutofit/>
          </a:bodyPr>
          <a:lstStyle>
            <a:lvl1pPr algn="l" lvl="0">
              <a:lnSpc>
                <a:spcPct val="100000"/>
              </a:lnSpc>
              <a:defRPr b="0" dirty="0" i="0" lang="en-US" sz="2400">
                <a:solidFill>
                  <a:schemeClr val="tx1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7" name="Text Placeholder 3"/>
          <p:cNvSpPr>
            <a:spLocks noGrp="true"/>
          </p:cNvSpPr>
          <p:nvPr>
            <p:ph idx="2" type="body"/>
          </p:nvPr>
        </p:nvSpPr>
        <p:spPr>
          <a:xfrm rot="0">
            <a:off x="435768" y="1523267"/>
            <a:ext cx="2470291" cy="2938016"/>
          </a:xfrm>
          <a:prstGeom prst="rect">
            <a:avLst/>
          </a:prstGeom>
        </p:spPr>
        <p:txBody>
          <a:bodyPr rtlCol="0" vert="horz">
            <a:normAutofit/>
          </a:bodyPr>
          <a:lstStyle>
            <a:lvl1pPr indent="0" lvl="0">
              <a:lnSpc>
                <a:spcPct val="100000"/>
              </a:lnSpc>
              <a:buNone/>
              <a:defRPr b="0" dirty="0" i="0" lang="en-US" sz="1600">
                <a:solidFill>
                  <a:schemeClr val="tx1"/>
                </a:solidFill>
                <a:latin typeface="+mn-lt"/>
              </a:defRPr>
            </a:lvl1pPr>
            <a:lvl2pPr indent="0" lvl="1" marL="457200">
              <a:buNone/>
              <a:defRPr dirty="0" lang="en-US" sz="1200"/>
            </a:lvl2pPr>
            <a:lvl3pPr indent="0" lvl="2" marL="914400">
              <a:buNone/>
              <a:defRPr dirty="0" lang="en-US" sz="1000"/>
            </a:lvl3pPr>
            <a:lvl4pPr indent="0" lvl="3" marL="1371600">
              <a:buNone/>
              <a:defRPr dirty="0" lang="en-US" sz="900"/>
            </a:lvl4pPr>
            <a:lvl5pPr indent="0" lvl="4" marL="1828800">
              <a:buNone/>
              <a:defRPr dirty="0" lang="en-US" sz="900"/>
            </a:lvl5pPr>
            <a:lvl6pPr indent="0" lvl="5" marL="2286000">
              <a:buNone/>
              <a:defRPr dirty="0" lang="en-US" sz="900"/>
            </a:lvl6pPr>
            <a:lvl7pPr indent="0" lvl="6" marL="2743200">
              <a:buNone/>
              <a:defRPr dirty="0" lang="en-US" sz="900"/>
            </a:lvl7pPr>
            <a:lvl8pPr indent="0" lvl="7" marL="3200400">
              <a:buNone/>
              <a:defRPr dirty="0" lang="en-US" sz="900"/>
            </a:lvl8pPr>
            <a:lvl9pPr indent="0" lvl="8" marL="3657600">
              <a:buNone/>
              <a:defRPr dirty="0" lang="en-US" sz="900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cxnSp>
        <p:nvCxnSpPr>
          <p:cNvPr id="18" name="Straight Connector 45"/>
          <p:cNvCxnSpPr/>
          <p:nvPr/>
        </p:nvCxnSpPr>
        <p:spPr>
          <a:xfrm rot="0">
            <a:off x="520575" y="1429537"/>
            <a:ext cx="23339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46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20" name="Footer Placeholder 47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1" name="Slide Number Placeholder 48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true"/>
          </p:cNvSpPr>
          <p:nvPr>
            <p:ph idx="2" sz="half" type="dt"/>
          </p:nvPr>
        </p:nvSpPr>
        <p:spPr>
          <a:xfrm rot="0">
            <a:off x="1084649" y="4705350"/>
            <a:ext cx="1669026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lvl="0">
              <a:defRPr b="1" dirty="0" i="0" lang="en-US" sz="7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3" name="Footer Placeholder 4"/>
          <p:cNvSpPr>
            <a:spLocks noGrp="true"/>
          </p:cNvSpPr>
          <p:nvPr>
            <p:ph idx="3" sz="quarter" type="ftr"/>
          </p:nvPr>
        </p:nvSpPr>
        <p:spPr>
          <a:xfrm rot="0">
            <a:off x="3048000" y="4705350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1" dirty="0" i="0" lang="en-US" sz="7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Slide Number Placeholder 5"/>
          <p:cNvSpPr>
            <a:spLocks noGrp="true"/>
          </p:cNvSpPr>
          <p:nvPr>
            <p:ph idx="4" sz="quarter" type="sldNum"/>
          </p:nvPr>
        </p:nvSpPr>
        <p:spPr>
          <a:xfrm rot="0">
            <a:off x="6323780" y="4705350"/>
            <a:ext cx="1742435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1" dirty="0" i="0" lang="en-US" sz="7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Rectangle 11"/>
          <p:cNvSpPr/>
          <p:nvPr/>
        </p:nvSpPr>
        <p:spPr>
          <a:xfrm rot="0">
            <a:off x="0" y="930275"/>
            <a:ext cx="977900" cy="16351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bIns="45720" lIns="91440" rIns="91440" rtlCol="0" tIns="4572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Rectangle 12"/>
          <p:cNvSpPr/>
          <p:nvPr/>
        </p:nvSpPr>
        <p:spPr>
          <a:xfrm rot="0">
            <a:off x="0" y="4207045"/>
            <a:ext cx="977900" cy="936455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bIns="45720" lIns="91440" rIns="91440" rtlCol="0" tIns="4572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Rectangle 13"/>
          <p:cNvSpPr/>
          <p:nvPr/>
        </p:nvSpPr>
        <p:spPr>
          <a:xfrm rot="0">
            <a:off x="976183" y="1"/>
            <a:ext cx="1632465" cy="933622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bIns="45720" lIns="91440" rIns="91440" rtlCol="0" tIns="4572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Rectangle 14"/>
          <p:cNvSpPr/>
          <p:nvPr/>
        </p:nvSpPr>
        <p:spPr>
          <a:xfrm rot="0">
            <a:off x="4243677" y="0"/>
            <a:ext cx="1632465" cy="933622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bIns="45720" lIns="91440" rIns="91440" rtlCol="0" tIns="4572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Rectangle 15"/>
          <p:cNvSpPr/>
          <p:nvPr/>
        </p:nvSpPr>
        <p:spPr>
          <a:xfrm rot="0">
            <a:off x="7511536" y="0"/>
            <a:ext cx="1632465" cy="9336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bIns="45720" lIns="91440" rIns="91440" rtlCol="0" tIns="4572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Rectangle 16"/>
          <p:cNvSpPr/>
          <p:nvPr/>
        </p:nvSpPr>
        <p:spPr>
          <a:xfrm rot="0">
            <a:off x="5879549" y="934570"/>
            <a:ext cx="1632465" cy="1630830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bIns="45720" lIns="91440" rIns="91440" rtlCol="0" tIns="4572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Rectangle 17"/>
          <p:cNvSpPr/>
          <p:nvPr/>
        </p:nvSpPr>
        <p:spPr>
          <a:xfrm rot="0">
            <a:off x="2608722" y="931105"/>
            <a:ext cx="1632465" cy="1630830"/>
          </a:xfrm>
          <a:prstGeom prst="rect">
            <a:avLst/>
          </a:prstGeom>
          <a:solidFill>
            <a:schemeClr val="bg1">
              <a:alpha val="1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bIns="45720" lIns="91440" rIns="91440" rtlCol="0" tIns="4572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Rectangle 18"/>
          <p:cNvSpPr/>
          <p:nvPr/>
        </p:nvSpPr>
        <p:spPr>
          <a:xfrm rot="0">
            <a:off x="977348" y="2563091"/>
            <a:ext cx="1632465" cy="1645227"/>
          </a:xfrm>
          <a:prstGeom prst="rect">
            <a:avLst/>
          </a:prstGeom>
          <a:solidFill>
            <a:schemeClr val="bg1">
              <a:alpha val="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bIns="45720" lIns="91440" rIns="91440" rtlCol="0" tIns="4572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Rectangle 19"/>
          <p:cNvSpPr/>
          <p:nvPr/>
        </p:nvSpPr>
        <p:spPr>
          <a:xfrm rot="0">
            <a:off x="4242955" y="2565400"/>
            <a:ext cx="1636531" cy="1645227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bIns="45720" lIns="91440" rIns="91440" rtlCol="0" tIns="4572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Rectangle 20"/>
          <p:cNvSpPr/>
          <p:nvPr/>
        </p:nvSpPr>
        <p:spPr>
          <a:xfrm rot="0">
            <a:off x="7511142" y="2565400"/>
            <a:ext cx="1632857" cy="1645227"/>
          </a:xfrm>
          <a:prstGeom prst="rect">
            <a:avLst/>
          </a:prstGeom>
          <a:solidFill>
            <a:schemeClr val="bg1">
              <a:alpha val="7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bIns="45720" lIns="91440" rIns="91440" rtlCol="0" tIns="4572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Rectangle 21"/>
          <p:cNvSpPr/>
          <p:nvPr/>
        </p:nvSpPr>
        <p:spPr>
          <a:xfrm rot="0">
            <a:off x="2611581" y="4207043"/>
            <a:ext cx="1631374" cy="936455"/>
          </a:xfrm>
          <a:prstGeom prst="rect">
            <a:avLst/>
          </a:prstGeom>
          <a:solidFill>
            <a:schemeClr val="bg1">
              <a:alpha val="2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bIns="45720" lIns="91440" rIns="91440" rtlCol="0" tIns="4572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Rectangle 22"/>
          <p:cNvSpPr/>
          <p:nvPr/>
        </p:nvSpPr>
        <p:spPr>
          <a:xfrm rot="0">
            <a:off x="5881253" y="4207043"/>
            <a:ext cx="1631374" cy="936455"/>
          </a:xfrm>
          <a:prstGeom prst="rect">
            <a:avLst/>
          </a:prstGeom>
          <a:solidFill>
            <a:schemeClr val="bg1">
              <a:alpha val="6999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bIns="45720" lIns="91440" rIns="91440" rtlCol="0" tIns="4572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Rectangle 23"/>
          <p:cNvSpPr/>
          <p:nvPr/>
        </p:nvSpPr>
        <p:spPr>
          <a:xfrm rot="0">
            <a:off x="683192" y="1"/>
            <a:ext cx="7770668" cy="4459760"/>
          </a:xfrm>
          <a:prstGeom prst="rect">
            <a:avLst/>
          </a:prstGeom>
          <a:gradFill rotWithShape="1">
            <a:gsLst>
              <a:gs pos="46000">
                <a:schemeClr val="tx1"/>
              </a:gs>
              <a:gs pos="100000">
                <a:schemeClr val="tx1">
                  <a:lumMod val="85000"/>
                </a:schemeClr>
              </a:gs>
            </a:gsLst>
            <a:lin ang="16200000" scaled="0"/>
          </a:gradFill>
          <a:ln>
            <a:noFill/>
          </a:ln>
          <a:effectLst>
            <a:outerShdw blurRad="111125" dir="2700000" dist="6350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bIns="45720" lIns="91440" rIns="91440" rtlCol="0" tIns="4572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Title Placeholder 1"/>
          <p:cNvSpPr>
            <a:spLocks noGrp="true"/>
          </p:cNvSpPr>
          <p:nvPr>
            <p:ph type="title"/>
          </p:nvPr>
        </p:nvSpPr>
        <p:spPr>
          <a:xfrm rot="0">
            <a:off x="1116000" y="352799"/>
            <a:ext cx="6908400" cy="853199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9" name="Text Placeholder 2"/>
          <p:cNvSpPr>
            <a:spLocks noGrp="true"/>
          </p:cNvSpPr>
          <p:nvPr>
            <p:ph idx="1" type="body"/>
          </p:nvPr>
        </p:nvSpPr>
        <p:spPr>
          <a:xfrm rot="0">
            <a:off x="1116000" y="1278000"/>
            <a:ext cx="6908400" cy="2800800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/>
          <a:p>
            <a:pPr indent="-255599" lvl="0" marL="255599">
              <a:lnSpc>
                <a:spcPct val="95000"/>
              </a:lnSpc>
              <a:buClr>
                <a:schemeClr val="bg2"/>
              </a:buClr>
              <a:buFont typeface="Arial"/>
              <a:buChar char="•"/>
            </a:pPr>
            <a:r>
              <a:rPr dirty="0" lang="en-US"/>
              <a:t>Click to edit Master text styles</a:t>
            </a:r>
          </a:p>
          <a:p>
            <a:pPr lvl="1">
              <a:lnSpc>
                <a:spcPct val="95000"/>
              </a:lnSpc>
              <a:buClr>
                <a:schemeClr val="bg2">
                  <a:lumMod val="75000"/>
                  <a:lumOff val="25000"/>
                </a:schemeClr>
              </a:buClr>
              <a:buSzPct val="75000"/>
              <a:buChar char="•"/>
            </a:pPr>
            <a:r>
              <a:rPr dirty="0" lang="en-US"/>
              <a:t>Second level</a:t>
            </a:r>
          </a:p>
          <a:p>
            <a:pPr lvl="2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75000"/>
            </a:pPr>
            <a:r>
              <a:rPr dirty="0" lang="en-US"/>
              <a:t>Third level</a:t>
            </a:r>
          </a:p>
          <a:p>
            <a:pPr lvl="3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Char char="•"/>
            </a:pPr>
            <a:r>
              <a:rPr dirty="0" lang="en-US"/>
              <a:t>Fourth level</a:t>
            </a:r>
          </a:p>
          <a:p>
            <a:pPr lvl="4">
              <a:lnSpc>
                <a:spcPct val="95000"/>
              </a:lnSpc>
              <a:buClr>
                <a:schemeClr val="bg2">
                  <a:lumMod val="50000"/>
                  <a:lumOff val="50000"/>
                </a:schemeClr>
              </a:buClr>
              <a:buSzPct val="50000"/>
              <a:buChar char="•"/>
            </a:pPr>
            <a:r>
              <a:rPr dirty="0" lang="en-US"/>
              <a:t>Fifth level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spcBef>
          <a:spcPct val="0"/>
        </a:spcBef>
        <a:buNone/>
        <a:defRPr b="0" baseline="0" dirty="0" i="0" lang="en-US" sz="2600">
          <a:solidFill>
            <a:schemeClr val="bg2"/>
          </a:solidFill>
          <a:latin typeface="+mj-lt"/>
        </a:defRPr>
      </a:lvl1pPr>
    </p:titleStyle>
    <p:bodyStyle>
      <a:lvl1pPr algn="l" indent="-285750" lvl="0" marL="285750" rtl="false">
        <a:lnSpc>
          <a:spcPct val="100000"/>
        </a:lnSpc>
        <a:spcBef>
          <a:spcPts val="1200"/>
        </a:spcBef>
        <a:buSzPct val="100000"/>
        <a:buFont typeface="Wingdings"/>
        <a:buChar char=""/>
        <a:defRPr b="0" dirty="0" i="0" lang="en-US" sz="1800">
          <a:solidFill>
            <a:schemeClr val="bg1">
              <a:lumMod val="65000"/>
              <a:lumOff val="35000"/>
            </a:schemeClr>
          </a:solidFill>
          <a:latin typeface="+mn-lt"/>
        </a:defRPr>
      </a:lvl1pPr>
      <a:lvl2pPr algn="l" indent="-285750" lvl="1" marL="742950" rtl="false">
        <a:spcBef>
          <a:spcPct val="20000"/>
        </a:spcBef>
        <a:buSzPct val="100000"/>
        <a:buFont typeface="Quicksand"/>
        <a:buChar char="–"/>
        <a:defRPr b="0" dirty="0" i="0" lang="en-US" sz="1600">
          <a:solidFill>
            <a:schemeClr val="bg1">
              <a:lumMod val="65000"/>
              <a:lumOff val="35000"/>
            </a:schemeClr>
          </a:solidFill>
          <a:latin typeface="+mn-lt"/>
        </a:defRPr>
      </a:lvl2pPr>
      <a:lvl3pPr algn="l" indent="-228600" lvl="2" marL="1143000" rtl="false">
        <a:spcBef>
          <a:spcPct val="20000"/>
        </a:spcBef>
        <a:buSzPct val="100000"/>
        <a:buFont typeface="Quicksand"/>
        <a:buChar char="•"/>
        <a:defRPr b="0" dirty="0" i="0" lang="en-US" sz="1400">
          <a:solidFill>
            <a:schemeClr val="bg1">
              <a:lumMod val="65000"/>
              <a:lumOff val="35000"/>
            </a:schemeClr>
          </a:solidFill>
          <a:latin typeface="+mn-lt"/>
        </a:defRPr>
      </a:lvl3pPr>
      <a:lvl4pPr algn="l" indent="-228600" lvl="3" marL="1600200" rtl="false">
        <a:spcBef>
          <a:spcPct val="20000"/>
        </a:spcBef>
        <a:buSzPct val="100000"/>
        <a:buFont typeface="Quicksand"/>
        <a:buChar char="–"/>
        <a:defRPr b="0" dirty="0" i="0" lang="en-US" sz="1200">
          <a:solidFill>
            <a:schemeClr val="bg1">
              <a:lumMod val="65000"/>
              <a:lumOff val="35000"/>
            </a:schemeClr>
          </a:solidFill>
          <a:latin typeface="+mn-lt"/>
        </a:defRPr>
      </a:lvl4pPr>
      <a:lvl5pPr algn="l" indent="-228600" lvl="4" marL="2057400" rtl="false">
        <a:spcBef>
          <a:spcPct val="20000"/>
        </a:spcBef>
        <a:buSzPct val="100000"/>
        <a:buFont typeface="Quicksand"/>
        <a:buChar char="»"/>
        <a:defRPr b="0" dirty="0" i="0" lang="en-US" sz="1200">
          <a:solidFill>
            <a:schemeClr val="bg1">
              <a:lumMod val="65000"/>
              <a:lumOff val="35000"/>
            </a:schemeClr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Quicksand"/>
        <a:buChar char="»"/>
        <a:defRPr b="0" dirty="0" i="0" lang="en-US" sz="1200">
          <a:solidFill>
            <a:schemeClr val="bg1">
              <a:lumMod val="65000"/>
              <a:lumOff val="35000"/>
            </a:schemeClr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Quicksand"/>
        <a:buChar char="»"/>
        <a:defRPr b="0" dirty="0" i="0" lang="en-US" sz="1200">
          <a:solidFill>
            <a:schemeClr val="bg1">
              <a:lumMod val="65000"/>
              <a:lumOff val="35000"/>
            </a:schemeClr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Quicksand"/>
        <a:buChar char="»"/>
        <a:defRPr b="0" dirty="0" i="0" lang="en-US" sz="1200">
          <a:solidFill>
            <a:schemeClr val="bg1">
              <a:lumMod val="65000"/>
              <a:lumOff val="35000"/>
            </a:schemeClr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Quicksand"/>
        <a:buChar char="»"/>
        <a:defRPr b="0" dirty="0" i="0" lang="en-US" sz="1200">
          <a:solidFill>
            <a:schemeClr val="bg1">
              <a:lumMod val="65000"/>
              <a:lumOff val="35000"/>
            </a:schemeClr>
          </a:solidFill>
          <a:latin typeface="+mn-lt"/>
        </a:defRPr>
      </a:lvl9pPr>
    </p:bodyStyle>
    <p:otherStyle>
      <a:lvl1pPr algn="l" lv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2" Target="../media/image1.pn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10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?><Relationships xmlns="http://schemas.openxmlformats.org/package/2006/relationships"><Relationship Id="rId2" Target="../media/image2.jpeg" Type="http://schemas.openxmlformats.org/officeDocument/2006/relationships/image"/><Relationship Id="rId3" Target="../tags/tag3.xml" Type="http://schemas.openxmlformats.org/officeDocument/2006/relationships/tags"/><Relationship Id="rId4" Target="../tags/tag4.xml" Type="http://schemas.openxmlformats.org/officeDocument/2006/relationships/tags"/><Relationship Id="rId1" Target="../slideLayouts/slideLayout9.xml" Type="http://schemas.openxmlformats.org/officeDocument/2006/relationships/slideLayout"/></Relationships>
</file>

<file path=ppt/slides/_rels/slide4.xml.rels><?xml version="1.0" encoding="UTF-8"?><Relationships xmlns="http://schemas.openxmlformats.org/package/2006/relationships"><Relationship Id="rId2" Target="../media/image3.JPG" Type="http://schemas.openxmlformats.org/officeDocument/2006/relationships/image"/><Relationship Id="rId3" Target="../media/image4.JPG" Type="http://schemas.openxmlformats.org/officeDocument/2006/relationships/image"/><Relationship Id="rId4" Target="../media/image5.JPG" Type="http://schemas.openxmlformats.org/officeDocument/2006/relationships/image"/><Relationship Id="rId5" Target="../tags/tag5.xml" Type="http://schemas.openxmlformats.org/officeDocument/2006/relationships/tags"/><Relationship Id="rId1" Target="../slideLayouts/slideLayout10.xml" Type="http://schemas.openxmlformats.org/officeDocument/2006/relationships/slideLayout"/></Relationships>
</file>

<file path=ppt/slides/_rels/slide5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?><Relationships xmlns="http://schemas.openxmlformats.org/package/2006/relationships"><Relationship Id="rId2" Target="../media/image8.JPG" Type="http://schemas.openxmlformats.org/officeDocument/2006/relationships/image"/><Relationship Id="rId1" Target="../slideLayouts/slideLayout9.xml" Type="http://schemas.openxmlformats.org/officeDocument/2006/relationships/slideLayout"/></Relationships>
</file>

<file path=ppt/slides/_rels/slide7.xml.rels><?xml version="1.0" encoding="UTF-8"?><Relationships xmlns="http://schemas.openxmlformats.org/package/2006/relationships"><Relationship Id="rId2" Target="../media/image9.JPG" Type="http://schemas.openxmlformats.org/officeDocument/2006/relationships/image"/><Relationship Id="rId1" Target="../slideLayouts/slideLayout8.xml" Type="http://schemas.openxmlformats.org/officeDocument/2006/relationships/slideLayout"/></Relationships>
</file>

<file path=ppt/slides/_rels/slide8.xml.rels><?xml version="1.0" encoding="UTF-8"?><Relationships xmlns="http://schemas.openxmlformats.org/package/2006/relationships"><Relationship Id="rId2" Target="../media/image10.JPG" Type="http://schemas.openxmlformats.org/officeDocument/2006/relationships/image"/><Relationship Id="rId1" Target="../slideLayouts/slideLayout9.xml" Type="http://schemas.openxmlformats.org/officeDocument/2006/relationships/slideLayout"/></Relationships>
</file>

<file path=ppt/slides/_rels/slide9.xml.rels><?xml version="1.0" encoding="UTF-8"?><Relationships xmlns="http://schemas.openxmlformats.org/package/2006/relationships"><Relationship Id="rId2" Target="../media/image11.JPG" Type="http://schemas.openxmlformats.org/officeDocument/2006/relationships/image"/><Relationship Id="rId1" Target="../slideLayouts/slideLayout8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Smart agriculture System</a:t>
            </a:r>
          </a:p>
          <a:p>
            <a:pPr/>
            <a:r>
              <a:rPr dirty="0" lang="en-US"/>
              <a:t>Using </a:t>
            </a:r>
            <a:r>
              <a:rPr dirty="0" lang="en-US"/>
              <a:t>IOT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 type="subTitle"/>
          </p:nvPr>
        </p:nvSpPr>
        <p:spPr/>
        <p:txBody>
          <a:bodyPr rtlCol="0" vert="horz">
            <a:normAutofit fontScale="100000" lnSpcReduction="0"/>
          </a:bodyPr>
          <a:lstStyle/>
          <a:p>
            <a:pPr/>
            <a:r>
              <a:rPr dirty="0" lang="en-US"/>
              <a:t>Submitted By : </a:t>
            </a:r>
            <a:r>
              <a:rPr dirty="0" lang="en-US"/>
              <a:t>Suryansh Choudhary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 flipH="false" flipV="false" rot="0">
            <a:off x="6915150" y="4524375"/>
            <a:ext cx="2190750" cy="5847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Conclusion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An application has been made to monitor soil conditions and climatic conditions and to control motors remotely.</a:t>
            </a:r>
          </a:p>
          <a:p>
            <a:pPr/>
            <a:r>
              <a:rPr dirty="0" lang="en-US"/>
              <a:t>The application made is most likely to work great in real-life </a:t>
            </a:r>
            <a:r>
              <a:rPr dirty="0" err="1" lang="en-US"/>
              <a:t>scenario</a:t>
            </a:r>
            <a:r>
              <a:rPr dirty="0" lang="en-US"/>
              <a:t>.</a:t>
            </a:r>
          </a:p>
          <a:p>
            <a:pPr/>
            <a:r>
              <a:rPr dirty="0" lang="en-US"/>
              <a:t>The User Interface of the application is made simple allowing it to be used by everyone.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AIM</a:t>
            </a:r>
            <a:endParaRPr dirty="0" lang="en-US"/>
          </a:p>
        </p:txBody>
      </p:sp>
      <p:sp>
        <p:nvSpPr>
          <p:cNvPr id="3" name="Text Placeholder 3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Real time Temperature, Humidity and Soil Moisture monitoring</a:t>
            </a:r>
          </a:p>
          <a:p>
            <a:pPr/>
            <a:r>
              <a:rPr dirty="0" lang="en-US"/>
              <a:t>Real time Weather forecast updates</a:t>
            </a:r>
          </a:p>
          <a:p>
            <a:pPr/>
            <a:r>
              <a:rPr dirty="0" lang="en-US"/>
              <a:t>Remote control of motor pumps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idx="1" type="title"/>
          </p:nvPr>
        </p:nvSpPr>
        <p:spPr/>
        <p:txBody>
          <a:bodyPr rtlCol="0"/>
          <a:lstStyle/>
          <a:p>
            <a:pPr/>
            <a:r>
              <a:rPr dirty="0" lang="en-US"/>
              <a:t>Development</a:t>
            </a:r>
            <a:endParaRPr dirty="0" lang="en-US"/>
          </a:p>
        </p:txBody>
      </p:sp>
      <p:pic>
        <p:nvPicPr>
          <p:cNvPr id="3" name="Picture Placeholder 2"/>
          <p:cNvPicPr>
            <a:picLocks noChangeAspect="true" noGrp="true"/>
          </p:cNvPicPr>
          <p:nvPr>
            <p:ph type="pic"/>
          </p:nvPr>
        </p:nvPicPr>
        <p:blipFill>
          <a:blip r:embed="rId2">
            <a:lum bright="0" contrast="0"/>
            <a:extLst>
              <a:ext uri="{334B084D-3220-45DD-80DE-92A58295D517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E90E538F-915E-44DA-A455-F3E118E4CCD2}">
                <a14:useLocalDpi xmlns:a14="http://schemas.microsoft.com/office/drawing/2010/main" val="0"/>
              </a:ext>
            </a:extLst>
          </a:blip>
          <a:srcRect b="-1050" l="-850" r="470" t="-290"/>
          <a:stretch>
            <a:fillRect/>
          </a:stretch>
        </p:blipFill>
        <p:spPr>
          <a:xfrm rot="0">
            <a:off x="3656361" y="289007"/>
            <a:ext cx="4557836" cy="3450783"/>
          </a:xfrm>
          <a:prstGeom prst="rect">
            <a:avLst/>
          </a:prstGeom>
          <a:ln cap="flat" w="19050">
            <a:noFill/>
            <a:prstDash val="solid"/>
            <a:round/>
          </a:ln>
          <a:effectLst>
            <a:outerShdw blurRad="50800" dir="2700000" dist="38100">
              <a:srgbClr val="3f3f3f">
                <a:alpha val="100000"/>
                <a:lumMod val="75000"/>
                <a:lumOff val="25000"/>
              </a:srgbClr>
            </a:outerShdw>
          </a:effectLst>
        </p:spPr>
      </p:pic>
      <p:sp>
        <p:nvSpPr>
          <p:cNvPr id="4" name="Picture Placeholder 2"/>
          <p:cNvSpPr>
            <a:spLocks noGrp="true"/>
          </p:cNvSpPr>
          <p:nvPr>
            <p:ph idx="2" type="body"/>
          </p:nvPr>
        </p:nvSpPr>
        <p:spPr/>
        <p:txBody>
          <a:bodyPr rtlCol="0" vert="horz">
            <a:normAutofit fontScale="100000" lnSpcReduction="0"/>
          </a:bodyPr>
          <a:lstStyle/>
          <a:p>
            <a:pPr indent="-342900" marL="342900">
              <a:buFont typeface="Wingdings"/>
              <a:buChar char=""/>
            </a:pPr>
            <a:r>
              <a:rPr dirty="0" lang="en-US"/>
              <a:t>Project is developed using the Watson IoT Platform and </a:t>
            </a:r>
            <a:r>
              <a:rPr dirty="0" lang="en-US"/>
              <a:t>NodeRed</a:t>
            </a:r>
            <a:r>
              <a:rPr dirty="0" lang="en-US"/>
              <a:t> Software</a:t>
            </a:r>
          </a:p>
          <a:p>
            <a:pPr indent="-342900" lvl="0" marL="342900">
              <a:buFont typeface="Wingdings"/>
              <a:buChar char=""/>
            </a:pPr>
            <a:r>
              <a:rPr dirty="0" lang="en-US"/>
              <a:t>The data is received from the Watson IoT Simulator and Open Weather API and sent to </a:t>
            </a:r>
            <a:r>
              <a:rPr dirty="0" lang="en-US"/>
              <a:t>NodeRed</a:t>
            </a:r>
            <a:r>
              <a:rPr dirty="0" lang="en-US"/>
              <a:t> and displayed in </a:t>
            </a:r>
            <a:r>
              <a:rPr dirty="0" lang="en-US"/>
              <a:t>UI</a:t>
            </a:r>
            <a:endParaRPr dirty="0" lang="en-US"/>
          </a:p>
        </p:txBody>
      </p:sp>
      <p:sp>
        <p:nvSpPr>
          <p:cNvPr id="5" name=""/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4792275" y="3939330"/>
            <a:ext cx="2286000" cy="521855"/>
          </a:xfrm>
          <a:solidFill>
            <a:schemeClr val="accent1"/>
          </a:solidFill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>
                <a:solidFill>
                  <a:schemeClr val="bg1"/>
                </a:solidFill>
                <a:latin typeface="Quicksand-medium"/>
              </a:rPr>
              <a:t>Block </a:t>
            </a:r>
            <a:r>
              <a:rPr dirty="0" err="1" lang="en-US">
                <a:solidFill>
                  <a:schemeClr val="bg1"/>
                </a:solidFill>
                <a:latin typeface="Quicksand-medium"/>
              </a:rPr>
              <a:t>Diagram</a:t>
            </a:r>
            <a:endParaRPr dirty="0" err="1" lang="en-US">
              <a:solidFill>
                <a:schemeClr val="bg1"/>
              </a:solidFill>
              <a:latin typeface="Quicksand-medium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1118425" y="0"/>
            <a:ext cx="6907158" cy="531256"/>
          </a:xfrm>
        </p:spPr>
        <p:txBody>
          <a:bodyPr rtlCol="0" vert="horz">
            <a:normAutofit fontScale="100000" lnSpcReduction="0"/>
          </a:bodyPr>
          <a:lstStyle/>
          <a:p>
            <a:pPr/>
            <a:r>
              <a:rPr dirty="0" lang="en-US" sz="2600"/>
              <a:t>Working</a:t>
            </a:r>
            <a:endParaRPr dirty="0" lang="en-US" sz="2600"/>
          </a:p>
        </p:txBody>
      </p:sp>
      <p:pic>
        <p:nvPicPr>
          <p:cNvPr id="3" name="Text Placeholder 2"/>
          <p:cNvPicPr>
            <a:picLocks noChangeAspect="true" noGrp="true"/>
          </p:cNvPicPr>
          <p:nvPr>
            <p:ph idx="1" type="pic"/>
          </p:nvPr>
        </p:nvPicPr>
        <p:blipFill>
          <a:blip r:embed="rId2"/>
          <a:srcRect b="3850" l="2450" r="5270" t="0"/>
          <a:stretch>
            <a:fillRect/>
          </a:stretch>
        </p:blipFill>
        <p:spPr>
          <a:xfrm rot="0">
            <a:off x="1287884" y="1601705"/>
            <a:ext cx="1748647" cy="2416006"/>
          </a:xfrm>
        </p:spPr>
      </p:pic>
      <p:sp>
        <p:nvSpPr>
          <p:cNvPr id="4" name="Text Placeholder 2"/>
          <p:cNvSpPr>
            <a:spLocks noGrp="true"/>
          </p:cNvSpPr>
          <p:nvPr>
            <p:ph idx="6" type="body"/>
          </p:nvPr>
        </p:nvSpPr>
        <p:spPr>
          <a:xfrm rot="0">
            <a:off x="5870448" y="4017711"/>
            <a:ext cx="2130552" cy="341061"/>
          </a:xfrm>
        </p:spPr>
        <p:txBody>
          <a:bodyPr rtlCol="0"/>
          <a:lstStyle/>
          <a:p>
            <a:pPr algn="ctr"/>
            <a:r>
              <a:rPr dirty="0" lang="en-US">
                <a:latin typeface="Quicksand-medium"/>
              </a:rPr>
              <a:t>Soil </a:t>
            </a:r>
            <a:r>
              <a:rPr dirty="0" lang="en-US">
                <a:latin typeface="Quicksand-medium"/>
              </a:rPr>
              <a:t>Moisture</a:t>
            </a:r>
            <a:endParaRPr dirty="0" lang="en-US">
              <a:latin typeface="Quicksand-medium"/>
            </a:endParaRPr>
          </a:p>
        </p:txBody>
      </p:sp>
      <p:sp>
        <p:nvSpPr>
          <p:cNvPr id="5" name="Text Placeholder 2"/>
          <p:cNvSpPr>
            <a:spLocks noGrp="true"/>
          </p:cNvSpPr>
          <p:nvPr>
            <p:ph idx="4" type="body"/>
          </p:nvPr>
        </p:nvSpPr>
        <p:spPr>
          <a:xfrm rot="0">
            <a:off x="3492389" y="4017711"/>
            <a:ext cx="2130552" cy="341061"/>
          </a:xfrm>
        </p:spPr>
        <p:txBody>
          <a:bodyPr rtlCol="0"/>
          <a:lstStyle/>
          <a:p>
            <a:pPr algn="ctr"/>
            <a:r>
              <a:rPr dirty="0" lang="en-US">
                <a:latin typeface="Quicksand-medium"/>
              </a:rPr>
              <a:t>Humidity</a:t>
            </a:r>
            <a:endParaRPr dirty="0" lang="en-US">
              <a:latin typeface="Quicksand-medium"/>
            </a:endParaRPr>
          </a:p>
        </p:txBody>
      </p:sp>
      <p:sp>
        <p:nvSpPr>
          <p:cNvPr id="6" name="Content Placeholder 2"/>
          <p:cNvSpPr>
            <a:spLocks noGrp="true"/>
          </p:cNvSpPr>
          <p:nvPr>
            <p:ph idx="2" type="body"/>
          </p:nvPr>
        </p:nvSpPr>
        <p:spPr>
          <a:xfrm rot="0">
            <a:off x="1114329" y="4017711"/>
            <a:ext cx="2130552" cy="350396"/>
          </a:xfrm>
        </p:spPr>
        <p:txBody>
          <a:bodyPr rtlCol="0"/>
          <a:lstStyle/>
          <a:p>
            <a:pPr algn="ctr"/>
            <a:r>
              <a:rPr dirty="0" lang="en-US">
                <a:latin typeface="Quicksand-medium"/>
              </a:rPr>
              <a:t>Temperature</a:t>
            </a:r>
            <a:endParaRPr dirty="0" lang="en-US">
              <a:latin typeface="Quicksand-medium"/>
            </a:endParaRPr>
          </a:p>
        </p:txBody>
      </p:sp>
      <p:pic>
        <p:nvPicPr>
          <p:cNvPr id="7" name="Picture Placeholder 2"/>
          <p:cNvPicPr>
            <a:picLocks noChangeAspect="true" noGrp="true"/>
          </p:cNvPicPr>
          <p:nvPr>
            <p:ph idx="3" type="pic"/>
          </p:nvPr>
        </p:nvPicPr>
        <p:blipFill>
          <a:blip r:embed="rId3"/>
          <a:srcRect b="4240" l="3880" r="5510" t="0"/>
          <a:stretch>
            <a:fillRect/>
          </a:stretch>
        </p:blipFill>
        <p:spPr>
          <a:xfrm rot="0">
            <a:off x="3688613" y="1591960"/>
            <a:ext cx="1738103" cy="2435495"/>
          </a:xfrm>
        </p:spPr>
      </p:pic>
      <p:pic>
        <p:nvPicPr>
          <p:cNvPr id="8" name="Picture Placeholder 2"/>
          <p:cNvPicPr>
            <a:picLocks noChangeAspect="true" noGrp="true"/>
          </p:cNvPicPr>
          <p:nvPr>
            <p:ph idx="5" type="pic"/>
          </p:nvPr>
        </p:nvPicPr>
        <p:blipFill>
          <a:blip r:embed="rId4"/>
          <a:srcRect b="3420" l="3380" r="5350" t="0"/>
          <a:stretch>
            <a:fillRect/>
          </a:stretch>
        </p:blipFill>
        <p:spPr>
          <a:xfrm rot="0">
            <a:off x="6063386" y="1601705"/>
            <a:ext cx="1744684" cy="2416006"/>
          </a:xfrm>
        </p:spPr>
      </p:pic>
      <p:sp>
        <p:nvSpPr>
          <p:cNvPr id="9" name=""/>
          <p:cNvSpPr txBox="1"/>
          <p:nvPr/>
        </p:nvSpPr>
        <p:spPr>
          <a:xfrm flipH="false" flipV="false" rot="0">
            <a:off x="1118425" y="531256"/>
            <a:ext cx="6907158" cy="948461"/>
          </a:xfrm>
          <a:prstGeom prst="rect">
            <a:avLst/>
          </a:prstGeom>
          <a:noFill/>
          <a:ln cap="flat" w="25400">
            <a:solidFill>
              <a:srgbClr val="bfbfbf"/>
            </a:solidFill>
            <a:prstDash val="solid"/>
            <a:round/>
          </a:ln>
          <a:effectLst>
            <a:outerShdw blurRad="50800" dir="2700000" dist="95250">
              <a:srgbClr val="3f3f3f">
                <a:alpha val="39999"/>
              </a:srgbClr>
            </a:outerShdw>
          </a:effectLst>
        </p:spPr>
        <p:txBody>
          <a:bodyPr anchor="ctr" bIns="47625" lIns="95250" rIns="95250" rtlCol="0" tIns="47625" vert="horz">
            <a:spAutoFit/>
          </a:bodyPr>
          <a:lstStyle/>
          <a:p>
            <a:pPr algn="l" indent="-342900" marL="342900">
              <a:buFont typeface="Wingdings"/>
              <a:buChar char=""/>
              <a:defRPr dirty="0" lang="en-US" sz="1400"/>
            </a:pPr>
            <a:r>
              <a:rPr dirty="0" lang="en-US">
                <a:solidFill>
                  <a:srgbClr val="000000"/>
                </a:solidFill>
              </a:rPr>
              <a:t>Two devices are created in the Watson </a:t>
            </a:r>
            <a:r>
              <a:rPr dirty="0" lang="en-US">
                <a:solidFill>
                  <a:srgbClr val="000000"/>
                </a:solidFill>
              </a:rPr>
              <a:t>IoT</a:t>
            </a:r>
            <a:r>
              <a:rPr dirty="0" lang="en-US">
                <a:solidFill>
                  <a:srgbClr val="000000"/>
                </a:solidFill>
              </a:rPr>
              <a:t> Platform, first for receiving sensor information from Watson IoT Simulator and second to connect to motor for receiving commands.</a:t>
            </a:r>
          </a:p>
          <a:p>
            <a:pPr algn="l" indent="-342900" marL="342900">
              <a:buFont typeface="Wingdings"/>
              <a:buChar char=""/>
              <a:defRPr dirty="0" lang="en-US" sz="1400"/>
            </a:pPr>
            <a:r>
              <a:rPr dirty="0" lang="en-US">
                <a:solidFill>
                  <a:srgbClr val="000000"/>
                </a:solidFill>
              </a:rPr>
              <a:t>Watson IoT Simulator is connected to the platform to display the sensor data.</a:t>
            </a:r>
            <a:endParaRPr dirty="0" lang="en-US">
              <a:solidFill>
                <a:srgbClr val="000000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true"/>
          </p:cNvSpPr>
          <p:nvPr>
            <p:ph idx="1"/>
          </p:nvPr>
        </p:nvSpPr>
        <p:spPr>
          <a:xfrm rot="0">
            <a:off x="1114320" y="277406"/>
            <a:ext cx="6907158" cy="3802980"/>
          </a:xfrm>
        </p:spPr>
        <p:txBody>
          <a:bodyPr rtlCol="0" vert="horz">
            <a:normAutofit fontScale="85000" lnSpcReduction="20000"/>
          </a:bodyPr>
          <a:lstStyle/>
          <a:p>
            <a:pPr>
              <a:buFont typeface="Wingdings"/>
              <a:buChar char=""/>
            </a:pPr>
            <a:r>
              <a:rPr b="0" dirty="0" lang="en-US">
                <a:solidFill>
                  <a:srgbClr val="000000"/>
                </a:solidFill>
                <a:latin typeface="Quicksand"/>
              </a:rPr>
              <a:t>An API is generated from the 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website 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openweathermaps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.org to receive the current weather conditions of a 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particular place which is selected.</a:t>
            </a:r>
          </a:p>
          <a:p>
            <a:pPr>
              <a:buFont typeface="Wingdings"/>
              <a:buChar char=""/>
            </a:pPr>
            <a:r>
              <a:rPr b="0" dirty="0" lang="en-US">
                <a:solidFill>
                  <a:srgbClr val="000000"/>
                </a:solidFill>
                <a:latin typeface="Quicksand"/>
              </a:rPr>
              <a:t>In the node-red, nodes are 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connected accordingly to receive the data from the Watson 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I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oT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 Sensor and 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display it in UI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 using gauges.</a:t>
            </a:r>
          </a:p>
          <a:p>
            <a:pPr>
              <a:buFont typeface="Wingdings"/>
              <a:buChar char=""/>
            </a:pPr>
            <a:r>
              <a:rPr b="0" dirty="0" lang="en-US">
                <a:solidFill>
                  <a:srgbClr val="000000"/>
                </a:solidFill>
                <a:latin typeface="Quicksand"/>
              </a:rPr>
              <a:t>A SMS is send out to the user whenever the soil moisture gets low.</a:t>
            </a:r>
          </a:p>
          <a:p>
            <a:pPr>
              <a:buFont typeface="Wingdings"/>
              <a:buChar char=""/>
            </a:pPr>
            <a:r>
              <a:rPr b="0" dirty="0" lang="en-US">
                <a:solidFill>
                  <a:srgbClr val="000000"/>
                </a:solidFill>
                <a:latin typeface="Quicksand"/>
              </a:rPr>
              <a:t>A python code is written for the 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connecting the motor device. Using the motor device two buttons are generated 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for the on and off of the motor.</a:t>
            </a:r>
          </a:p>
          <a:p>
            <a:pPr>
              <a:buFont typeface="Wingdings"/>
              <a:buChar char=""/>
            </a:pPr>
            <a:r>
              <a:rPr b="0" dirty="0" lang="en-US">
                <a:solidFill>
                  <a:srgbClr val="000000"/>
                </a:solidFill>
                <a:latin typeface="Quicksand"/>
              </a:rPr>
              <a:t>A timer is connected to the motor buttons which sends a SMS to the user mobile after 30 minutes of running and automatically switches the motor off after 45 minutes of continuous running and sends a SMS regarding it to the user.</a:t>
            </a:r>
          </a:p>
          <a:p>
            <a:pPr>
              <a:buFont typeface="Wingdings"/>
              <a:buChar char=""/>
            </a:pPr>
            <a:r>
              <a:rPr b="0" dirty="0" lang="en-US">
                <a:solidFill>
                  <a:srgbClr val="000000"/>
                </a:solidFill>
                <a:latin typeface="Quicksand"/>
              </a:rPr>
              <a:t>Nodes are also connected to 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display the weather conditions using the http request node and the generated 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API 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key. Finally the generated 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UI 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consists of the 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simulated data, 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buttons to control the motor and the weather conditions from the open weather </a:t>
            </a:r>
            <a:r>
              <a:rPr b="0" dirty="0" lang="en-US">
                <a:solidFill>
                  <a:srgbClr val="000000"/>
                </a:solidFill>
                <a:latin typeface="Quicksand"/>
              </a:rPr>
              <a:t>API in the form of gauges.</a:t>
            </a:r>
            <a:endParaRPr b="0" dirty="0" lang="en-US">
              <a:solidFill>
                <a:srgbClr val="000000"/>
              </a:solidFill>
              <a:latin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idx="1" type="title"/>
          </p:nvPr>
        </p:nvSpPr>
        <p:spPr/>
        <p:txBody>
          <a:bodyPr rtlCol="0"/>
          <a:lstStyle/>
          <a:p>
            <a:pPr algn="ctr"/>
            <a:r>
              <a:rPr dirty="0" lang="en-US" sz="2300"/>
              <a:t>Smart Home Tab</a:t>
            </a:r>
            <a:endParaRPr dirty="0" lang="en-US" sz="2300"/>
          </a:p>
        </p:txBody>
      </p:sp>
      <p:sp>
        <p:nvSpPr>
          <p:cNvPr id="3" name="Content Placeholder 2"/>
          <p:cNvSpPr>
            <a:spLocks noGrp="true"/>
          </p:cNvSpPr>
          <p:nvPr>
            <p:ph idx="2" type="body"/>
          </p:nvPr>
        </p:nvSpPr>
        <p:spPr/>
        <p:txBody>
          <a:bodyPr rtlCol="0"/>
          <a:lstStyle/>
          <a:p>
            <a:pPr indent="-342900" marL="342900">
              <a:buFont typeface="Wingdings"/>
              <a:buChar char=""/>
            </a:pPr>
            <a:r>
              <a:rPr dirty="0" lang="en-US"/>
              <a:t>A central console in the UI allows the user to go the desired tab at the click of a button.</a:t>
            </a:r>
          </a:p>
          <a:p>
            <a:pPr indent="0">
              <a:buFont typeface="Wingdings"/>
              <a:buNone/>
            </a:pPr>
            <a:r>
              <a:rPr dirty="0" lang="en-US"/>
              <a:t/>
            </a:r>
            <a:endParaRPr dirty="0" lang="en-US"/>
          </a:p>
        </p:txBody>
      </p:sp>
      <p:pic>
        <p:nvPicPr>
          <p:cNvPr id="4" name="Picture Placeholder 2"/>
          <p:cNvPicPr>
            <a:picLocks noChangeAspect="false" noGrp="true"/>
          </p:cNvPicPr>
          <p:nvPr>
            <p:ph type="pic"/>
          </p:nvPr>
        </p:nvPicPr>
        <p:blipFill>
          <a:blip r:embed="rId2"/>
          <a:srcRect b="0" l="0" r="0" t="0"/>
          <a:stretch>
            <a:fillRect/>
          </a:stretch>
        </p:blipFill>
        <p:spPr>
          <a:xfrm rot="0">
            <a:off x="3945274" y="514235"/>
            <a:ext cx="3976097" cy="3020072"/>
          </a:xfrm>
          <a:prstGeom prst="rect">
            <a:avLst/>
          </a:prstGeom>
          <a:ln cap="flat" w="19050">
            <a:noFill/>
            <a:prstDash val="solid"/>
            <a:round/>
          </a:ln>
          <a:effectLst>
            <a:outerShdw blurRad="50800" dir="2700000" dist="38100">
              <a:srgbClr val="3f3f3f">
                <a:alpha val="100000"/>
                <a:lumMod val="75000"/>
                <a:lumOff val="2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>
            <a:noAutofit/>
          </a:bodyPr>
          <a:lstStyle/>
          <a:p>
            <a:pPr/>
            <a:r>
              <a:rPr b="0" dirty="0" lang="en-US" sz="2300">
                <a:latin typeface="Quicksand"/>
              </a:rPr>
              <a:t>Sensors Tab</a:t>
            </a:r>
            <a:endParaRPr b="0" dirty="0" lang="en-US" sz="2300">
              <a:latin typeface="Quicksand"/>
            </a:endParaRPr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2"/>
          </p:nvPr>
        </p:nvPicPr>
        <p:blipFill>
          <a:blip r:embed="rId2"/>
          <a:srcRect b="0" l="0" r="0" t="0"/>
          <a:stretch>
            <a:fillRect/>
          </a:stretch>
        </p:blipFill>
        <p:spPr>
          <a:xfrm rot="0">
            <a:off x="976998" y="208407"/>
            <a:ext cx="4293641" cy="3785101"/>
          </a:xfrm>
          <a:prstGeom prst="rect">
            <a:avLst/>
          </a:prstGeom>
          <a:ln cap="flat" w="19050">
            <a:noFill/>
            <a:prstDash val="solid"/>
            <a:round/>
          </a:ln>
          <a:effectLst>
            <a:outerShdw blurRad="50800" dir="2700000" dist="38100">
              <a:srgbClr val="3f3f3f">
                <a:alpha val="100000"/>
                <a:lumMod val="75000"/>
                <a:lumOff val="25000"/>
              </a:srgbClr>
            </a:outerShdw>
          </a:effectLst>
        </p:spPr>
      </p:pic>
      <p:sp>
        <p:nvSpPr>
          <p:cNvPr id="4" name="Text Placeholder 3"/>
          <p:cNvSpPr>
            <a:spLocks noGrp="true"/>
          </p:cNvSpPr>
          <p:nvPr>
            <p:ph idx="1" type="body"/>
          </p:nvPr>
        </p:nvSpPr>
        <p:spPr/>
        <p:txBody>
          <a:bodyPr rtlCol="0" vert="horz">
            <a:normAutofit fontScale="100000" lnSpcReduction="10000"/>
          </a:bodyPr>
          <a:lstStyle/>
          <a:p>
            <a:pPr indent="-342900" marL="342900">
              <a:buFont typeface="Wingdings"/>
              <a:buChar char=""/>
            </a:pPr>
            <a:r>
              <a:rPr b="0" dirty="0" lang="en-US" sz="1700">
                <a:latin typeface="Quicksand"/>
              </a:rPr>
              <a:t>The T</a:t>
            </a:r>
            <a:r>
              <a:rPr b="0" dirty="0" lang="en-US" sz="1700">
                <a:latin typeface="Quicksand"/>
              </a:rPr>
              <a:t>emperature, Humidity and Soil Moisture levels are displayed as gauges.</a:t>
            </a:r>
          </a:p>
          <a:p>
            <a:pPr indent="-342900" marL="342900">
              <a:buFont typeface="Wingdings"/>
              <a:buChar char=""/>
            </a:pPr>
            <a:r>
              <a:rPr b="0" dirty="0" lang="en-US" sz="1700">
                <a:latin typeface="Quicksand"/>
              </a:rPr>
              <a:t>Each gauge has been configured to show 3 conditions:</a:t>
            </a:r>
            <a:br>
              <a:rPr b="0" dirty="0" lang="en-US" sz="1700">
                <a:latin typeface="Quicksand"/>
              </a:rPr>
            </a:br>
            <a:r>
              <a:rPr b="0" dirty="0" lang="en-US" sz="1700">
                <a:latin typeface="Quicksand"/>
              </a:rPr>
              <a:t>Yellow - Good</a:t>
            </a:r>
            <a:br>
              <a:rPr b="0" dirty="0" lang="en-US" sz="1700">
                <a:latin typeface="Quicksand"/>
              </a:rPr>
            </a:br>
            <a:r>
              <a:rPr b="0" dirty="0" lang="en-US" sz="1700">
                <a:latin typeface="Quicksand"/>
              </a:rPr>
              <a:t>Green - </a:t>
            </a:r>
            <a:r>
              <a:rPr b="0" dirty="0" lang="en-US" sz="1700">
                <a:latin typeface="Quicksand"/>
              </a:rPr>
              <a:t>Ideal</a:t>
            </a:r>
            <a:br>
              <a:rPr b="0" dirty="0" lang="en-US" sz="1700">
                <a:latin typeface="Quicksand"/>
              </a:rPr>
            </a:br>
            <a:r>
              <a:rPr b="0" dirty="0" lang="en-US" sz="1700">
                <a:latin typeface="Quicksand"/>
              </a:rPr>
              <a:t>Red - Danger</a:t>
            </a:r>
            <a:endParaRPr b="0" dirty="0" lang="en-US" sz="1700">
              <a:latin typeface="Quicksa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2"/>
          <p:cNvPicPr>
            <a:picLocks noChangeAspect="false" noGrp="true"/>
          </p:cNvPicPr>
          <p:nvPr>
            <p:ph/>
          </p:nvPr>
        </p:nvPicPr>
        <p:blipFill>
          <a:blip r:embed="rId2"/>
          <a:srcRect b="-5394" l="0" r="0" t="-5394"/>
          <a:stretch>
            <a:fillRect/>
          </a:stretch>
        </p:blipFill>
        <p:spPr>
          <a:xfrm rot="0">
            <a:off x="3825878" y="372789"/>
            <a:ext cx="4162426" cy="3532187"/>
          </a:xfrm>
          <a:prstGeom prst="rect">
            <a:avLst/>
          </a:prstGeom>
          <a:ln cap="flat" w="19050">
            <a:noFill/>
            <a:prstDash val="solid"/>
            <a:round/>
          </a:ln>
          <a:effectLst>
            <a:outerShdw blurRad="50800" dir="2700000" dist="38100">
              <a:srgbClr val="3f3f3f">
                <a:alpha val="100000"/>
                <a:lumMod val="75000"/>
                <a:lumOff val="25000"/>
              </a:srgbClr>
            </a:outerShdw>
          </a:effectLst>
        </p:spPr>
      </p:pic>
      <p:sp>
        <p:nvSpPr>
          <p:cNvPr id="3" name="Title 1"/>
          <p:cNvSpPr>
            <a:spLocks noGrp="true"/>
          </p:cNvSpPr>
          <p:nvPr>
            <p:ph idx="1" type="title"/>
          </p:nvPr>
        </p:nvSpPr>
        <p:spPr/>
        <p:txBody>
          <a:bodyPr rtlCol="0"/>
          <a:lstStyle/>
          <a:p>
            <a:pPr/>
            <a:r>
              <a:rPr dirty="0" lang="en-US" sz="2300"/>
              <a:t>Motor Tab</a:t>
            </a:r>
            <a:endParaRPr dirty="0" lang="en-US" sz="2300"/>
          </a:p>
        </p:txBody>
      </p:sp>
      <p:sp>
        <p:nvSpPr>
          <p:cNvPr id="4" name="Text Placeholder 3"/>
          <p:cNvSpPr>
            <a:spLocks noGrp="true"/>
          </p:cNvSpPr>
          <p:nvPr>
            <p:ph idx="2" type="body"/>
          </p:nvPr>
        </p:nvSpPr>
        <p:spPr/>
        <p:txBody>
          <a:bodyPr rtlCol="0" vert="horz">
            <a:normAutofit fontScale="92500" lnSpcReduction="10000"/>
          </a:bodyPr>
          <a:lstStyle/>
          <a:p>
            <a:pPr indent="-342900" marL="342900">
              <a:buFont typeface="Wingdings"/>
              <a:buChar char=""/>
            </a:pPr>
            <a:r>
              <a:rPr dirty="0" lang="en-US"/>
              <a:t>The motor controls allow the user to switch the motor on and off.</a:t>
            </a:r>
          </a:p>
          <a:p>
            <a:pPr indent="-342900" marL="342900">
              <a:buFont typeface="Wingdings"/>
              <a:buChar char=""/>
            </a:pPr>
            <a:r>
              <a:rPr dirty="0" lang="en-US"/>
              <a:t>A SMS is sent after 30 minutes warning the user.</a:t>
            </a:r>
          </a:p>
          <a:p>
            <a:pPr indent="-342900" marL="342900">
              <a:buFont typeface="Wingdings"/>
              <a:buChar char=""/>
            </a:pPr>
            <a:r>
              <a:rPr dirty="0" lang="en-US"/>
              <a:t>The timer automatically switches off the motor and sends a SMS after 45 minutes.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>
            <a:normAutofit fontScale="100000" lnSpcReduction="0"/>
          </a:bodyPr>
          <a:lstStyle/>
          <a:p>
            <a:pPr/>
            <a:r>
              <a:rPr dirty="0" lang="en-US" sz="2300"/>
              <a:t>Weather Tab</a:t>
            </a:r>
            <a:endParaRPr dirty="0" lang="en-US" sz="2300"/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2"/>
          </p:nvPr>
        </p:nvPicPr>
        <p:blipFill>
          <a:blip r:embed="rId2"/>
          <a:srcRect b="0" l="0" r="0" t="0"/>
          <a:stretch>
            <a:fillRect/>
          </a:stretch>
        </p:blipFill>
        <p:spPr>
          <a:xfrm rot="0">
            <a:off x="1084881" y="285750"/>
            <a:ext cx="4307237" cy="3810000"/>
          </a:xfrm>
          <a:prstGeom prst="rect">
            <a:avLst/>
          </a:prstGeom>
          <a:ln cap="flat" w="19050">
            <a:noFill/>
            <a:prstDash val="solid"/>
            <a:round/>
          </a:ln>
          <a:effectLst>
            <a:outerShdw blurRad="50800" dir="2700000" dist="38100">
              <a:srgbClr val="3f3f3f">
                <a:alpha val="100000"/>
                <a:lumMod val="75000"/>
                <a:lumOff val="25000"/>
              </a:srgbClr>
            </a:outerShdw>
          </a:effectLst>
        </p:spPr>
      </p:pic>
      <p:sp>
        <p:nvSpPr>
          <p:cNvPr id="4" name="Text Placeholder 3"/>
          <p:cNvSpPr>
            <a:spLocks noGrp="true"/>
          </p:cNvSpPr>
          <p:nvPr>
            <p:ph idx="1" type="body"/>
          </p:nvPr>
        </p:nvSpPr>
        <p:spPr/>
        <p:txBody>
          <a:bodyPr rtlCol="0"/>
          <a:lstStyle/>
          <a:p>
            <a:pPr indent="-342900" marL="342900">
              <a:buFont typeface="Wingdings"/>
              <a:buChar char=""/>
            </a:pPr>
            <a:r>
              <a:rPr dirty="0" lang="en-US"/>
              <a:t>Live weather stats of the are displayed by the help of gauges and texts.</a:t>
            </a:r>
          </a:p>
          <a:p>
            <a:pPr indent="-342900" marL="342900">
              <a:buFont typeface="Wingdings"/>
              <a:buChar char=""/>
            </a:pPr>
            <a:r>
              <a:rPr dirty="0" lang="en-US"/>
              <a:t>The weather data is refreshed every 5 seconds making it very accurate.</a:t>
            </a:r>
            <a:endParaRPr dirty="0"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threePicAndTx"/>
</p:tagLst>
</file>

<file path=ppt/tags/tag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fourPic"/>
</p:tagLst>
</file>

<file path=ppt/tags/tag3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presetShape" val="TWIN_COMET:0.0"/>
</p:tagLst>
</file>

<file path=ppt/tags/tag4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5:0:0" val="5"/>
  <p:tag name="fontWeight:5:0:1" val="5"/>
</p:tagLst>
</file>

<file path=ppt/tags/tag5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4:0:0" val="5"/>
  <p:tag name="fontWeight:4:0:1" val="5"/>
  <p:tag name="fontWeight:5:0:0" val="5"/>
  <p:tag name="fontWeight:6:0:0" val="5"/>
</p:tagLst>
</file>

<file path=ppt/tags/tag6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webfont2" val="Quicksand-medium"/>
</p:tagLst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Lightbox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Lightbox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Lightbox">
      <a:fillStyleLst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85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100000"/>
                <a:satMod val="300000"/>
              </a:schemeClr>
            </a:gs>
            <a:gs pos="35000">
              <a:schemeClr val="phClr">
                <a:tint val="100000"/>
                <a:shade val="85000"/>
                <a:satMod val="300000"/>
              </a:schemeClr>
            </a:gs>
            <a:gs pos="100000">
              <a:schemeClr val="phClr">
                <a:tint val="100000"/>
                <a:shade val="65000"/>
                <a:alpha val="100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95000"/>
                <a:satMod val="130000"/>
              </a:schemeClr>
            </a:gs>
            <a:gs pos="33000">
              <a:schemeClr val="phClr">
                <a:shade val="93000"/>
                <a:satMod val="130000"/>
              </a:schemeClr>
            </a:gs>
            <a:gs pos="100000">
              <a:schemeClr val="phClr">
                <a:shade val="51000"/>
                <a:satMod val="130000"/>
              </a:schemeClr>
            </a:gs>
          </a:gsLst>
          <a:lin ang="16200000" scaled="0"/>
        </a:gradFill>
      </a:fillStyleLst>
      <a:lnStyleLst>
        <a:ln cap="flat" w="12700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508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50000"/>
                <a:satMod val="150000"/>
              </a:schemeClr>
            </a:gs>
            <a:gs pos="100000">
              <a:schemeClr val="phClr"/>
            </a:gs>
            <a:gs pos="100000">
              <a:schemeClr val="phClr"/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40000"/>
                <a:satMod val="150000"/>
              </a:schemeClr>
            </a:gs>
            <a:gs pos="100000">
              <a:schemeClr val="phClr">
                <a:tint val="90000"/>
                <a:satMod val="3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Lightbox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Lightbox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Lightbox">
      <a:fillStyleLst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85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100000"/>
                <a:satMod val="300000"/>
              </a:schemeClr>
            </a:gs>
            <a:gs pos="35000">
              <a:schemeClr val="phClr">
                <a:tint val="100000"/>
                <a:shade val="85000"/>
                <a:satMod val="300000"/>
              </a:schemeClr>
            </a:gs>
            <a:gs pos="100000">
              <a:schemeClr val="phClr">
                <a:tint val="100000"/>
                <a:shade val="65000"/>
                <a:alpha val="100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95000"/>
                <a:satMod val="130000"/>
              </a:schemeClr>
            </a:gs>
            <a:gs pos="33000">
              <a:schemeClr val="phClr">
                <a:shade val="93000"/>
                <a:satMod val="130000"/>
              </a:schemeClr>
            </a:gs>
            <a:gs pos="100000">
              <a:schemeClr val="phClr">
                <a:shade val="51000"/>
                <a:satMod val="130000"/>
              </a:schemeClr>
            </a:gs>
          </a:gsLst>
          <a:lin ang="16200000" scaled="0"/>
        </a:gradFill>
      </a:fillStyleLst>
      <a:lnStyleLst>
        <a:ln cap="flat" w="12700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508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50000"/>
                <a:satMod val="150000"/>
              </a:schemeClr>
            </a:gs>
            <a:gs pos="100000">
              <a:schemeClr val="phClr"/>
            </a:gs>
            <a:gs pos="100000">
              <a:schemeClr val="phClr"/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40000"/>
                <a:satMod val="150000"/>
              </a:schemeClr>
            </a:gs>
            <a:gs pos="100000">
              <a:schemeClr val="phClr">
                <a:tint val="90000"/>
                <a:satMod val="3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>Suryansh</dc:creator>
  <cp:lastModifiedBy>Suryansh</cp:lastModifiedBy>
  <dcterms:created xmlns:xsi="http://www.w3.org/2001/XMLSchema-instance" xsi:type="dcterms:W3CDTF">2020-06-26T13:23:15Z</dcterms:created>
  <dcterms:modified xmlns:xsi="http://www.w3.org/2001/XMLSchema-instance" xsi:type="dcterms:W3CDTF">2020-06-26T20:44:39Z</dcterms:modified>
</cp:coreProperties>
</file>