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8568B0D-1545-4AA6-AC9F-C904CD510F8F}" type="datetimeFigureOut">
              <a:rPr lang="en-US" smtClean="0"/>
              <a:t>5/27/2022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1727660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68B0D-1545-4AA6-AC9F-C904CD510F8F}"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2829552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68B0D-1545-4AA6-AC9F-C904CD510F8F}"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2636123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68B0D-1545-4AA6-AC9F-C904CD510F8F}"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1315489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68B0D-1545-4AA6-AC9F-C904CD510F8F}"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991222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568B0D-1545-4AA6-AC9F-C904CD510F8F}" type="datetimeFigureOut">
              <a:rPr lang="en-US" smtClean="0"/>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93284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568B0D-1545-4AA6-AC9F-C904CD510F8F}" type="datetimeFigureOut">
              <a:rPr lang="en-US" smtClean="0"/>
              <a:t>5/27/2022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4037413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8568B0D-1545-4AA6-AC9F-C904CD510F8F}"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1190308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8568B0D-1545-4AA6-AC9F-C904CD510F8F}"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288271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68B0D-1545-4AA6-AC9F-C904CD510F8F}"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253155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68B0D-1545-4AA6-AC9F-C904CD510F8F}"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426090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68B0D-1545-4AA6-AC9F-C904CD510F8F}"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251292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68B0D-1545-4AA6-AC9F-C904CD510F8F}" type="datetimeFigureOut">
              <a:rPr lang="en-US" smtClean="0"/>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373478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568B0D-1545-4AA6-AC9F-C904CD510F8F}" type="datetimeFigureOut">
              <a:rPr lang="en-US" smtClean="0"/>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591966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68B0D-1545-4AA6-AC9F-C904CD510F8F}" type="datetimeFigureOut">
              <a:rPr lang="en-US" smtClean="0"/>
              <a:t>5/27/2022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377911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68B0D-1545-4AA6-AC9F-C904CD510F8F}"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251429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68B0D-1545-4AA6-AC9F-C904CD510F8F}"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68186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8568B0D-1545-4AA6-AC9F-C904CD510F8F}" type="datetimeFigureOut">
              <a:rPr lang="en-US" smtClean="0"/>
              <a:t>5/27/2022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087A90A-933C-48BA-8862-2CF17C938FE3}" type="slidenum">
              <a:rPr lang="en-US" smtClean="0"/>
              <a:t>‹#›</a:t>
            </a:fld>
            <a:endParaRPr lang="en-US"/>
          </a:p>
        </p:txBody>
      </p:sp>
    </p:spTree>
    <p:extLst>
      <p:ext uri="{BB962C8B-B14F-4D97-AF65-F5344CB8AC3E}">
        <p14:creationId xmlns:p14="http://schemas.microsoft.com/office/powerpoint/2010/main" val="1674742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Human</a:t>
            </a:r>
            <a:r>
              <a:rPr lang="en-US" dirty="0"/>
              <a:t> </a:t>
            </a:r>
            <a:r>
              <a:rPr lang="en-US" b="1" dirty="0"/>
              <a:t>Face recognition Attendance system</a:t>
            </a:r>
            <a:br>
              <a:rPr lang="en-US" b="1" dirty="0"/>
            </a:br>
            <a:br>
              <a:rPr lang="en-US" b="1" dirty="0"/>
            </a:br>
            <a:r>
              <a:rPr lang="en-US" sz="2000" b="1" dirty="0"/>
              <a:t>By Suryansh Gupta</a:t>
            </a:r>
            <a:endParaRPr lang="en-US" sz="1800" dirty="0"/>
          </a:p>
        </p:txBody>
      </p:sp>
      <p:sp>
        <p:nvSpPr>
          <p:cNvPr id="3" name="Subtitle 2"/>
          <p:cNvSpPr>
            <a:spLocks noGrp="1"/>
          </p:cNvSpPr>
          <p:nvPr>
            <p:ph type="subTitle" idx="1"/>
          </p:nvPr>
        </p:nvSpPr>
        <p:spPr/>
        <p:txBody>
          <a:bodyPr>
            <a:normAutofit/>
          </a:bodyPr>
          <a:lstStyle/>
          <a:p>
            <a:r>
              <a:rPr lang="en-US" dirty="0"/>
              <a:t>.</a:t>
            </a:r>
          </a:p>
        </p:txBody>
      </p:sp>
    </p:spTree>
    <p:extLst>
      <p:ext uri="{BB962C8B-B14F-4D97-AF65-F5344CB8AC3E}">
        <p14:creationId xmlns:p14="http://schemas.microsoft.com/office/powerpoint/2010/main" val="1191489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Sensing Face and capture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a:t>Face detection involves separating image windows into two classes; one containing faces (turning the background (clutter).</a:t>
            </a:r>
          </a:p>
          <a:p>
            <a:r>
              <a:rPr lang="en-US" dirty="0"/>
              <a:t>It is difficult because although commonalities exist between faces, they can vary considerably in terms of age, skin color and facial expression. The problem is further complicated by differing lighting conditions, image qualities and geometries, as well as the possibility of partial occlusion and disguise. An ideal face detector would therefore be able to detect the presence of any face under any set of lighting conditions, upon any background. The face detection task can be broken down into two steps.</a:t>
            </a:r>
          </a:p>
          <a:p>
            <a:r>
              <a:rPr lang="en-US" dirty="0"/>
              <a:t>The first step is a classification task that takes some arbitrary image as input and outputs a binary value of yes or no, indicating whether there are any faces present in the image. The second step is the face localization task that aims to take an image as input and output the location of any face or faces within that image as some bounding box with (x, y, width, height).</a:t>
            </a:r>
          </a:p>
        </p:txBody>
      </p:sp>
    </p:spTree>
    <p:extLst>
      <p:ext uri="{BB962C8B-B14F-4D97-AF65-F5344CB8AC3E}">
        <p14:creationId xmlns:p14="http://schemas.microsoft.com/office/powerpoint/2010/main" val="790972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Match with database</a:t>
            </a:r>
            <a:endParaRPr lang="en-US" dirty="0"/>
          </a:p>
        </p:txBody>
      </p:sp>
      <p:sp>
        <p:nvSpPr>
          <p:cNvPr id="3" name="Content Placeholder 2"/>
          <p:cNvSpPr>
            <a:spLocks noGrp="1"/>
          </p:cNvSpPr>
          <p:nvPr>
            <p:ph idx="1"/>
          </p:nvPr>
        </p:nvSpPr>
        <p:spPr/>
        <p:txBody>
          <a:bodyPr/>
          <a:lstStyle/>
          <a:p>
            <a:endParaRPr lang="en-US" dirty="0"/>
          </a:p>
          <a:p>
            <a:endParaRPr lang="en-US" dirty="0"/>
          </a:p>
          <a:p>
            <a:r>
              <a:rPr lang="en-US" dirty="0"/>
              <a:t>After taking the picture the system will compare the equality of the pictures in its database and give the most related result.</a:t>
            </a:r>
          </a:p>
          <a:p>
            <a:endParaRPr lang="en-US" dirty="0"/>
          </a:p>
          <a:p>
            <a:r>
              <a:rPr lang="en-US" dirty="0"/>
              <a:t>I will use </a:t>
            </a:r>
            <a:r>
              <a:rPr lang="en-US" dirty="0" err="1"/>
              <a:t>raspbian</a:t>
            </a:r>
            <a:r>
              <a:rPr lang="en-US" dirty="0"/>
              <a:t> operating system, open CV platform and will do the coding in python language. </a:t>
            </a:r>
          </a:p>
          <a:p>
            <a:endParaRPr lang="en-US" dirty="0"/>
          </a:p>
        </p:txBody>
      </p:sp>
    </p:spTree>
    <p:extLst>
      <p:ext uri="{BB962C8B-B14F-4D97-AF65-F5344CB8AC3E}">
        <p14:creationId xmlns:p14="http://schemas.microsoft.com/office/powerpoint/2010/main" val="125803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Specifications of the product</a:t>
            </a:r>
            <a:endParaRPr lang="en-US" dirty="0"/>
          </a:p>
        </p:txBody>
      </p:sp>
      <p:sp>
        <p:nvSpPr>
          <p:cNvPr id="3" name="Content Placeholder 2"/>
          <p:cNvSpPr>
            <a:spLocks noGrp="1"/>
          </p:cNvSpPr>
          <p:nvPr>
            <p:ph idx="1"/>
          </p:nvPr>
        </p:nvSpPr>
        <p:spPr/>
        <p:txBody>
          <a:bodyPr/>
          <a:lstStyle/>
          <a:p>
            <a:pPr lvl="0"/>
            <a:endParaRPr lang="en-US" dirty="0"/>
          </a:p>
          <a:p>
            <a:pPr lvl="0"/>
            <a:endParaRPr lang="en-US" dirty="0"/>
          </a:p>
          <a:p>
            <a:pPr lvl="0"/>
            <a:r>
              <a:rPr lang="en-US" dirty="0"/>
              <a:t>HD Webcam (Camera Module).</a:t>
            </a:r>
          </a:p>
          <a:p>
            <a:pPr lvl="0"/>
            <a:r>
              <a:rPr lang="en-US" dirty="0"/>
              <a:t>Raspberry pie.</a:t>
            </a:r>
          </a:p>
          <a:p>
            <a:pPr lvl="0"/>
            <a:r>
              <a:rPr lang="en-US" dirty="0"/>
              <a:t>Battery for energy source.</a:t>
            </a:r>
          </a:p>
          <a:p>
            <a:pPr lvl="0"/>
            <a:r>
              <a:rPr lang="en-US" dirty="0"/>
              <a:t>SD card.</a:t>
            </a:r>
          </a:p>
          <a:p>
            <a:pPr lvl="0"/>
            <a:r>
              <a:rPr lang="en-US" dirty="0"/>
              <a:t>Laptop </a:t>
            </a:r>
          </a:p>
          <a:p>
            <a:endParaRPr lang="en-US" dirty="0"/>
          </a:p>
        </p:txBody>
      </p:sp>
    </p:spTree>
    <p:extLst>
      <p:ext uri="{BB962C8B-B14F-4D97-AF65-F5344CB8AC3E}">
        <p14:creationId xmlns:p14="http://schemas.microsoft.com/office/powerpoint/2010/main" val="1213907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a:xfrm>
            <a:off x="1154955" y="5435124"/>
            <a:ext cx="45719" cy="203675"/>
          </a:xfrm>
        </p:spPr>
        <p:txBody>
          <a:bodyPr>
            <a:normAutofit fontScale="47500" lnSpcReduction="20000"/>
          </a:bodyPr>
          <a:lstStyle/>
          <a:p>
            <a:r>
              <a:rPr lang="en-US" dirty="0"/>
              <a:t>.</a:t>
            </a:r>
          </a:p>
        </p:txBody>
      </p:sp>
    </p:spTree>
    <p:extLst>
      <p:ext uri="{BB962C8B-B14F-4D97-AF65-F5344CB8AC3E}">
        <p14:creationId xmlns:p14="http://schemas.microsoft.com/office/powerpoint/2010/main" val="12644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Authentication is one of the significant issues in the era of information system. Among other things, human face recognition (HFR) is one of known techniques which can be used for user authentication. However, it is difficult to estimate the attendance precisely using each result of face recognition independently because the face detection rate is not sufficiently high.</a:t>
            </a:r>
          </a:p>
          <a:p>
            <a:r>
              <a:rPr lang="en-US" dirty="0"/>
              <a:t>Continuous observation improves the performance for the estimation of the attendance so I constructed the lecture attendance system based on face recognition, and applied the system to classroom. This will first review the related works in the field of attendance management and face recognition. Then, it introduces the system structure and plan.</a:t>
            </a:r>
          </a:p>
          <a:p>
            <a:r>
              <a:rPr lang="en-US" dirty="0"/>
              <a:t>Finally, experiments are implemented to provide as evidence to support our plan. The result shows that continuous observation improved the performance for the estimation of the attendance.</a:t>
            </a:r>
          </a:p>
          <a:p>
            <a:endParaRPr lang="en-US" dirty="0"/>
          </a:p>
        </p:txBody>
      </p:sp>
    </p:spTree>
    <p:extLst>
      <p:ext uri="{BB962C8B-B14F-4D97-AF65-F5344CB8AC3E}">
        <p14:creationId xmlns:p14="http://schemas.microsoft.com/office/powerpoint/2010/main" val="95249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 and objective</a:t>
            </a:r>
            <a:br>
              <a:rPr lang="en-US" dirty="0"/>
            </a:br>
            <a:endParaRPr lang="en-US" dirty="0"/>
          </a:p>
        </p:txBody>
      </p:sp>
      <p:sp>
        <p:nvSpPr>
          <p:cNvPr id="3" name="Content Placeholder 2"/>
          <p:cNvSpPr>
            <a:spLocks noGrp="1"/>
          </p:cNvSpPr>
          <p:nvPr>
            <p:ph idx="1"/>
          </p:nvPr>
        </p:nvSpPr>
        <p:spPr/>
        <p:txBody>
          <a:bodyPr/>
          <a:lstStyle/>
          <a:p>
            <a:endParaRPr lang="en-US" dirty="0"/>
          </a:p>
          <a:p>
            <a:pPr marL="0" indent="0">
              <a:buNone/>
            </a:pPr>
            <a:endParaRPr lang="en-US" dirty="0"/>
          </a:p>
          <a:p>
            <a:r>
              <a:rPr lang="en-US" dirty="0"/>
              <a:t>My aim is to build up a face recognition system where a human will stand in front of the system and a camera will match the face along with its database.</a:t>
            </a:r>
          </a:p>
          <a:p>
            <a:r>
              <a:rPr lang="en-US" dirty="0"/>
              <a:t>There will no extra RFID card people need to carry any more and this system will be the most authentic system of taking attendance. </a:t>
            </a:r>
          </a:p>
        </p:txBody>
      </p:sp>
    </p:spTree>
    <p:extLst>
      <p:ext uri="{BB962C8B-B14F-4D97-AF65-F5344CB8AC3E}">
        <p14:creationId xmlns:p14="http://schemas.microsoft.com/office/powerpoint/2010/main" val="250028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a:t>
            </a:r>
            <a:br>
              <a:rPr lang="en-US" dirty="0"/>
            </a:br>
            <a:endParaRPr lang="en-US" dirty="0"/>
          </a:p>
        </p:txBody>
      </p:sp>
      <p:sp>
        <p:nvSpPr>
          <p:cNvPr id="3" name="Content Placeholder 2"/>
          <p:cNvSpPr>
            <a:spLocks noGrp="1"/>
          </p:cNvSpPr>
          <p:nvPr>
            <p:ph idx="1"/>
          </p:nvPr>
        </p:nvSpPr>
        <p:spPr/>
        <p:txBody>
          <a:bodyPr/>
          <a:lstStyle/>
          <a:p>
            <a:r>
              <a:rPr lang="en-US" dirty="0"/>
              <a:t>As I am making a system which can recognize face and match with its own database. It will make the attendance system more authentic. My primary goal is to help the lecturers, improve and organize the process of track and manage student attendance and absenteeism.</a:t>
            </a:r>
          </a:p>
          <a:p>
            <a:r>
              <a:rPr lang="en-US" dirty="0"/>
              <a:t>Additionally, I seek to provide a valuable attendance service for both teachers and students. Reduce manual process errors by provide automated and a reliable attendance system uses face recognition technology.</a:t>
            </a:r>
          </a:p>
          <a:p>
            <a:r>
              <a:rPr lang="en-US" dirty="0"/>
              <a:t>Increase privacy and security which student cannot presenting himself or his friend while they are not. Flexibility, Lectures capability of editing attendance records.</a:t>
            </a:r>
          </a:p>
          <a:p>
            <a:endParaRPr lang="en-US" dirty="0"/>
          </a:p>
        </p:txBody>
      </p:sp>
    </p:spTree>
    <p:extLst>
      <p:ext uri="{BB962C8B-B14F-4D97-AF65-F5344CB8AC3E}">
        <p14:creationId xmlns:p14="http://schemas.microsoft.com/office/powerpoint/2010/main" val="349413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Content Placeholder 2"/>
          <p:cNvSpPr>
            <a:spLocks noGrp="1"/>
          </p:cNvSpPr>
          <p:nvPr>
            <p:ph idx="1"/>
          </p:nvPr>
        </p:nvSpPr>
        <p:spPr/>
        <p:txBody>
          <a:bodyPr/>
          <a:lstStyle/>
          <a:p>
            <a:endParaRPr lang="en-US" dirty="0"/>
          </a:p>
          <a:p>
            <a:endParaRPr lang="en-US" dirty="0"/>
          </a:p>
          <a:p>
            <a:r>
              <a:rPr lang="en-US" dirty="0"/>
              <a:t>The system stores the faces that are detected and automatically marks attendance.</a:t>
            </a:r>
          </a:p>
          <a:p>
            <a:r>
              <a:rPr lang="en-US" dirty="0"/>
              <a:t>Ease of use is manipulate and recognize the faces in real time using. Multiple face detection. Multipurpose software Can be used in different places.</a:t>
            </a:r>
          </a:p>
          <a:p>
            <a:endParaRPr lang="en-US" dirty="0"/>
          </a:p>
        </p:txBody>
      </p:sp>
    </p:spTree>
    <p:extLst>
      <p:ext uri="{BB962C8B-B14F-4D97-AF65-F5344CB8AC3E}">
        <p14:creationId xmlns:p14="http://schemas.microsoft.com/office/powerpoint/2010/main" val="35775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The accuracy of the system is not 100%. It can only detect face from a limited distance.</a:t>
            </a:r>
          </a:p>
          <a:p>
            <a:endParaRPr lang="en-US" dirty="0"/>
          </a:p>
        </p:txBody>
      </p:sp>
    </p:spTree>
    <p:extLst>
      <p:ext uri="{BB962C8B-B14F-4D97-AF65-F5344CB8AC3E}">
        <p14:creationId xmlns:p14="http://schemas.microsoft.com/office/powerpoint/2010/main" val="13904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Status</a:t>
            </a:r>
            <a:endParaRPr lang="en-US" dirty="0"/>
          </a:p>
        </p:txBody>
      </p:sp>
      <p:sp>
        <p:nvSpPr>
          <p:cNvPr id="3" name="Content Placeholder 2"/>
          <p:cNvSpPr>
            <a:spLocks noGrp="1"/>
          </p:cNvSpPr>
          <p:nvPr>
            <p:ph idx="1"/>
          </p:nvPr>
        </p:nvSpPr>
        <p:spPr/>
        <p:txBody>
          <a:bodyPr/>
          <a:lstStyle/>
          <a:p>
            <a:pPr marL="0" indent="0">
              <a:buNone/>
            </a:pPr>
            <a:r>
              <a:rPr lang="en-US" dirty="0"/>
              <a:t>I have make a user friendly web interface which anyone can understand easily and efficiently.</a:t>
            </a:r>
          </a:p>
        </p:txBody>
      </p:sp>
    </p:spTree>
    <p:extLst>
      <p:ext uri="{BB962C8B-B14F-4D97-AF65-F5344CB8AC3E}">
        <p14:creationId xmlns:p14="http://schemas.microsoft.com/office/powerpoint/2010/main" val="222549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 of work </a:t>
            </a:r>
            <a:endParaRPr lang="en-US" dirty="0"/>
          </a:p>
        </p:txBody>
      </p:sp>
      <p:pic>
        <p:nvPicPr>
          <p:cNvPr id="4" name="Content Placeholder 3"/>
          <p:cNvPicPr>
            <a:picLocks noGrp="1"/>
          </p:cNvPicPr>
          <p:nvPr>
            <p:ph idx="1"/>
          </p:nvPr>
        </p:nvPicPr>
        <p:blipFill>
          <a:blip r:embed="rId2"/>
          <a:stretch>
            <a:fillRect/>
          </a:stretch>
        </p:blipFill>
        <p:spPr>
          <a:xfrm>
            <a:off x="1700613" y="2469735"/>
            <a:ext cx="8460337" cy="3905428"/>
          </a:xfrm>
          <a:prstGeom prst="rect">
            <a:avLst/>
          </a:prstGeom>
        </p:spPr>
      </p:pic>
    </p:spTree>
    <p:extLst>
      <p:ext uri="{BB962C8B-B14F-4D97-AF65-F5344CB8AC3E}">
        <p14:creationId xmlns:p14="http://schemas.microsoft.com/office/powerpoint/2010/main" val="262217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 of work </a:t>
            </a:r>
            <a:endParaRPr lang="en-US" dirty="0"/>
          </a:p>
        </p:txBody>
      </p:sp>
      <p:sp>
        <p:nvSpPr>
          <p:cNvPr id="3" name="Content Placeholder 2"/>
          <p:cNvSpPr>
            <a:spLocks noGrp="1"/>
          </p:cNvSpPr>
          <p:nvPr>
            <p:ph idx="1"/>
          </p:nvPr>
        </p:nvSpPr>
        <p:spPr/>
        <p:txBody>
          <a:bodyPr/>
          <a:lstStyle/>
          <a:p>
            <a:endParaRPr lang="en-US" dirty="0"/>
          </a:p>
          <a:p>
            <a:endParaRPr lang="en-US" dirty="0"/>
          </a:p>
          <a:p>
            <a:r>
              <a:rPr lang="en-US" dirty="0"/>
              <a:t>I have divided my work into three parts. </a:t>
            </a:r>
          </a:p>
          <a:p>
            <a:pPr marL="0" indent="0">
              <a:buNone/>
            </a:pPr>
            <a:endParaRPr lang="en-US" dirty="0"/>
          </a:p>
          <a:p>
            <a:pPr marL="0" indent="0">
              <a:buNone/>
            </a:pPr>
            <a:r>
              <a:rPr lang="en-US" dirty="0"/>
              <a:t>1. Sensing Face and capture. </a:t>
            </a:r>
          </a:p>
          <a:p>
            <a:pPr marL="0" indent="0">
              <a:buNone/>
            </a:pPr>
            <a:r>
              <a:rPr lang="en-US" dirty="0"/>
              <a:t>2. Match with data base.</a:t>
            </a:r>
          </a:p>
          <a:p>
            <a:pPr marL="0" indent="0">
              <a:buNone/>
            </a:pPr>
            <a:r>
              <a:rPr lang="en-US" dirty="0"/>
              <a:t>3. Make it user friendly.</a:t>
            </a:r>
          </a:p>
          <a:p>
            <a:endParaRPr lang="en-US" dirty="0"/>
          </a:p>
        </p:txBody>
      </p:sp>
    </p:spTree>
    <p:extLst>
      <p:ext uri="{BB962C8B-B14F-4D97-AF65-F5344CB8AC3E}">
        <p14:creationId xmlns:p14="http://schemas.microsoft.com/office/powerpoint/2010/main" val="3908401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TotalTime>
  <Words>710</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Human Face recognition Attendance system  By Suryansh Gupta</vt:lpstr>
      <vt:lpstr>Abstract </vt:lpstr>
      <vt:lpstr>Aim and objective </vt:lpstr>
      <vt:lpstr>Motivation </vt:lpstr>
      <vt:lpstr>Advantages</vt:lpstr>
      <vt:lpstr>Disadvantages</vt:lpstr>
      <vt:lpstr>Current Status</vt:lpstr>
      <vt:lpstr>Plan of work </vt:lpstr>
      <vt:lpstr>Plan of work </vt:lpstr>
      <vt:lpstr>Sensing Face and capture</vt:lpstr>
      <vt:lpstr>Match with database</vt:lpstr>
      <vt:lpstr>Specifications of the product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Face recognition Attendance system</dc:title>
  <dc:creator>Rahatul</dc:creator>
  <cp:lastModifiedBy>Suryansh Gupta</cp:lastModifiedBy>
  <cp:revision>15</cp:revision>
  <dcterms:created xsi:type="dcterms:W3CDTF">2019-06-16T18:07:48Z</dcterms:created>
  <dcterms:modified xsi:type="dcterms:W3CDTF">2022-05-27T03:55:44Z</dcterms:modified>
</cp:coreProperties>
</file>